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97" r:id="rId2"/>
    <p:sldMasterId id="2147483914" r:id="rId3"/>
    <p:sldMasterId id="2147483926" r:id="rId4"/>
  </p:sldMasterIdLst>
  <p:notesMasterIdLst>
    <p:notesMasterId r:id="rId15"/>
  </p:notesMasterIdLst>
  <p:sldIdLst>
    <p:sldId id="421" r:id="rId5"/>
    <p:sldId id="422" r:id="rId6"/>
    <p:sldId id="431" r:id="rId7"/>
    <p:sldId id="434" r:id="rId8"/>
    <p:sldId id="427" r:id="rId9"/>
    <p:sldId id="428" r:id="rId10"/>
    <p:sldId id="429" r:id="rId11"/>
    <p:sldId id="423" r:id="rId12"/>
    <p:sldId id="433" r:id="rId13"/>
    <p:sldId id="42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0033CC"/>
    <a:srgbClr val="82D2E9"/>
    <a:srgbClr val="B40852"/>
    <a:srgbClr val="F63688"/>
    <a:srgbClr val="EF8D9D"/>
    <a:srgbClr val="F06858"/>
    <a:srgbClr val="F15441"/>
    <a:srgbClr val="CC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38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7207-8A10-4B6B-A4B1-1F2133B8AD4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DC28-CB46-4EA9-8821-4AD4DBE0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65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7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33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/>
                </a:solidFill>
              </a:rPr>
              <a:pPr/>
              <a:t>12/23/2022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9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2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5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1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5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77521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24079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2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6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4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4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3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5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3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3605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1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6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6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7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8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8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0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1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88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50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80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44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13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72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75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7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88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1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5546" y="291100"/>
            <a:ext cx="10312924" cy="622169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90401" y="5215243"/>
            <a:ext cx="941832" cy="941832"/>
            <a:chOff x="2587752" y="5218914"/>
            <a:chExt cx="941832" cy="941832"/>
          </a:xfrm>
        </p:grpSpPr>
        <p:sp>
          <p:nvSpPr>
            <p:cNvPr id="12" name="Oval 8@|1FFC:12619062|FBC:16777215|LFC:16777215|LBC:16777215"/>
            <p:cNvSpPr/>
            <p:nvPr/>
          </p:nvSpPr>
          <p:spPr>
            <a:xfrm>
              <a:off x="2587752" y="5218914"/>
              <a:ext cx="941832" cy="941832"/>
            </a:xfrm>
            <a:prstGeom prst="ellipse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51@|5FFC:16777215|FBC:16777215|LFC:16777215|LBC:16777215"/>
            <p:cNvSpPr>
              <a:spLocks noEditPoints="1"/>
            </p:cNvSpPr>
            <p:nvPr/>
          </p:nvSpPr>
          <p:spPr bwMode="auto">
            <a:xfrm>
              <a:off x="2836284" y="5504688"/>
              <a:ext cx="411784" cy="385294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4001" y="5218296"/>
            <a:ext cx="941832" cy="941832"/>
            <a:chOff x="5548868" y="5212032"/>
            <a:chExt cx="941832" cy="941832"/>
          </a:xfrm>
        </p:grpSpPr>
        <p:sp>
          <p:nvSpPr>
            <p:cNvPr id="17" name="Oval 10@|1FFC:5583317|FBC:16777215|LFC:16777215|LBC:16777215"/>
            <p:cNvSpPr/>
            <p:nvPr/>
          </p:nvSpPr>
          <p:spPr>
            <a:xfrm>
              <a:off x="5548868" y="5212032"/>
              <a:ext cx="941832" cy="941832"/>
            </a:xfrm>
            <a:prstGeom prst="ellipse">
              <a:avLst/>
            </a:prstGeom>
            <a:solidFill>
              <a:srgbClr val="D5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49678" y="5460372"/>
              <a:ext cx="398723" cy="445151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9" name="Rectangle 74@|1FFC:0|FBC:0|LFC:0|LBC:16777215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75@|5FFC:0|FBC:0|LFC:0|LBC:1677721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76@|5FFC:0|FBC:0|LFC:0|LBC:16777215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177601" y="5210954"/>
            <a:ext cx="941832" cy="941832"/>
            <a:chOff x="7241074" y="5324046"/>
            <a:chExt cx="941832" cy="941832"/>
          </a:xfrm>
        </p:grpSpPr>
        <p:sp>
          <p:nvSpPr>
            <p:cNvPr id="23" name="Oval 11@|1FFC:4165881|FBC:16777215|LFC:16777215|LBC:16777215"/>
            <p:cNvSpPr/>
            <p:nvPr/>
          </p:nvSpPr>
          <p:spPr>
            <a:xfrm>
              <a:off x="7241074" y="5324046"/>
              <a:ext cx="941832" cy="941832"/>
            </a:xfrm>
            <a:prstGeom prst="ellipse">
              <a:avLst/>
            </a:prstGeom>
            <a:solidFill>
              <a:srgbClr val="F99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22@|5FFC:16777215|FBC:16777215|LFC:16777215|LBC:16777215"/>
            <p:cNvSpPr/>
            <p:nvPr/>
          </p:nvSpPr>
          <p:spPr bwMode="auto">
            <a:xfrm>
              <a:off x="7516029" y="5585997"/>
              <a:ext cx="391921" cy="391921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" y="618647"/>
            <a:ext cx="12192001" cy="4383121"/>
            <a:chOff x="-1" y="618647"/>
            <a:chExt cx="12192001" cy="4383121"/>
          </a:xfrm>
        </p:grpSpPr>
        <p:sp>
          <p:nvSpPr>
            <p:cNvPr id="26" name="Rectangle 7@|1FFC:3654510|FBC:16777215|LFC:16777215|LBC:16777215"/>
            <p:cNvSpPr/>
            <p:nvPr/>
          </p:nvSpPr>
          <p:spPr>
            <a:xfrm>
              <a:off x="11208470" y="856390"/>
              <a:ext cx="983530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6@|1FFC:3654510|FBC:16777215|LFC:16777215|LBC:16777215"/>
            <p:cNvSpPr/>
            <p:nvPr/>
          </p:nvSpPr>
          <p:spPr>
            <a:xfrm>
              <a:off x="-1" y="856391"/>
              <a:ext cx="884045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@|1FFC:3654510|FBC:16777215|LFC:16777215|LBC:16777215"/>
            <p:cNvSpPr/>
            <p:nvPr userDrawn="1"/>
          </p:nvSpPr>
          <p:spPr>
            <a:xfrm>
              <a:off x="685800" y="618647"/>
              <a:ext cx="10762488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ight Triangle 4@|1FFC:1005868|FBC:16777215|LFC:16777215|LBC:16777215"/>
            <p:cNvSpPr/>
            <p:nvPr/>
          </p:nvSpPr>
          <p:spPr>
            <a:xfrm rot="5400000" flipV="1">
              <a:off x="675336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ight Triangle 5@|1FFC:1005868|FBC:16777215|LFC:16777215|LBC:16777215"/>
            <p:cNvSpPr/>
            <p:nvPr/>
          </p:nvSpPr>
          <p:spPr>
            <a:xfrm rot="16200000" flipH="1" flipV="1">
              <a:off x="11209507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1801813" y="1349375"/>
              <a:ext cx="962025" cy="3297238"/>
              <a:chOff x="1801813" y="1349375"/>
              <a:chExt cx="962025" cy="3297238"/>
            </a:xfrm>
          </p:grpSpPr>
          <p:sp>
            <p:nvSpPr>
              <p:cNvPr id="52" name="Freeform 19@|5FFC:14214893|FBC:16777215|LFC:0|LBC:16777215"/>
              <p:cNvSpPr/>
              <p:nvPr userDrawn="1"/>
            </p:nvSpPr>
            <p:spPr bwMode="auto">
              <a:xfrm>
                <a:off x="2606675" y="1349375"/>
                <a:ext cx="157163" cy="195263"/>
              </a:xfrm>
              <a:custGeom>
                <a:avLst/>
                <a:gdLst>
                  <a:gd name="T0" fmla="*/ 6 w 263"/>
                  <a:gd name="T1" fmla="*/ 323 h 327"/>
                  <a:gd name="T2" fmla="*/ 4 w 263"/>
                  <a:gd name="T3" fmla="*/ 307 h 327"/>
                  <a:gd name="T4" fmla="*/ 242 w 263"/>
                  <a:gd name="T5" fmla="*/ 6 h 327"/>
                  <a:gd name="T6" fmla="*/ 258 w 263"/>
                  <a:gd name="T7" fmla="*/ 4 h 327"/>
                  <a:gd name="T8" fmla="*/ 258 w 263"/>
                  <a:gd name="T9" fmla="*/ 4 h 327"/>
                  <a:gd name="T10" fmla="*/ 260 w 263"/>
                  <a:gd name="T11" fmla="*/ 20 h 327"/>
                  <a:gd name="T12" fmla="*/ 22 w 263"/>
                  <a:gd name="T13" fmla="*/ 321 h 327"/>
                  <a:gd name="T14" fmla="*/ 6 w 263"/>
                  <a:gd name="T15" fmla="*/ 32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327">
                    <a:moveTo>
                      <a:pt x="6" y="323"/>
                    </a:moveTo>
                    <a:cubicBezTo>
                      <a:pt x="1" y="319"/>
                      <a:pt x="0" y="312"/>
                      <a:pt x="4" y="307"/>
                    </a:cubicBezTo>
                    <a:cubicBezTo>
                      <a:pt x="242" y="6"/>
                      <a:pt x="242" y="6"/>
                      <a:pt x="242" y="6"/>
                    </a:cubicBezTo>
                    <a:cubicBezTo>
                      <a:pt x="246" y="1"/>
                      <a:pt x="253" y="0"/>
                      <a:pt x="258" y="4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63" y="8"/>
                      <a:pt x="263" y="15"/>
                      <a:pt x="260" y="20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18" y="326"/>
                      <a:pt x="11" y="327"/>
                      <a:pt x="6" y="323"/>
                    </a:cubicBezTo>
                    <a:close/>
                  </a:path>
                </a:pathLst>
              </a:custGeom>
              <a:solidFill>
                <a:srgbClr val="ED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 dirty="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4@|5FFC:15921906|FBC:16777215|LFC:0|LBC:16777215"/>
              <p:cNvSpPr/>
              <p:nvPr/>
            </p:nvSpPr>
            <p:spPr bwMode="auto">
              <a:xfrm>
                <a:off x="1801813" y="4646613"/>
                <a:ext cx="790575" cy="0"/>
              </a:xfrm>
              <a:custGeom>
                <a:avLst/>
                <a:gdLst>
                  <a:gd name="T0" fmla="*/ 0 w 498"/>
                  <a:gd name="T1" fmla="*/ 498 w 498"/>
                  <a:gd name="T2" fmla="*/ 0 w 4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8">
                    <a:moveTo>
                      <a:pt x="0" y="0"/>
                    </a:move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60@|9FFC:0|FBC:0|LFC:16777215|LBC:16777215"/>
            <p:cNvCxnSpPr/>
            <p:nvPr/>
          </p:nvCxnSpPr>
          <p:spPr>
            <a:xfrm>
              <a:off x="3788422" y="3007373"/>
              <a:ext cx="660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822699" y="3153613"/>
            <a:ext cx="6627563" cy="59129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788421" y="1535134"/>
            <a:ext cx="6627563" cy="13349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0" kern="1000" baseline="0">
                <a:solidFill>
                  <a:schemeClr val="tx1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371252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77419"/>
            <a:ext cx="10377969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800">
                <a:solidFill>
                  <a:srgbClr val="0070C0"/>
                </a:solidFill>
              </a:defRPr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21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0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6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442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1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838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6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0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0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12/23/2022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2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4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17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913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41" r:id="rId28"/>
    <p:sldLayoutId id="2147483742" r:id="rId29"/>
    <p:sldLayoutId id="2147483716" r:id="rId30"/>
    <p:sldLayoutId id="2147483717" r:id="rId31"/>
    <p:sldLayoutId id="2147483718" r:id="rId32"/>
    <p:sldLayoutId id="214748372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2022/12/23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2750" y="455508"/>
            <a:ext cx="805042" cy="460276"/>
            <a:chOff x="2413166" y="426720"/>
            <a:chExt cx="693043" cy="396241"/>
          </a:xfrm>
        </p:grpSpPr>
        <p:sp>
          <p:nvSpPr>
            <p:cNvPr id="13" name="矩形 12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645557" y="6662057"/>
            <a:ext cx="8911771" cy="77366"/>
          </a:xfrm>
          <a:prstGeom prst="rect">
            <a:avLst/>
          </a:prstGeom>
          <a:solidFill>
            <a:srgbClr val="90C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10800000" flipV="1">
            <a:off x="279351" y="6663224"/>
            <a:ext cx="1295400" cy="82800"/>
          </a:xfrm>
          <a:prstGeom prst="rect">
            <a:avLst/>
          </a:prstGeom>
          <a:solidFill>
            <a:srgbClr val="F9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0610850" y="6656624"/>
            <a:ext cx="1295400" cy="82800"/>
          </a:xfrm>
          <a:prstGeom prst="rect">
            <a:avLst/>
          </a:prstGeom>
          <a:solidFill>
            <a:srgbClr val="D5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2022/12/23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838200" y="1133475"/>
            <a:ext cx="10852859" cy="521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64719"/>
            <a:ext cx="1037796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>
              <a:lumMod val="50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457200" indent="-45720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rgbClr val="90C8ED"/>
        </a:buClr>
        <a:buSzPct val="50000"/>
        <a:buFont typeface="Wingdings" panose="05000000000000000000" pitchFamily="2" charset="2"/>
        <a:buChar char="u"/>
        <a:defRPr lang="zh-CN" altLang="en-US" sz="2800" kern="1200" baseline="0" dirty="0" smtClean="0">
          <a:solidFill>
            <a:srgbClr val="0070C0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3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11" Type="http://schemas.openxmlformats.org/officeDocument/2006/relationships/image" Target="../media/image51.png"/><Relationship Id="rId5" Type="http://schemas.openxmlformats.org/officeDocument/2006/relationships/image" Target="../media/image12.png"/><Relationship Id="rId15" Type="http://schemas.openxmlformats.org/officeDocument/2006/relationships/image" Target="../media/image55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7.png"/><Relationship Id="rId4" Type="http://schemas.openxmlformats.org/officeDocument/2006/relationships/image" Target="../media/image24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48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5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241B7B-B24D-486B-8C1B-3A1E8865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88D44F-8925-4885-9976-908C91BA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8B5253-1CB6-44FD-BEE0-52C61AEB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756F4A-5A25-4C5E-A14C-1F1BDAC1F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A85FA5-8E0D-46AE-8E59-2CDF4D1F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D37244-D58E-4476-82CF-346B0F165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87" y="2129556"/>
            <a:ext cx="1140215" cy="92248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0CD03A-9E2A-4385-9A60-D63E5F72F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17" y="5760342"/>
            <a:ext cx="2211672" cy="11035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AEF7BA-8720-4BE9-99EC-6D52AB40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7" y="744180"/>
            <a:ext cx="1621511" cy="9454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FD7E728-E4B7-4FDB-8248-25196DF35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31" y="5877806"/>
            <a:ext cx="2652860" cy="99124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8B183E-55EF-4491-A19A-71091D9F83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2644"/>
            <a:ext cx="3810000" cy="258535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30519E0-3029-47F0-916A-258FDCECB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77" y="-185308"/>
            <a:ext cx="3658531" cy="2583651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20823138-75CC-4B30-B3B7-85DC21090B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66" y="2129558"/>
            <a:ext cx="5701801" cy="5701801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73B14FE2-D28D-45DF-937B-E2991AF27B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530" y="1592775"/>
            <a:ext cx="2776052" cy="5483560"/>
          </a:xfrm>
          <a:prstGeom prst="rect">
            <a:avLst/>
          </a:prstGeom>
        </p:spPr>
      </p:pic>
      <p:sp>
        <p:nvSpPr>
          <p:cNvPr id="29" name="文本框 17">
            <a:extLst>
              <a:ext uri="{FF2B5EF4-FFF2-40B4-BE49-F238E27FC236}">
                <a16:creationId xmlns:a16="http://schemas.microsoft.com/office/drawing/2014/main" id="{900318D7-B292-4921-A4DB-DB3CFDB5D970}"/>
              </a:ext>
            </a:extLst>
          </p:cNvPr>
          <p:cNvSpPr txBox="1"/>
          <p:nvPr/>
        </p:nvSpPr>
        <p:spPr>
          <a:xfrm>
            <a:off x="1592922" y="1542422"/>
            <a:ext cx="8887116" cy="1628775"/>
          </a:xfrm>
          <a:prstGeom prst="rect">
            <a:avLst/>
          </a:prstGeom>
          <a:noFill/>
        </p:spPr>
        <p:txBody>
          <a:bodyPr wrap="square" lIns="68563" tIns="34288" rIns="68563" bIns="3428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579">
              <a:lnSpc>
                <a:spcPct val="100000"/>
              </a:lnSpc>
              <a:defRPr/>
            </a:pP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5067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6D38E29-A73F-494F-A269-745D50CB9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065">
            <a:off x="364261" y="1204539"/>
            <a:ext cx="2152219" cy="3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" y="5606673"/>
            <a:ext cx="2530003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11" y="5872284"/>
            <a:ext cx="2652860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1" y="5812817"/>
            <a:ext cx="1711328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" y="-1214032"/>
            <a:ext cx="8360509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617" y="5858360"/>
            <a:ext cx="2395001" cy="114388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603" y="2709899"/>
            <a:ext cx="5401733" cy="17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354"/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3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0" y="4209631"/>
            <a:ext cx="1879348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3" y="4943862"/>
            <a:ext cx="2251779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2" y="2366537"/>
            <a:ext cx="1141729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9680109" y="769429"/>
            <a:ext cx="245703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1" y="1699078"/>
            <a:ext cx="5562197" cy="5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84423" y="-930913"/>
            <a:ext cx="1094051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1451171"/>
            <a:ext cx="3290564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20" y="724183"/>
            <a:ext cx="3275963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50" y="2894676"/>
            <a:ext cx="3619500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0" y="-1215916"/>
            <a:ext cx="8263712" cy="6852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91E1BA-B6F4-4F82-BF04-D0C736A944C1}"/>
              </a:ext>
            </a:extLst>
          </p:cNvPr>
          <p:cNvSpPr txBox="1"/>
          <p:nvPr/>
        </p:nvSpPr>
        <p:spPr>
          <a:xfrm>
            <a:off x="3454400" y="1577963"/>
            <a:ext cx="5621053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8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8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336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VUI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</a:t>
            </a:r>
          </a:p>
        </p:txBody>
      </p:sp>
    </p:spTree>
    <p:extLst>
      <p:ext uri="{BB962C8B-B14F-4D97-AF65-F5344CB8AC3E}">
        <p14:creationId xmlns:p14="http://schemas.microsoft.com/office/powerpoint/2010/main" val="22306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2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7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7"/>
            <a:ext cx="6624736" cy="2806134"/>
            <a:chOff x="2647247" y="-39334"/>
            <a:chExt cx="4968552" cy="2104601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9517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41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280" y="174629"/>
            <a:ext cx="10582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" y="1596327"/>
            <a:ext cx="11647918" cy="3454237"/>
          </a:xfrm>
          <a:prstGeom prst="rect">
            <a:avLst/>
          </a:prstGeom>
        </p:spPr>
      </p:pic>
      <p:pic>
        <p:nvPicPr>
          <p:cNvPr id="8" name="Picture 2" descr="Hình Minh Họa Vector Của Trẻ Em Bị Cô Lập Trên Nền Trắng Hình minh họa Sẵn  có - Tải xuống Hình ảnh Ngay bây giờ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2" b="79004" l="3809" r="95801">
                        <a14:foregroundMark x1="31348" y1="29785" x2="40137" y2="56055"/>
                        <a14:foregroundMark x1="59668" y1="31836" x2="59961" y2="55078"/>
                        <a14:foregroundMark x1="34277" y1="54492" x2="32129" y2="62891"/>
                        <a14:foregroundMark x1="28906" y1="56250" x2="32520" y2="60059"/>
                        <a14:foregroundMark x1="82813" y1="30859" x2="89551" y2="62207"/>
                        <a14:foregroundMark x1="85059" y1="54297" x2="80371" y2="64063"/>
                        <a14:foregroundMark x1="85742" y1="57715" x2="85645" y2="66113"/>
                        <a14:foregroundMark x1="47754" y1="44727" x2="38770" y2="47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3208" y="4612235"/>
            <a:ext cx="4211702" cy="30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D61CCF-018D-8346-1E5D-B82E19CC6566}"/>
              </a:ext>
            </a:extLst>
          </p:cNvPr>
          <p:cNvGrpSpPr/>
          <p:nvPr/>
        </p:nvGrpSpPr>
        <p:grpSpPr>
          <a:xfrm>
            <a:off x="226030" y="174629"/>
            <a:ext cx="654049" cy="635000"/>
            <a:chOff x="7934325" y="76805"/>
            <a:chExt cx="654049" cy="635000"/>
          </a:xfrm>
          <a:solidFill>
            <a:srgbClr val="0070C0"/>
          </a:solidFill>
        </p:grpSpPr>
        <p:sp>
          <p:nvSpPr>
            <p:cNvPr id="9" name="HUY DUẨN">
              <a:extLst>
                <a:ext uri="{FF2B5EF4-FFF2-40B4-BE49-F238E27FC236}">
                  <a16:creationId xmlns:a16="http://schemas.microsoft.com/office/drawing/2014/main" id="{E85D93BC-7860-A1AC-765E-DDBEA9376112}"/>
                </a:ext>
              </a:extLst>
            </p:cNvPr>
            <p:cNvSpPr/>
            <p:nvPr/>
          </p:nvSpPr>
          <p:spPr>
            <a:xfrm>
              <a:off x="7934325" y="7680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983C31-633B-FF34-EB80-C2DC645DEA2B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1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920" y="147555"/>
            <a:ext cx="902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a.Tự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UY DUẨN"/>
          <p:cNvSpPr/>
          <p:nvPr/>
        </p:nvSpPr>
        <p:spPr>
          <a:xfrm>
            <a:off x="467085" y="147555"/>
            <a:ext cx="654049" cy="63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363" y="782555"/>
            <a:ext cx="6467475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80" y="3918290"/>
            <a:ext cx="8495099" cy="1542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2C4CEE-CECF-41F4-CAF5-2B944BA159A5}"/>
              </a:ext>
            </a:extLst>
          </p:cNvPr>
          <p:cNvSpPr/>
          <p:nvPr/>
        </p:nvSpPr>
        <p:spPr>
          <a:xfrm>
            <a:off x="586853" y="272955"/>
            <a:ext cx="409433" cy="3978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21222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1459" y="147555"/>
            <a:ext cx="101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</a:rPr>
              <a:t>b. Sử dụng công cụ vừa tạo để kiểm tra góc vuông, góc không vuông trong các hình dưới đây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94" y="1392431"/>
            <a:ext cx="2208598" cy="2752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02" y="1392431"/>
            <a:ext cx="2792205" cy="2516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37" y="1678203"/>
            <a:ext cx="2561467" cy="16204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83242" y="2690986"/>
            <a:ext cx="4039890" cy="4167014"/>
            <a:chOff x="2796746" y="2690986"/>
            <a:chExt cx="4039890" cy="4167014"/>
          </a:xfrm>
        </p:grpSpPr>
        <p:pic>
          <p:nvPicPr>
            <p:cNvPr id="2050" name="Picture 2" descr="Hình ảnh Bút Chì Màu Xanh Thước Kẻ Hình Bán Nguyệt Học Toán Sách Tím PNG ,  Học Tập Cậu Bé, Bút Chì Màu Xanh, Cậu PNG miễn phí tải tập t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7" b="100000" l="1167" r="98250">
                          <a14:foregroundMark x1="28500" y1="9000" x2="45583" y2="30167"/>
                          <a14:foregroundMark x1="9500" y1="25000" x2="19583" y2="51500"/>
                          <a14:foregroundMark x1="38250" y1="27667" x2="42333" y2="34750"/>
                          <a14:foregroundMark x1="46333" y1="21167" x2="45250" y2="24167"/>
                          <a14:foregroundMark x1="27667" y1="20417" x2="30667" y2="26917"/>
                          <a14:foregroundMark x1="30083" y1="21750" x2="32000" y2="24167"/>
                          <a14:foregroundMark x1="45000" y1="20667" x2="45833" y2="21750"/>
                          <a14:foregroundMark x1="33667" y1="7167" x2="48500" y2="15500"/>
                          <a14:foregroundMark x1="60417" y1="17417" x2="66667" y2="43667"/>
                          <a14:foregroundMark x1="66083" y1="12500" x2="80750" y2="31750"/>
                          <a14:foregroundMark x1="79417" y1="22000" x2="71250" y2="41750"/>
                          <a14:foregroundMark x1="79667" y1="25000" x2="76667" y2="36083"/>
                          <a14:foregroundMark x1="72917" y1="13583" x2="78333" y2="2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746" y="3701888"/>
              <a:ext cx="3997161" cy="315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hước Eke Gỗ Hình Thú 10Cm - Giao Mẫu Ngẫu Nhiên | Shopee Việt Nam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4" b="99023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7" t="4368" r="23438" b="1702"/>
            <a:stretch/>
          </p:blipFill>
          <p:spPr bwMode="auto">
            <a:xfrm rot="20897884">
              <a:off x="5132124" y="2690986"/>
              <a:ext cx="1704512" cy="254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HUY DUẨN">
            <a:extLst>
              <a:ext uri="{FF2B5EF4-FFF2-40B4-BE49-F238E27FC236}">
                <a16:creationId xmlns:a16="http://schemas.microsoft.com/office/drawing/2014/main" id="{7075462E-ED74-256D-6C99-4E0FACCF478A}"/>
              </a:ext>
            </a:extLst>
          </p:cNvPr>
          <p:cNvSpPr/>
          <p:nvPr/>
        </p:nvSpPr>
        <p:spPr>
          <a:xfrm>
            <a:off x="467085" y="147555"/>
            <a:ext cx="654049" cy="63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46D1F-8134-F5A4-E68D-7C08734A2905}"/>
              </a:ext>
            </a:extLst>
          </p:cNvPr>
          <p:cNvSpPr/>
          <p:nvPr/>
        </p:nvSpPr>
        <p:spPr>
          <a:xfrm>
            <a:off x="586853" y="272955"/>
            <a:ext cx="409433" cy="3978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3092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280" y="-321313"/>
            <a:ext cx="1094051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1" y="307571"/>
            <a:ext cx="9975235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3252716"/>
            <a:ext cx="5841707" cy="3013665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45" y="1890119"/>
            <a:ext cx="4730311" cy="27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55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74" y="1220767"/>
            <a:ext cx="3879561" cy="4372501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5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7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8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9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21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200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22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098147" y="1851720"/>
            <a:ext cx="3457835" cy="3835699"/>
            <a:chOff x="5010151" y="2503489"/>
            <a:chExt cx="2309813" cy="2562224"/>
          </a:xfrm>
        </p:grpSpPr>
        <p:sp>
          <p:nvSpPr>
            <p:cNvPr id="2050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1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7" name="MH_SubTitle_2"/>
            <p:cNvSpPr/>
            <p:nvPr>
              <p:custDataLst>
                <p:tags r:id="rId13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1" name="MH_Other_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800571" y="2307250"/>
            <a:ext cx="3043887" cy="3476935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0198A9B4-41A7-4361-90CB-72572DE86BCA}"/>
              </a:ext>
            </a:extLst>
          </p:cNvPr>
          <p:cNvSpPr txBox="1"/>
          <p:nvPr/>
        </p:nvSpPr>
        <p:spPr>
          <a:xfrm>
            <a:off x="3072083" y="494857"/>
            <a:ext cx="59916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ts val="375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HƯỚNG DẪN VỀ NHÀ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31AD0-385F-46AC-9F99-D01480EC2DD8}"/>
              </a:ext>
            </a:extLst>
          </p:cNvPr>
          <p:cNvSpPr txBox="1"/>
          <p:nvPr/>
        </p:nvSpPr>
        <p:spPr>
          <a:xfrm>
            <a:off x="800571" y="4086524"/>
            <a:ext cx="2637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 defTabSz="1219200"/>
            <a:r>
              <a:rPr lang="vi-VN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6F9C0-A68A-4BA9-9C89-C46502A9A159}"/>
              </a:ext>
            </a:extLst>
          </p:cNvPr>
          <p:cNvSpPr txBox="1"/>
          <p:nvPr/>
        </p:nvSpPr>
        <p:spPr>
          <a:xfrm>
            <a:off x="4471538" y="3904585"/>
            <a:ext cx="30158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/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3E55C2-2D1A-4158-8FED-2BAE592A90F6}"/>
              </a:ext>
            </a:extLst>
          </p:cNvPr>
          <p:cNvSpPr txBox="1"/>
          <p:nvPr/>
        </p:nvSpPr>
        <p:spPr>
          <a:xfrm>
            <a:off x="7737761" y="3609541"/>
            <a:ext cx="4709296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>
              <a:lnSpc>
                <a:spcPct val="200000"/>
              </a:lnSpc>
            </a:pP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000120140530A99PPBG">
  <a:themeElements>
    <a:clrScheme name="自定义 743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6EC437"/>
      </a:accent1>
      <a:accent2>
        <a:srgbClr val="BFC242"/>
      </a:accent2>
      <a:accent3>
        <a:srgbClr val="DCAB48"/>
      </a:accent3>
      <a:accent4>
        <a:srgbClr val="F9903F"/>
      </a:accent4>
      <a:accent5>
        <a:srgbClr val="D53155"/>
      </a:accent5>
      <a:accent6>
        <a:srgbClr val="409BA2"/>
      </a:accent6>
      <a:hlink>
        <a:srgbClr val="00B0F0"/>
      </a:hlink>
      <a:folHlink>
        <a:srgbClr val="AFB2B4"/>
      </a:folHlink>
    </a:clrScheme>
    <a:fontScheme name="kfgaur1c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245</Words>
  <Application>Microsoft Office PowerPoint</Application>
  <PresentationFormat>Widescreen</PresentationFormat>
  <Paragraphs>27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等线 Light</vt:lpstr>
      <vt:lpstr>Arial</vt:lpstr>
      <vt:lpstr>Arial-Rounded</vt:lpstr>
      <vt:lpstr>Calibri</vt:lpstr>
      <vt:lpstr>HP001 4 hàng</vt:lpstr>
      <vt:lpstr>Times New Roman</vt:lpstr>
      <vt:lpstr>Wingdings</vt:lpstr>
      <vt:lpstr>幼圆</vt:lpstr>
      <vt:lpstr>2_Office Theme</vt:lpstr>
      <vt:lpstr>1_Office 主题​​</vt:lpstr>
      <vt:lpstr>Office Theme</vt:lpstr>
      <vt:lpstr>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Đào Thị Minh Phượng</cp:lastModifiedBy>
  <cp:revision>822</cp:revision>
  <dcterms:created xsi:type="dcterms:W3CDTF">2021-06-02T01:34:28Z</dcterms:created>
  <dcterms:modified xsi:type="dcterms:W3CDTF">2022-12-23T05:45:33Z</dcterms:modified>
</cp:coreProperties>
</file>