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5" r:id="rId1"/>
    <p:sldMasterId id="2147483897" r:id="rId2"/>
    <p:sldMasterId id="2147483914" r:id="rId3"/>
    <p:sldMasterId id="2147483926" r:id="rId4"/>
  </p:sldMasterIdLst>
  <p:notesMasterIdLst>
    <p:notesMasterId r:id="rId19"/>
  </p:notesMasterIdLst>
  <p:sldIdLst>
    <p:sldId id="421" r:id="rId5"/>
    <p:sldId id="422" r:id="rId6"/>
    <p:sldId id="431" r:id="rId7"/>
    <p:sldId id="318" r:id="rId8"/>
    <p:sldId id="425" r:id="rId9"/>
    <p:sldId id="426" r:id="rId10"/>
    <p:sldId id="423" r:id="rId11"/>
    <p:sldId id="258" r:id="rId12"/>
    <p:sldId id="261" r:id="rId13"/>
    <p:sldId id="257" r:id="rId14"/>
    <p:sldId id="256" r:id="rId15"/>
    <p:sldId id="259" r:id="rId16"/>
    <p:sldId id="433" r:id="rId17"/>
    <p:sldId id="424" r:id="rId1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dows User" initials="WU" lastIdx="2" clrIdx="0">
    <p:extLst>
      <p:ext uri="{19B8F6BF-5375-455C-9EA6-DF929625EA0E}">
        <p15:presenceInfo xmlns:p15="http://schemas.microsoft.com/office/powerpoint/2012/main" userId="Windows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0066FF"/>
    <a:srgbClr val="0033CC"/>
    <a:srgbClr val="82D2E9"/>
    <a:srgbClr val="B40852"/>
    <a:srgbClr val="F63688"/>
    <a:srgbClr val="EF8D9D"/>
    <a:srgbClr val="F06858"/>
    <a:srgbClr val="F15441"/>
    <a:srgbClr val="CCEC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383" autoAdjust="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C27207-8A10-4B6B-A4B1-1F2133B8AD4D}" type="datetimeFigureOut">
              <a:rPr lang="en-US" smtClean="0"/>
              <a:t>12/25/2022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8DC28-CB46-4EA9-8821-4AD4DBE009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69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0655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80942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EE08DF-DA78-46F4-852F-0D5173D95A43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395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7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894597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/>
              <a:t>Hướ</a:t>
            </a:r>
            <a:r>
              <a:rPr lang="en-US"/>
              <a:t>ng dẫn: Nhấn vào lần lượt từng cây cỏ để đến câu hỏi. Kết thúc nhấn Cỏ chăm chỉ để end game.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290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Nhấn vào Icon cỏ chăm chỉ quay về màn hình chính.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17EF4A-A8B1-43BA-B56C-B5F92A5255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053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5B226D-59AF-4429-9CC7-E02CB10CE9FD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/>
              <a:t>13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03377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giảng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</a:t>
            </a:r>
            <a:r>
              <a:rPr lang="en-US" dirty="0" err="1"/>
              <a:t>bởi</a:t>
            </a:r>
            <a:r>
              <a:rPr lang="en-US" dirty="0"/>
              <a:t>: </a:t>
            </a:r>
            <a:r>
              <a:rPr lang="en-US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br>
              <a:rPr lang="en-US" baseline="0" dirty="0"/>
            </a:br>
            <a:r>
              <a:rPr lang="en-US" baseline="0" dirty="0"/>
              <a:t>LH: FB </a:t>
            </a:r>
            <a:r>
              <a:rPr lang="en-US" baseline="0" dirty="0" err="1"/>
              <a:t>Vũ</a:t>
            </a:r>
            <a:r>
              <a:rPr lang="en-US" baseline="0" dirty="0"/>
              <a:t> </a:t>
            </a:r>
            <a:r>
              <a:rPr lang="en-US" baseline="0" dirty="0" err="1"/>
              <a:t>Hồng</a:t>
            </a:r>
            <a:r>
              <a:rPr lang="en-US" baseline="0" dirty="0"/>
              <a:t> | https://www.facebook.com/vuhong1972/ | hongvu7219@gmail.com</a:t>
            </a:r>
            <a:endParaRPr lang="en-US" dirty="0"/>
          </a:p>
          <a:p>
            <a:endParaRPr lang="en-US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D70B0F-C3E8-4AD5-81B5-00D36B07F4A2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920800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B845502-40AC-4179-9C35-DB07BA0EB04A}" type="datetimeFigureOut">
              <a:rPr lang="en-US" smtClean="0">
                <a:solidFill>
                  <a:prstClr val="black"/>
                </a:solidFill>
              </a:rPr>
              <a:pPr/>
              <a:t>12/25/2022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B698F5-DE19-435B-A22F-70B8E20E7E8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6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222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461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75919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4823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5533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13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5016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5508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5604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95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7BC7917-02B8-4E0E-96D1-8C0DDAF904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337180-4B32-46EA-AE59-59EB0D199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D47339-1E75-4698-BC23-D6EFA8F0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49569444-2C05-48D8-B44D-F6583651983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F156041-BD77-4BC6-BBDC-94A24854D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17F500-45E2-4B57-9091-27A868324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689C684-105E-4E47-8E43-738C4FBB6F2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21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23775213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08787"/>
            <a:ext cx="12192000" cy="34925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2385" y="5001295"/>
            <a:ext cx="2856619" cy="2856619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3" name="图片 12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0240791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5342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9248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16632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063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02491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09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7485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033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639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658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3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内容">
    <p:bg>
      <p:bgPr>
        <a:gradFill flip="none" rotWithShape="1">
          <a:gsLst>
            <a:gs pos="71000">
              <a:schemeClr val="bg1"/>
            </a:gs>
            <a:gs pos="21000">
              <a:schemeClr val="bg1"/>
            </a:gs>
            <a:gs pos="0">
              <a:schemeClr val="accent4">
                <a:alpha val="12000"/>
              </a:schemeClr>
            </a:gs>
            <a:gs pos="100000">
              <a:schemeClr val="accent1">
                <a:lumMod val="20000"/>
                <a:lumOff val="80000"/>
                <a:alpha val="58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669" y="6021296"/>
            <a:ext cx="2400337" cy="95946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22736" y="-835856"/>
            <a:ext cx="13314567" cy="1576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612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76873"/>
            <a:ext cx="12192000" cy="34925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-1901483" y="-74389"/>
            <a:ext cx="15299227" cy="2077769"/>
            <a:chOff x="-900605" y="-49427"/>
            <a:chExt cx="5490815" cy="745701"/>
          </a:xfrm>
        </p:grpSpPr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727"/>
            <a:stretch>
              <a:fillRect/>
            </a:stretch>
          </p:blipFill>
          <p:spPr>
            <a:xfrm rot="5400000">
              <a:off x="3006573" y="-914061"/>
              <a:ext cx="719003" cy="244827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图片 5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324070" y="-1247404"/>
              <a:ext cx="719003" cy="3168354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6436054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D542B56-81D5-449E-91FE-D7BF1DEA48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60A724C-72FF-4B92-8462-AC68753F6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67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75E685-A719-4B08-B7A8-5CEC4B6D5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A006B3C-077E-4FC6-842E-CC7953E06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A94819F-E80B-4836-81AD-76E878955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4934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2B4369-6BCA-4760-9913-C45A24FDA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AD68E8-7F04-457D-AB10-8179FCF8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12E1151-B88D-494D-AAD4-91C8CEC7C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E4C85E-83DA-4F80-B411-714785B86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B23870-051B-4D70-B4F1-902B10EB6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531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D27798-5BCE-4325-BBBB-90DF0DC30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1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9CA63C8-1323-4DF1-AB02-353B35B709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E7B8CC-A987-405A-805F-2485AA2B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E796D-1A37-47EB-BD01-9652463D9D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ADBC33-F25B-400C-BD45-C4CA7B9CD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6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9DFE4F-2B84-41E1-8211-06507916F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2AFFFF9-10A6-4051-A8FE-CE9FD076D8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69AD6C61-E8B5-4085-9FAB-DE1D9F4CBC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BC6A4B7-7838-4DFC-8046-FCBCDB657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E19C984A-3322-4DFC-B14E-EA8687C18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FB2EB82-8014-449D-AB90-B39B13997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146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F9597B5-0196-490A-8432-D074A4D94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4F48652-4BE9-4E68-84AB-93E513150B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49AEEB2-882E-414C-A2CD-E8BAEF49B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B48B98D-880C-4D8C-B54D-2AA3F895A1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67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050129D-4527-44F7-B5CC-A019A5752C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0EC1FB3F-AD82-468C-BF5A-DC0955F3D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FC8C1A7-591A-477E-BAD7-7B290404F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A25384B-CD3B-4AC8-803B-9A078C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5370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B1DA9C-A683-4455-88E2-E917E5D77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3346D4-C59E-4EDD-BC3F-0F22601EA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535B05-E151-41FE-8D5E-FE5B954A1C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F8B5F42-F5CE-478A-9C0F-69A5CD9FA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904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36620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FF99463-593A-407C-A6C7-D19F6273B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71AB12E-71C3-403B-A0FF-FE3B0FC02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3828338-29F9-49FC-94BA-D83C4257C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6081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78F5BB-6C9D-4D67-B6CC-7B55B4AF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EE07226-C3A0-4EB3-B23E-D7E29A12C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FEBF344-8133-4F86-86DF-B046ED5CCA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BB77D34-E6C3-40B0-A26C-29A8FCCD0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78189A-FD5F-4FB1-BCAB-8C7B8E4AD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01A2989-F18A-4B8E-87F6-65B7A8A6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91858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70B3FCF-7806-4C06-BA18-97CA082A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2B5BC88-23BD-457E-8621-F49C89FF8B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443E366-E173-446C-9B6E-E0D6DB402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78" indent="0">
              <a:buNone/>
              <a:defRPr sz="1467"/>
            </a:lvl2pPr>
            <a:lvl3pPr marL="914354" indent="0">
              <a:buNone/>
              <a:defRPr sz="1200"/>
            </a:lvl3pPr>
            <a:lvl4pPr marL="1371532" indent="0">
              <a:buNone/>
              <a:defRPr sz="1067"/>
            </a:lvl4pPr>
            <a:lvl5pPr marL="1828709" indent="0">
              <a:buNone/>
              <a:defRPr sz="1067"/>
            </a:lvl5pPr>
            <a:lvl6pPr marL="2285886" indent="0">
              <a:buNone/>
              <a:defRPr sz="1067"/>
            </a:lvl6pPr>
            <a:lvl7pPr marL="2743062" indent="0">
              <a:buNone/>
              <a:defRPr sz="1067"/>
            </a:lvl7pPr>
            <a:lvl8pPr marL="3200240" indent="0">
              <a:buNone/>
              <a:defRPr sz="1067"/>
            </a:lvl8pPr>
            <a:lvl9pPr marL="3657418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AEA7C96-B40B-4699-9208-1A0F3B325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B6FCE18-A565-4312-BAF2-EADE0B30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536B630-DC4D-46BB-97C9-5AFF2EE88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8903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1FDECC-909A-4C23-9397-33522207C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12B38B3-3575-4D84-8DD1-88F4D1CB1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B741D6-8D93-4F86-BA27-94E4147D4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F83EB19-8577-4F5C-A04E-91812EC1F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89E731E-EC2F-4B27-B2AD-7B6E9DAAD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0430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6E2192D-6E71-4D23-A892-A672610A8B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7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D1B610-027C-4D98-9AE2-06D41F5659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0C30B45-2F8E-44D8-8242-57EC00ACB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FA59E07-B34B-4920-AEC6-4B582C064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5630F09-93A4-4EE3-B212-7632D757B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9091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47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54110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: 圆角 8">
            <a:extLst>
              <a:ext uri="{FF2B5EF4-FFF2-40B4-BE49-F238E27FC236}">
                <a16:creationId xmlns:a16="http://schemas.microsoft.com/office/drawing/2014/main" id="{126831C0-BE74-412F-A428-E52742063328}"/>
              </a:ext>
            </a:extLst>
          </p:cNvPr>
          <p:cNvSpPr/>
          <p:nvPr userDrawn="1"/>
        </p:nvSpPr>
        <p:spPr>
          <a:xfrm>
            <a:off x="416560" y="274320"/>
            <a:ext cx="11358880" cy="6309360"/>
          </a:xfrm>
          <a:prstGeom prst="roundRect">
            <a:avLst>
              <a:gd name="adj" fmla="val 9647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14377"/>
            <a:endParaRPr lang="zh-CN" altLang="en-US" sz="1867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38726091-BA92-4F61-A401-89D6A6E28A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56"/>
          <a:stretch/>
        </p:blipFill>
        <p:spPr>
          <a:xfrm>
            <a:off x="1" y="5359400"/>
            <a:ext cx="1653003" cy="1498600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E168D67-8219-4DD9-9C20-E61287A0BB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15"/>
          <a:stretch/>
        </p:blipFill>
        <p:spPr>
          <a:xfrm>
            <a:off x="10126413" y="5202429"/>
            <a:ext cx="2065587" cy="165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7599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E5CC29-D4C1-43AF-92DE-EAC9F1236EA8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44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0082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886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1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39331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500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8036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448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81331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9720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7758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9170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985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88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313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1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0969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5546" y="291100"/>
            <a:ext cx="10312924" cy="6221690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190401" y="5215243"/>
            <a:ext cx="941832" cy="941832"/>
            <a:chOff x="2587752" y="5218914"/>
            <a:chExt cx="941832" cy="941832"/>
          </a:xfrm>
        </p:grpSpPr>
        <p:sp>
          <p:nvSpPr>
            <p:cNvPr id="12" name="Oval 8@|1FFC:12619062|FBC:16777215|LFC:16777215|LBC:16777215"/>
            <p:cNvSpPr/>
            <p:nvPr/>
          </p:nvSpPr>
          <p:spPr>
            <a:xfrm>
              <a:off x="2587752" y="5218914"/>
              <a:ext cx="941832" cy="941832"/>
            </a:xfrm>
            <a:prstGeom prst="ellipse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251@|5FFC:16777215|FBC:16777215|LFC:16777215|LBC:16777215"/>
            <p:cNvSpPr>
              <a:spLocks noEditPoints="1"/>
            </p:cNvSpPr>
            <p:nvPr/>
          </p:nvSpPr>
          <p:spPr bwMode="auto">
            <a:xfrm>
              <a:off x="2836284" y="5504688"/>
              <a:ext cx="411784" cy="385294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/>
              <a:endParaRPr lang="zh-CN" altLang="en-US" sz="2400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684001" y="5218296"/>
            <a:ext cx="941832" cy="941832"/>
            <a:chOff x="5548868" y="5212032"/>
            <a:chExt cx="941832" cy="941832"/>
          </a:xfrm>
        </p:grpSpPr>
        <p:sp>
          <p:nvSpPr>
            <p:cNvPr id="17" name="Oval 10@|1FFC:5583317|FBC:16777215|LFC:16777215|LBC:16777215"/>
            <p:cNvSpPr/>
            <p:nvPr/>
          </p:nvSpPr>
          <p:spPr>
            <a:xfrm>
              <a:off x="5548868" y="5212032"/>
              <a:ext cx="941832" cy="941832"/>
            </a:xfrm>
            <a:prstGeom prst="ellipse">
              <a:avLst/>
            </a:prstGeom>
            <a:solidFill>
              <a:srgbClr val="D5315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849678" y="5460372"/>
              <a:ext cx="398723" cy="445151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9" name="Rectangle 74@|1FFC:0|FBC:0|LFC:0|LBC:16777215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75@|5FFC:0|FBC:0|LFC:0|LBC:16777215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76@|5FFC:0|FBC:0|LFC:0|LBC:16777215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7177601" y="5210954"/>
            <a:ext cx="941832" cy="941832"/>
            <a:chOff x="7241074" y="5324046"/>
            <a:chExt cx="941832" cy="941832"/>
          </a:xfrm>
        </p:grpSpPr>
        <p:sp>
          <p:nvSpPr>
            <p:cNvPr id="23" name="Oval 11@|1FFC:4165881|FBC:16777215|LFC:16777215|LBC:16777215"/>
            <p:cNvSpPr/>
            <p:nvPr/>
          </p:nvSpPr>
          <p:spPr>
            <a:xfrm>
              <a:off x="7241074" y="5324046"/>
              <a:ext cx="941832" cy="941832"/>
            </a:xfrm>
            <a:prstGeom prst="ellipse">
              <a:avLst/>
            </a:prstGeom>
            <a:solidFill>
              <a:srgbClr val="F9903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122@|5FFC:16777215|FBC:16777215|LFC:16777215|LBC:16777215"/>
            <p:cNvSpPr/>
            <p:nvPr/>
          </p:nvSpPr>
          <p:spPr bwMode="auto">
            <a:xfrm>
              <a:off x="7516029" y="5585997"/>
              <a:ext cx="391921" cy="391921"/>
            </a:xfrm>
            <a:custGeom>
              <a:avLst/>
              <a:gdLst>
                <a:gd name="T0" fmla="*/ 268 w 290"/>
                <a:gd name="T1" fmla="*/ 181 h 290"/>
                <a:gd name="T2" fmla="*/ 217 w 290"/>
                <a:gd name="T3" fmla="*/ 186 h 290"/>
                <a:gd name="T4" fmla="*/ 159 w 290"/>
                <a:gd name="T5" fmla="*/ 127 h 290"/>
                <a:gd name="T6" fmla="*/ 287 w 290"/>
                <a:gd name="T7" fmla="*/ 50 h 290"/>
                <a:gd name="T8" fmla="*/ 265 w 290"/>
                <a:gd name="T9" fmla="*/ 28 h 290"/>
                <a:gd name="T10" fmla="*/ 101 w 290"/>
                <a:gd name="T11" fmla="*/ 70 h 290"/>
                <a:gd name="T12" fmla="*/ 41 w 290"/>
                <a:gd name="T13" fmla="*/ 9 h 290"/>
                <a:gd name="T14" fmla="*/ 9 w 290"/>
                <a:gd name="T15" fmla="*/ 9 h 290"/>
                <a:gd name="T16" fmla="*/ 9 w 290"/>
                <a:gd name="T17" fmla="*/ 41 h 290"/>
                <a:gd name="T18" fmla="*/ 70 w 290"/>
                <a:gd name="T19" fmla="*/ 101 h 290"/>
                <a:gd name="T20" fmla="*/ 28 w 290"/>
                <a:gd name="T21" fmla="*/ 265 h 290"/>
                <a:gd name="T22" fmla="*/ 50 w 290"/>
                <a:gd name="T23" fmla="*/ 287 h 290"/>
                <a:gd name="T24" fmla="*/ 127 w 290"/>
                <a:gd name="T25" fmla="*/ 159 h 290"/>
                <a:gd name="T26" fmla="*/ 185 w 290"/>
                <a:gd name="T27" fmla="*/ 217 h 290"/>
                <a:gd name="T28" fmla="*/ 181 w 290"/>
                <a:gd name="T29" fmla="*/ 269 h 290"/>
                <a:gd name="T30" fmla="*/ 203 w 290"/>
                <a:gd name="T31" fmla="*/ 290 h 290"/>
                <a:gd name="T32" fmla="*/ 234 w 290"/>
                <a:gd name="T33" fmla="*/ 234 h 290"/>
                <a:gd name="T34" fmla="*/ 290 w 290"/>
                <a:gd name="T35" fmla="*/ 203 h 290"/>
                <a:gd name="T36" fmla="*/ 268 w 290"/>
                <a:gd name="T37" fmla="*/ 181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90" h="290">
                  <a:moveTo>
                    <a:pt x="268" y="181"/>
                  </a:moveTo>
                  <a:cubicBezTo>
                    <a:pt x="217" y="186"/>
                    <a:pt x="217" y="186"/>
                    <a:pt x="217" y="186"/>
                  </a:cubicBezTo>
                  <a:cubicBezTo>
                    <a:pt x="159" y="127"/>
                    <a:pt x="159" y="127"/>
                    <a:pt x="159" y="127"/>
                  </a:cubicBezTo>
                  <a:cubicBezTo>
                    <a:pt x="287" y="50"/>
                    <a:pt x="287" y="50"/>
                    <a:pt x="287" y="50"/>
                  </a:cubicBezTo>
                  <a:cubicBezTo>
                    <a:pt x="265" y="28"/>
                    <a:pt x="265" y="28"/>
                    <a:pt x="265" y="28"/>
                  </a:cubicBezTo>
                  <a:cubicBezTo>
                    <a:pt x="101" y="70"/>
                    <a:pt x="101" y="70"/>
                    <a:pt x="101" y="70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32" y="0"/>
                    <a:pt x="18" y="0"/>
                    <a:pt x="9" y="9"/>
                  </a:cubicBezTo>
                  <a:cubicBezTo>
                    <a:pt x="0" y="18"/>
                    <a:pt x="0" y="32"/>
                    <a:pt x="9" y="41"/>
                  </a:cubicBezTo>
                  <a:cubicBezTo>
                    <a:pt x="70" y="101"/>
                    <a:pt x="70" y="101"/>
                    <a:pt x="70" y="101"/>
                  </a:cubicBezTo>
                  <a:cubicBezTo>
                    <a:pt x="28" y="265"/>
                    <a:pt x="28" y="265"/>
                    <a:pt x="28" y="265"/>
                  </a:cubicBezTo>
                  <a:cubicBezTo>
                    <a:pt x="50" y="287"/>
                    <a:pt x="50" y="287"/>
                    <a:pt x="50" y="287"/>
                  </a:cubicBezTo>
                  <a:cubicBezTo>
                    <a:pt x="127" y="159"/>
                    <a:pt x="127" y="159"/>
                    <a:pt x="127" y="159"/>
                  </a:cubicBezTo>
                  <a:cubicBezTo>
                    <a:pt x="185" y="217"/>
                    <a:pt x="185" y="217"/>
                    <a:pt x="185" y="217"/>
                  </a:cubicBezTo>
                  <a:cubicBezTo>
                    <a:pt x="181" y="269"/>
                    <a:pt x="181" y="269"/>
                    <a:pt x="181" y="269"/>
                  </a:cubicBezTo>
                  <a:cubicBezTo>
                    <a:pt x="203" y="290"/>
                    <a:pt x="203" y="290"/>
                    <a:pt x="203" y="290"/>
                  </a:cubicBezTo>
                  <a:cubicBezTo>
                    <a:pt x="234" y="234"/>
                    <a:pt x="234" y="234"/>
                    <a:pt x="234" y="234"/>
                  </a:cubicBezTo>
                  <a:cubicBezTo>
                    <a:pt x="290" y="203"/>
                    <a:pt x="290" y="203"/>
                    <a:pt x="290" y="203"/>
                  </a:cubicBezTo>
                  <a:lnTo>
                    <a:pt x="268" y="18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defTabSz="1219200"/>
              <a:endParaRPr lang="zh-CN" altLang="en-US" sz="2400">
                <a:solidFill>
                  <a:srgbClr val="6D6F71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-1" y="618647"/>
            <a:ext cx="12192001" cy="4383121"/>
            <a:chOff x="-1" y="618647"/>
            <a:chExt cx="12192001" cy="4383121"/>
          </a:xfrm>
        </p:grpSpPr>
        <p:sp>
          <p:nvSpPr>
            <p:cNvPr id="26" name="Rectangle 7@|1FFC:3654510|FBC:16777215|LFC:16777215|LBC:16777215"/>
            <p:cNvSpPr/>
            <p:nvPr/>
          </p:nvSpPr>
          <p:spPr>
            <a:xfrm>
              <a:off x="11208470" y="856390"/>
              <a:ext cx="983530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Rectangle 6@|1FFC:3654510|FBC:16777215|LFC:16777215|LBC:16777215"/>
            <p:cNvSpPr/>
            <p:nvPr/>
          </p:nvSpPr>
          <p:spPr>
            <a:xfrm>
              <a:off x="-1" y="856391"/>
              <a:ext cx="884045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@|1FFC:3654510|FBC:16777215|LFC:16777215|LBC:16777215"/>
            <p:cNvSpPr/>
            <p:nvPr userDrawn="1"/>
          </p:nvSpPr>
          <p:spPr>
            <a:xfrm>
              <a:off x="685800" y="618647"/>
              <a:ext cx="10762488" cy="4145377"/>
            </a:xfrm>
            <a:prstGeom prst="rect">
              <a:avLst/>
            </a:prstGeom>
            <a:solidFill>
              <a:srgbClr val="6EC33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 dirty="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Right Triangle 4@|1FFC:1005868|FBC:16777215|LFC:16777215|LBC:16777215"/>
            <p:cNvSpPr/>
            <p:nvPr/>
          </p:nvSpPr>
          <p:spPr>
            <a:xfrm rot="5400000" flipV="1">
              <a:off x="675336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ight Triangle 5@|1FFC:1005868|FBC:16777215|LFC:16777215|LBC:16777215"/>
            <p:cNvSpPr/>
            <p:nvPr/>
          </p:nvSpPr>
          <p:spPr>
            <a:xfrm rot="16200000" flipH="1" flipV="1">
              <a:off x="11209507" y="4774488"/>
              <a:ext cx="237744" cy="216816"/>
            </a:xfrm>
            <a:prstGeom prst="rtTriangle">
              <a:avLst/>
            </a:prstGeom>
            <a:solidFill>
              <a:srgbClr val="2C59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srgbClr val="FFFFFF"/>
                </a:solidFill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1" name="组合 30"/>
            <p:cNvGrpSpPr/>
            <p:nvPr userDrawn="1"/>
          </p:nvGrpSpPr>
          <p:grpSpPr>
            <a:xfrm>
              <a:off x="1801813" y="1349375"/>
              <a:ext cx="962025" cy="3297238"/>
              <a:chOff x="1801813" y="1349375"/>
              <a:chExt cx="962025" cy="3297238"/>
            </a:xfrm>
          </p:grpSpPr>
          <p:sp>
            <p:nvSpPr>
              <p:cNvPr id="52" name="Freeform 19@|5FFC:14214893|FBC:16777215|LFC:0|LBC:16777215"/>
              <p:cNvSpPr/>
              <p:nvPr userDrawn="1"/>
            </p:nvSpPr>
            <p:spPr bwMode="auto">
              <a:xfrm>
                <a:off x="2606675" y="1349375"/>
                <a:ext cx="157163" cy="195263"/>
              </a:xfrm>
              <a:custGeom>
                <a:avLst/>
                <a:gdLst>
                  <a:gd name="T0" fmla="*/ 6 w 263"/>
                  <a:gd name="T1" fmla="*/ 323 h 327"/>
                  <a:gd name="T2" fmla="*/ 4 w 263"/>
                  <a:gd name="T3" fmla="*/ 307 h 327"/>
                  <a:gd name="T4" fmla="*/ 242 w 263"/>
                  <a:gd name="T5" fmla="*/ 6 h 327"/>
                  <a:gd name="T6" fmla="*/ 258 w 263"/>
                  <a:gd name="T7" fmla="*/ 4 h 327"/>
                  <a:gd name="T8" fmla="*/ 258 w 263"/>
                  <a:gd name="T9" fmla="*/ 4 h 327"/>
                  <a:gd name="T10" fmla="*/ 260 w 263"/>
                  <a:gd name="T11" fmla="*/ 20 h 327"/>
                  <a:gd name="T12" fmla="*/ 22 w 263"/>
                  <a:gd name="T13" fmla="*/ 321 h 327"/>
                  <a:gd name="T14" fmla="*/ 6 w 263"/>
                  <a:gd name="T15" fmla="*/ 323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63" h="327">
                    <a:moveTo>
                      <a:pt x="6" y="323"/>
                    </a:moveTo>
                    <a:cubicBezTo>
                      <a:pt x="1" y="319"/>
                      <a:pt x="0" y="312"/>
                      <a:pt x="4" y="307"/>
                    </a:cubicBezTo>
                    <a:cubicBezTo>
                      <a:pt x="242" y="6"/>
                      <a:pt x="242" y="6"/>
                      <a:pt x="242" y="6"/>
                    </a:cubicBezTo>
                    <a:cubicBezTo>
                      <a:pt x="246" y="1"/>
                      <a:pt x="253" y="0"/>
                      <a:pt x="258" y="4"/>
                    </a:cubicBezTo>
                    <a:cubicBezTo>
                      <a:pt x="258" y="4"/>
                      <a:pt x="258" y="4"/>
                      <a:pt x="258" y="4"/>
                    </a:cubicBezTo>
                    <a:cubicBezTo>
                      <a:pt x="263" y="8"/>
                      <a:pt x="263" y="15"/>
                      <a:pt x="260" y="20"/>
                    </a:cubicBezTo>
                    <a:cubicBezTo>
                      <a:pt x="22" y="321"/>
                      <a:pt x="22" y="321"/>
                      <a:pt x="22" y="321"/>
                    </a:cubicBezTo>
                    <a:cubicBezTo>
                      <a:pt x="18" y="326"/>
                      <a:pt x="11" y="327"/>
                      <a:pt x="6" y="323"/>
                    </a:cubicBezTo>
                    <a:close/>
                  </a:path>
                </a:pathLst>
              </a:custGeom>
              <a:solidFill>
                <a:srgbClr val="EDE6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 dirty="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57" name="Freeform 24@|5FFC:15921906|FBC:16777215|LFC:0|LBC:16777215"/>
              <p:cNvSpPr/>
              <p:nvPr/>
            </p:nvSpPr>
            <p:spPr bwMode="auto">
              <a:xfrm>
                <a:off x="1801813" y="4646613"/>
                <a:ext cx="790575" cy="0"/>
              </a:xfrm>
              <a:custGeom>
                <a:avLst/>
                <a:gdLst>
                  <a:gd name="T0" fmla="*/ 0 w 498"/>
                  <a:gd name="T1" fmla="*/ 498 w 498"/>
                  <a:gd name="T2" fmla="*/ 0 w 498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498">
                    <a:moveTo>
                      <a:pt x="0" y="0"/>
                    </a:moveTo>
                    <a:lnTo>
                      <a:pt x="49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defTabSz="1219200"/>
                <a:endParaRPr lang="zh-CN" altLang="en-US" sz="2400">
                  <a:solidFill>
                    <a:srgbClr val="6D6F71"/>
                  </a:solidFill>
                  <a:cs typeface="+mn-ea"/>
                  <a:sym typeface="Arial" panose="020B0604020202020204" pitchFamily="34" charset="0"/>
                </a:endParaRPr>
              </a:p>
            </p:txBody>
          </p:sp>
        </p:grpSp>
        <p:cxnSp>
          <p:nvCxnSpPr>
            <p:cNvPr id="34" name="Straight Connector 60@|9FFC:0|FBC:0|LFC:16777215|LBC:16777215"/>
            <p:cNvCxnSpPr/>
            <p:nvPr/>
          </p:nvCxnSpPr>
          <p:spPr>
            <a:xfrm>
              <a:off x="3788422" y="3007373"/>
              <a:ext cx="660400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3822699" y="3153613"/>
            <a:ext cx="6627563" cy="591299"/>
          </a:xfrm>
          <a:noFill/>
        </p:spPr>
        <p:txBody>
          <a:bodyPr>
            <a:noAutofit/>
          </a:bodyPr>
          <a:lstStyle>
            <a:lvl1pPr marL="0" indent="0" algn="ctr">
              <a:buNone/>
              <a:defRPr sz="2400" b="0">
                <a:solidFill>
                  <a:schemeClr val="tx1">
                    <a:lumMod val="50000"/>
                  </a:schemeClr>
                </a:solidFill>
                <a:effectLst/>
                <a:latin typeface="+mn-ea"/>
                <a:ea typeface="+mn-ea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 hasCustomPrompt="1"/>
          </p:nvPr>
        </p:nvSpPr>
        <p:spPr>
          <a:xfrm>
            <a:off x="3788421" y="1535134"/>
            <a:ext cx="6627563" cy="1334925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3600" b="0" kern="1000" baseline="0">
                <a:solidFill>
                  <a:schemeClr val="tx1">
                    <a:lumMod val="50000"/>
                  </a:schemeClr>
                </a:solidFill>
                <a:effectLst/>
                <a:latin typeface="+mj-ea"/>
                <a:ea typeface="+mj-ea"/>
              </a:defRPr>
            </a:lvl1pPr>
          </a:lstStyle>
          <a:p>
            <a:r>
              <a:rPr lang="zh-CN" altLang="en-US" dirty="0"/>
              <a:t>单击此处添加您的标题文字</a:t>
            </a:r>
          </a:p>
        </p:txBody>
      </p:sp>
    </p:spTree>
    <p:extLst>
      <p:ext uri="{BB962C8B-B14F-4D97-AF65-F5344CB8AC3E}">
        <p14:creationId xmlns:p14="http://schemas.microsoft.com/office/powerpoint/2010/main" val="3712521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313091" y="277419"/>
            <a:ext cx="10377969" cy="796011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2800">
                <a:solidFill>
                  <a:srgbClr val="0070C0"/>
                </a:solidFill>
              </a:defRPr>
            </a:lvl1pPr>
            <a:lvl2pPr>
              <a:defRPr sz="1800">
                <a:solidFill>
                  <a:srgbClr val="0070C0"/>
                </a:solidFill>
              </a:defRPr>
            </a:lvl2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82123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2098676" y="2108202"/>
            <a:ext cx="7994651" cy="1235075"/>
          </a:xfrm>
        </p:spPr>
        <p:txBody>
          <a:bodyPr anchor="b">
            <a:normAutofit/>
          </a:bodyPr>
          <a:lstStyle>
            <a:lvl1pPr algn="ctr">
              <a:defRPr sz="2700">
                <a:solidFill>
                  <a:schemeClr val="tx2"/>
                </a:solidFill>
                <a:effectLst/>
              </a:defRPr>
            </a:lvl1pPr>
          </a:lstStyle>
          <a:p>
            <a:r>
              <a:rPr lang="zh-CN" altLang="en-US" dirty="0"/>
              <a:t>此处添加您的标题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 hasCustomPrompt="1"/>
          </p:nvPr>
        </p:nvSpPr>
        <p:spPr>
          <a:xfrm>
            <a:off x="4050894" y="3400425"/>
            <a:ext cx="4090217" cy="35747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单击此处添加您的副标题</a:t>
            </a:r>
            <a:endParaRPr lang="en-US" altLang="zh-CN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6008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 hasCustomPrompt="1"/>
          </p:nvPr>
        </p:nvSpPr>
        <p:spPr>
          <a:xfrm>
            <a:off x="1399823" y="1244603"/>
            <a:ext cx="5080000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 hasCustomPrompt="1"/>
          </p:nvPr>
        </p:nvSpPr>
        <p:spPr>
          <a:xfrm>
            <a:off x="6519334" y="1244603"/>
            <a:ext cx="5094116" cy="49323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563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2302932" y="118532"/>
            <a:ext cx="9312101" cy="71702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99436" y="13763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 hasCustomPrompt="1"/>
          </p:nvPr>
        </p:nvSpPr>
        <p:spPr>
          <a:xfrm>
            <a:off x="1099436" y="2200274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431847" y="13763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135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 hasCustomPrompt="1"/>
          </p:nvPr>
        </p:nvSpPr>
        <p:spPr>
          <a:xfrm>
            <a:off x="6431847" y="2200274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38445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4442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</a:endParaRPr>
          </a:p>
        </p:txBody>
      </p:sp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71161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144591" y="533402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 hasCustomPrompt="1"/>
          </p:nvPr>
        </p:nvSpPr>
        <p:spPr>
          <a:xfrm>
            <a:off x="5487989" y="1063631"/>
            <a:ext cx="6172200" cy="4873625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144591" y="2133602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2838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246192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 noChangeAspect="1"/>
          </p:cNvSpPr>
          <p:nvPr>
            <p:ph type="pic" idx="1"/>
          </p:nvPr>
        </p:nvSpPr>
        <p:spPr>
          <a:xfrm>
            <a:off x="5442833" y="987429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KSO_BC2"/>
          <p:cNvSpPr>
            <a:spLocks noGrp="1"/>
          </p:cNvSpPr>
          <p:nvPr>
            <p:ph type="body" sz="half" idx="2" hasCustomPrompt="1"/>
          </p:nvPr>
        </p:nvSpPr>
        <p:spPr>
          <a:xfrm>
            <a:off x="1246192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3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10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965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10171291" y="365125"/>
            <a:ext cx="1182511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 hasCustomPrompt="1"/>
          </p:nvPr>
        </p:nvSpPr>
        <p:spPr>
          <a:xfrm>
            <a:off x="2113843" y="365125"/>
            <a:ext cx="7933269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36069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09285-D8D9-4A23-9894-E88C6C56C7B5}" type="datetimeFigureOut">
              <a:rPr lang="en-US" smtClean="0">
                <a:solidFill>
                  <a:srgbClr val="6D6F71">
                    <a:tint val="75000"/>
                  </a:srgbClr>
                </a:solidFill>
              </a:rPr>
              <a:pPr/>
              <a:t>12/25/2022</a:t>
            </a:fld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82CC9-3461-4354-890F-E0F734FCD719}" type="slidenum">
              <a:rPr lang="en-US" smtClean="0">
                <a:solidFill>
                  <a:srgbClr val="6D6F7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6D6F7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42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83454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4174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vi-VN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5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8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6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913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41" r:id="rId28"/>
    <p:sldLayoutId id="2147483742" r:id="rId29"/>
    <p:sldLayoutId id="2147483716" r:id="rId30"/>
    <p:sldLayoutId id="2147483717" r:id="rId31"/>
    <p:sldLayoutId id="2147483718" r:id="rId32"/>
    <p:sldLayoutId id="2147483720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361B731-FD5D-446C-B3BD-85A75085F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6585296-5BE7-41A0-99EB-8A59D45B2A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B575579-E3A5-431E-9D91-BD8DFBE126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4F0F976F-45AA-4CA0-9FF0-135234B5844B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2022/12/25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CCD6A9-E55B-4E32-BCDB-339C9F082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354B67-CEC0-487B-832B-A2AB563E04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54"/>
            <a:fld id="{1CDE2DE1-EBBD-4136-AA88-F3F16F3F82E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914354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  <p:sldLayoutId id="2147483912" r:id="rId15"/>
    <p:sldLayoutId id="2147483939" r:id="rId16"/>
  </p:sldLayoutIdLs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5D07FB-61E6-4992-A701-E5B7BD9028F8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25/12/2022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4FB98E-45A3-49B0-A92C-A95969E7003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351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  <p:sldLayoutId id="2147483922" r:id="rId8"/>
    <p:sldLayoutId id="2147483923" r:id="rId9"/>
    <p:sldLayoutId id="2147483924" r:id="rId10"/>
    <p:sldLayoutId id="21474839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-1" y="0"/>
            <a:ext cx="12192001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rgbClr val="F7F7F7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 dirty="0">
              <a:solidFill>
                <a:srgbClr val="FFFFFF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2750" y="455508"/>
            <a:ext cx="805042" cy="460276"/>
            <a:chOff x="2413166" y="426720"/>
            <a:chExt cx="693043" cy="396241"/>
          </a:xfrm>
        </p:grpSpPr>
        <p:sp>
          <p:nvSpPr>
            <p:cNvPr id="13" name="矩形 12"/>
            <p:cNvSpPr/>
            <p:nvPr/>
          </p:nvSpPr>
          <p:spPr>
            <a:xfrm rot="2744590">
              <a:off x="2413166" y="426720"/>
              <a:ext cx="396240" cy="396240"/>
            </a:xfrm>
            <a:prstGeom prst="rect">
              <a:avLst/>
            </a:prstGeom>
            <a:solidFill>
              <a:srgbClr val="90C8E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 rot="2744590">
              <a:off x="2709969" y="426721"/>
              <a:ext cx="396240" cy="396240"/>
            </a:xfrm>
            <a:prstGeom prst="rect">
              <a:avLst/>
            </a:prstGeom>
            <a:solidFill>
              <a:srgbClr val="3E3A3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/>
              <a:endParaRPr lang="zh-CN" altLang="en-US" sz="2400">
                <a:solidFill>
                  <a:prstClr val="white"/>
                </a:solidFill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1645557" y="6662057"/>
            <a:ext cx="8911771" cy="77366"/>
          </a:xfrm>
          <a:prstGeom prst="rect">
            <a:avLst/>
          </a:prstGeom>
          <a:solidFill>
            <a:srgbClr val="90C8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 rot="10800000" flipV="1">
            <a:off x="279351" y="6663224"/>
            <a:ext cx="1295400" cy="82800"/>
          </a:xfrm>
          <a:prstGeom prst="rect">
            <a:avLst/>
          </a:prstGeom>
          <a:solidFill>
            <a:srgbClr val="F990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 flipV="1">
            <a:off x="10610850" y="6656624"/>
            <a:ext cx="1295400" cy="82800"/>
          </a:xfrm>
          <a:prstGeom prst="rect">
            <a:avLst/>
          </a:prstGeom>
          <a:solidFill>
            <a:srgbClr val="D5315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200"/>
            <a:endParaRPr lang="zh-CN" altLang="en-US" sz="2400">
              <a:solidFill>
                <a:srgbClr val="FFFFFF"/>
              </a:solidFill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838200" y="6419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13D0CE79-49FB-443D-BEF8-6B709DE8FD0C}" type="datetimeFigureOut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 defTabSz="1219200"/>
              <a:t>2022/12/25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4038600" y="64198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8610600" y="64198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9200"/>
            <a:fld id="{EF906490-237C-474C-BA2E-D98840BC1F8F}" type="slidenum">
              <a:rPr lang="zh-CN" altLang="en-US" smtClean="0">
                <a:solidFill>
                  <a:srgbClr val="6D6F71">
                    <a:tint val="75000"/>
                  </a:srgbClr>
                </a:solidFill>
              </a:rPr>
              <a:pPr defTabSz="1219200"/>
              <a:t>‹#›</a:t>
            </a:fld>
            <a:endParaRPr lang="zh-CN" altLang="en-US">
              <a:solidFill>
                <a:srgbClr val="6D6F71">
                  <a:tint val="75000"/>
                </a:srgbClr>
              </a:solidFill>
            </a:endParaRPr>
          </a:p>
        </p:txBody>
      </p:sp>
      <p:sp>
        <p:nvSpPr>
          <p:cNvPr id="3" name="KSO_BC1"/>
          <p:cNvSpPr>
            <a:spLocks noGrp="1"/>
          </p:cNvSpPr>
          <p:nvPr>
            <p:ph type="body" idx="1"/>
          </p:nvPr>
        </p:nvSpPr>
        <p:spPr>
          <a:xfrm>
            <a:off x="838200" y="1133475"/>
            <a:ext cx="10852859" cy="5213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1313091" y="264719"/>
            <a:ext cx="10377969" cy="796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58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42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tx1">
              <a:lumMod val="50000"/>
            </a:schemeClr>
          </a:solidFill>
          <a:effectLst/>
          <a:latin typeface="+mj-ea"/>
          <a:ea typeface="+mj-ea"/>
          <a:cs typeface="+mj-cs"/>
        </a:defRPr>
      </a:lvl1pPr>
    </p:titleStyle>
    <p:bodyStyle>
      <a:lvl1pPr marL="457200" indent="-457200" algn="just" defTabSz="685800" rtl="0" eaLnBrk="1" latinLnBrk="0" hangingPunct="1">
        <a:lnSpc>
          <a:spcPct val="110000"/>
        </a:lnSpc>
        <a:spcBef>
          <a:spcPts val="1200"/>
        </a:spcBef>
        <a:spcAft>
          <a:spcPts val="0"/>
        </a:spcAft>
        <a:buClr>
          <a:srgbClr val="90C8ED"/>
        </a:buClr>
        <a:buSzPct val="50000"/>
        <a:buFont typeface="Wingdings" panose="05000000000000000000" pitchFamily="2" charset="2"/>
        <a:buChar char="u"/>
        <a:defRPr lang="zh-CN" altLang="en-US" sz="2800" kern="1200" baseline="0" dirty="0" smtClean="0">
          <a:solidFill>
            <a:srgbClr val="0070C0"/>
          </a:solidFill>
          <a:latin typeface="+mn-ea"/>
          <a:ea typeface="+mn-ea"/>
          <a:cs typeface="+mn-cs"/>
        </a:defRPr>
      </a:lvl1pPr>
      <a:lvl2pPr marL="361950" indent="-361950" algn="just" defTabSz="685800" rtl="0" eaLnBrk="1" latinLnBrk="0" hangingPunct="1">
        <a:lnSpc>
          <a:spcPct val="120000"/>
        </a:lnSpc>
        <a:spcBef>
          <a:spcPts val="0"/>
        </a:spcBef>
        <a:spcAft>
          <a:spcPts val="1200"/>
        </a:spcAft>
        <a:buClr>
          <a:schemeClr val="accent2">
            <a:lumMod val="60000"/>
            <a:lumOff val="40000"/>
          </a:schemeClr>
        </a:buClr>
        <a:buFont typeface="幼圆" panose="02010509060101010101" pitchFamily="49" charset="-122"/>
        <a:buChar char=" "/>
        <a:defRPr sz="1800" kern="1200" baseline="0">
          <a:solidFill>
            <a:schemeClr val="tx1"/>
          </a:solidFill>
          <a:latin typeface="+mn-ea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5.xml"/><Relationship Id="rId6" Type="http://schemas.microsoft.com/office/2007/relationships/hdphoto" Target="../media/hdphoto3.wdp"/><Relationship Id="rId5" Type="http://schemas.openxmlformats.org/officeDocument/2006/relationships/image" Target="../media/image45.png"/><Relationship Id="rId4" Type="http://schemas.openxmlformats.org/officeDocument/2006/relationships/slide" Target="slid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4.xml"/><Relationship Id="rId6" Type="http://schemas.microsoft.com/office/2007/relationships/hdphoto" Target="../media/hdphoto4.wdp"/><Relationship Id="rId5" Type="http://schemas.openxmlformats.org/officeDocument/2006/relationships/image" Target="../media/image46.png"/><Relationship Id="rId4" Type="http://schemas.openxmlformats.org/officeDocument/2006/relationships/slide" Target="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5.xml"/><Relationship Id="rId6" Type="http://schemas.microsoft.com/office/2007/relationships/hdphoto" Target="../media/hdphoto5.wdp"/><Relationship Id="rId5" Type="http://schemas.openxmlformats.org/officeDocument/2006/relationships/image" Target="../media/image47.png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image" Target="../media/image51.png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slideLayout" Target="../slideLayouts/slideLayout66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image" Target="../media/image53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12" Type="http://schemas.openxmlformats.org/officeDocument/2006/relationships/image" Target="../media/image55.png"/><Relationship Id="rId17" Type="http://schemas.openxmlformats.org/officeDocument/2006/relationships/image" Target="../media/image5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11" Type="http://schemas.openxmlformats.org/officeDocument/2006/relationships/image" Target="../media/image54.png"/><Relationship Id="rId5" Type="http://schemas.openxmlformats.org/officeDocument/2006/relationships/image" Target="../media/image13.png"/><Relationship Id="rId15" Type="http://schemas.openxmlformats.org/officeDocument/2006/relationships/image" Target="../media/image58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9.png"/><Relationship Id="rId14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jp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1.jp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43.png"/><Relationship Id="rId4" Type="http://schemas.openxmlformats.org/officeDocument/2006/relationships/image" Target="../media/image25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7.png"/><Relationship Id="rId18" Type="http://schemas.openxmlformats.org/officeDocument/2006/relationships/image" Target="../media/image49.png"/><Relationship Id="rId3" Type="http://schemas.openxmlformats.org/officeDocument/2006/relationships/slide" Target="slide9.xml"/><Relationship Id="rId21" Type="http://schemas.microsoft.com/office/2007/relationships/hdphoto" Target="../media/hdphoto8.wdp"/><Relationship Id="rId7" Type="http://schemas.openxmlformats.org/officeDocument/2006/relationships/image" Target="../media/image45.png"/><Relationship Id="rId12" Type="http://schemas.openxmlformats.org/officeDocument/2006/relationships/slide" Target="slide12.xml"/><Relationship Id="rId17" Type="http://schemas.microsoft.com/office/2007/relationships/hdphoto" Target="../media/hdphoto6.wdp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48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35.xml"/><Relationship Id="rId6" Type="http://schemas.openxmlformats.org/officeDocument/2006/relationships/slide" Target="slide10.xml"/><Relationship Id="rId11" Type="http://schemas.microsoft.com/office/2007/relationships/hdphoto" Target="../media/hdphoto4.wdp"/><Relationship Id="rId5" Type="http://schemas.microsoft.com/office/2007/relationships/hdphoto" Target="../media/hdphoto2.wdp"/><Relationship Id="rId15" Type="http://schemas.openxmlformats.org/officeDocument/2006/relationships/slide" Target="slide6.xml"/><Relationship Id="rId10" Type="http://schemas.openxmlformats.org/officeDocument/2006/relationships/image" Target="../media/image46.png"/><Relationship Id="rId19" Type="http://schemas.microsoft.com/office/2007/relationships/hdphoto" Target="../media/hdphoto7.wdp"/><Relationship Id="rId4" Type="http://schemas.openxmlformats.org/officeDocument/2006/relationships/image" Target="../media/image44.png"/><Relationship Id="rId9" Type="http://schemas.openxmlformats.org/officeDocument/2006/relationships/slide" Target="slide11.xml"/><Relationship Id="rId14" Type="http://schemas.microsoft.com/office/2007/relationships/hdphoto" Target="../media/hdphoto5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4.png"/><Relationship Id="rId5" Type="http://schemas.openxmlformats.org/officeDocument/2006/relationships/slide" Target="slide8.xml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F3241B7B-B24D-486B-8C1B-3A1E88653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A188D44F-8925-4885-9976-908C91BAD7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" y="-11044"/>
            <a:ext cx="3460751" cy="117459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BD8B5253-1CB6-44FD-BEE0-52C61AEB40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-1330"/>
            <a:ext cx="1833511" cy="779243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CF756F4A-5A25-4C5E-A14C-1F1BDAC1FA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80" y="1"/>
            <a:ext cx="2452320" cy="144961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FA85FA5-8E0D-46AE-8E59-2CDF4D1F66B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37" y="-1329"/>
            <a:ext cx="2211671" cy="773512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85D37244-D58E-4476-82CF-346B0F16541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787" y="2129556"/>
            <a:ext cx="1140215" cy="92248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780CD03A-9E2A-4385-9A60-D63E5F72F85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7217" y="5760342"/>
            <a:ext cx="2211672" cy="1103537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D2AEF7BA-8720-4BE9-99EC-6D52AB400D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447" y="744180"/>
            <a:ext cx="1621511" cy="945403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AFD7E728-E4B7-4FDB-8248-25196DF351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731" y="5877806"/>
            <a:ext cx="2652860" cy="991241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E88B183E-55EF-4491-A19A-71091D9F83C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2644"/>
            <a:ext cx="3810000" cy="2585357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230519E0-3029-47F0-916A-258FDCECBDE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477" y="-185308"/>
            <a:ext cx="3658531" cy="2583651"/>
          </a:xfrm>
          <a:prstGeom prst="rect">
            <a:avLst/>
          </a:prstGeom>
        </p:spPr>
      </p:pic>
      <p:pic>
        <p:nvPicPr>
          <p:cNvPr id="25" name="图片 4">
            <a:extLst>
              <a:ext uri="{FF2B5EF4-FFF2-40B4-BE49-F238E27FC236}">
                <a16:creationId xmlns:a16="http://schemas.microsoft.com/office/drawing/2014/main" id="{20823138-75CC-4B30-B3B7-85DC21090B8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6466" y="2129558"/>
            <a:ext cx="5701801" cy="5701801"/>
          </a:xfrm>
          <a:prstGeom prst="rect">
            <a:avLst/>
          </a:prstGeom>
        </p:spPr>
      </p:pic>
      <p:pic>
        <p:nvPicPr>
          <p:cNvPr id="28" name="图片 6">
            <a:extLst>
              <a:ext uri="{FF2B5EF4-FFF2-40B4-BE49-F238E27FC236}">
                <a16:creationId xmlns:a16="http://schemas.microsoft.com/office/drawing/2014/main" id="{73B14FE2-D28D-45DF-937B-E2991AF27B6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530" y="1592775"/>
            <a:ext cx="2776052" cy="5483560"/>
          </a:xfrm>
          <a:prstGeom prst="rect">
            <a:avLst/>
          </a:prstGeom>
        </p:spPr>
      </p:pic>
      <p:sp>
        <p:nvSpPr>
          <p:cNvPr id="29" name="文本框 17">
            <a:extLst>
              <a:ext uri="{FF2B5EF4-FFF2-40B4-BE49-F238E27FC236}">
                <a16:creationId xmlns:a16="http://schemas.microsoft.com/office/drawing/2014/main" id="{900318D7-B292-4921-A4DB-DB3CFDB5D970}"/>
              </a:ext>
            </a:extLst>
          </p:cNvPr>
          <p:cNvSpPr txBox="1"/>
          <p:nvPr/>
        </p:nvSpPr>
        <p:spPr>
          <a:xfrm>
            <a:off x="1592922" y="1542422"/>
            <a:ext cx="8887116" cy="1628775"/>
          </a:xfrm>
          <a:prstGeom prst="rect">
            <a:avLst/>
          </a:prstGeom>
          <a:noFill/>
        </p:spPr>
        <p:txBody>
          <a:bodyPr wrap="square" lIns="68563" tIns="34288" rIns="68563" bIns="34288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685579">
              <a:lnSpc>
                <a:spcPct val="100000"/>
              </a:lnSpc>
              <a:defRPr/>
            </a:pP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Chào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mừng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vi-VN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067" b="1" dirty="0" err="1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Toán</a:t>
            </a:r>
            <a:r>
              <a:rPr lang="en-US" altLang="zh-CN" sz="5067" b="1" dirty="0">
                <a:solidFill>
                  <a:srgbClr val="0070C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5067" b="1" dirty="0">
              <a:solidFill>
                <a:srgbClr val="0070C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37" name="图片 36">
            <a:extLst>
              <a:ext uri="{FF2B5EF4-FFF2-40B4-BE49-F238E27FC236}">
                <a16:creationId xmlns:a16="http://schemas.microsoft.com/office/drawing/2014/main" id="{96D38E29-A73F-494F-A269-745D50CB9EE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93065">
            <a:off x="364261" y="1204539"/>
            <a:ext cx="2152219" cy="305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4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81B5AFD3-5981-F001-A767-DB1D415D8BAA}"/>
              </a:ext>
            </a:extLst>
          </p:cNvPr>
          <p:cNvGrpSpPr/>
          <p:nvPr/>
        </p:nvGrpSpPr>
        <p:grpSpPr>
          <a:xfrm>
            <a:off x="285195" y="3826939"/>
            <a:ext cx="8546543" cy="1364750"/>
            <a:chOff x="2098496" y="3659454"/>
            <a:chExt cx="8546543" cy="1198789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DC61915-0E62-E5EB-1653-923765C5B38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2" name="Google Shape;282;p27">
              <a:extLst>
                <a:ext uri="{FF2B5EF4-FFF2-40B4-BE49-F238E27FC236}">
                  <a16:creationId xmlns:a16="http://schemas.microsoft.com/office/drawing/2014/main" id="{B3FB99B9-B318-4CC1-1E1E-4E3BAE806252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4" name="Google Shape;283;p27">
                <a:extLst>
                  <a:ext uri="{FF2B5EF4-FFF2-40B4-BE49-F238E27FC236}">
                    <a16:creationId xmlns:a16="http://schemas.microsoft.com/office/drawing/2014/main" id="{6C6B4BBF-96BE-9247-E1D6-B0C7340DCD7B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284;p27">
                <a:extLst>
                  <a:ext uri="{FF2B5EF4-FFF2-40B4-BE49-F238E27FC236}">
                    <a16:creationId xmlns:a16="http://schemas.microsoft.com/office/drawing/2014/main" id="{8B0343B1-73D7-3F5F-1410-B498EB3266DD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285;p27">
                <a:extLst>
                  <a:ext uri="{FF2B5EF4-FFF2-40B4-BE49-F238E27FC236}">
                    <a16:creationId xmlns:a16="http://schemas.microsoft.com/office/drawing/2014/main" id="{32959414-B562-7EA6-977E-2504BD1BE2D5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286;p27">
                <a:extLst>
                  <a:ext uri="{FF2B5EF4-FFF2-40B4-BE49-F238E27FC236}">
                    <a16:creationId xmlns:a16="http://schemas.microsoft.com/office/drawing/2014/main" id="{7E7281FF-3D7A-636C-D4E0-7608925A909E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287;p27">
                <a:extLst>
                  <a:ext uri="{FF2B5EF4-FFF2-40B4-BE49-F238E27FC236}">
                    <a16:creationId xmlns:a16="http://schemas.microsoft.com/office/drawing/2014/main" id="{79BA692C-97B0-5A73-1D5F-44FC0EFFFFBB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288;p27">
                <a:extLst>
                  <a:ext uri="{FF2B5EF4-FFF2-40B4-BE49-F238E27FC236}">
                    <a16:creationId xmlns:a16="http://schemas.microsoft.com/office/drawing/2014/main" id="{901FAD18-C0F8-5CB3-D420-99FE5C26B06B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289;p27">
                <a:extLst>
                  <a:ext uri="{FF2B5EF4-FFF2-40B4-BE49-F238E27FC236}">
                    <a16:creationId xmlns:a16="http://schemas.microsoft.com/office/drawing/2014/main" id="{8E01A9B7-2736-4622-DD22-69968A288811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290;p27">
                <a:extLst>
                  <a:ext uri="{FF2B5EF4-FFF2-40B4-BE49-F238E27FC236}">
                    <a16:creationId xmlns:a16="http://schemas.microsoft.com/office/drawing/2014/main" id="{4841AE55-D889-B046-48F3-A2F55DD33E41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291;p27">
                <a:extLst>
                  <a:ext uri="{FF2B5EF4-FFF2-40B4-BE49-F238E27FC236}">
                    <a16:creationId xmlns:a16="http://schemas.microsoft.com/office/drawing/2014/main" id="{8CBDC81F-8878-301D-3FA8-5E906DB71970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292;p27">
                <a:extLst>
                  <a:ext uri="{FF2B5EF4-FFF2-40B4-BE49-F238E27FC236}">
                    <a16:creationId xmlns:a16="http://schemas.microsoft.com/office/drawing/2014/main" id="{9FFF0CF0-8AAA-29EB-E4E1-26D8BC962560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449302-55B8-5159-512B-AC19A442E2FF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4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4E0A765-4243-5ACC-1606-ED36C165E155}"/>
              </a:ext>
            </a:extLst>
          </p:cNvPr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35" name="Rectangle: Rounded Corners 34">
              <a:extLst>
                <a:ext uri="{FF2B5EF4-FFF2-40B4-BE49-F238E27FC236}">
                  <a16:creationId xmlns:a16="http://schemas.microsoft.com/office/drawing/2014/main" id="{D3BE5D83-7848-BB4E-DBA0-05BB2E6D7E85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36" name="Google Shape;438;p31">
              <a:extLst>
                <a:ext uri="{FF2B5EF4-FFF2-40B4-BE49-F238E27FC236}">
                  <a16:creationId xmlns:a16="http://schemas.microsoft.com/office/drawing/2014/main" id="{39AEA930-711D-272F-1B63-693E6881697D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8" name="Google Shape;439;p31">
                <a:extLst>
                  <a:ext uri="{FF2B5EF4-FFF2-40B4-BE49-F238E27FC236}">
                    <a16:creationId xmlns:a16="http://schemas.microsoft.com/office/drawing/2014/main" id="{95517F3F-CF3C-C608-CB34-F5FE052C2B6A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9" name="Google Shape;440;p31">
                <a:extLst>
                  <a:ext uri="{FF2B5EF4-FFF2-40B4-BE49-F238E27FC236}">
                    <a16:creationId xmlns:a16="http://schemas.microsoft.com/office/drawing/2014/main" id="{A9EDE623-D571-014E-E5F4-72C72953700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0" name="Google Shape;441;p31">
                <a:extLst>
                  <a:ext uri="{FF2B5EF4-FFF2-40B4-BE49-F238E27FC236}">
                    <a16:creationId xmlns:a16="http://schemas.microsoft.com/office/drawing/2014/main" id="{24B2005D-5DE5-7C23-3BA8-C47D050CEE49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1" name="Google Shape;442;p31">
                <a:extLst>
                  <a:ext uri="{FF2B5EF4-FFF2-40B4-BE49-F238E27FC236}">
                    <a16:creationId xmlns:a16="http://schemas.microsoft.com/office/drawing/2014/main" id="{E208CCF5-7E53-25C3-F94D-B2D90D247738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2" name="Google Shape;443;p31">
                <a:extLst>
                  <a:ext uri="{FF2B5EF4-FFF2-40B4-BE49-F238E27FC236}">
                    <a16:creationId xmlns:a16="http://schemas.microsoft.com/office/drawing/2014/main" id="{D7EC82A6-F0DF-A911-6A45-00A88BB2227F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3" name="Google Shape;444;p31">
                <a:extLst>
                  <a:ext uri="{FF2B5EF4-FFF2-40B4-BE49-F238E27FC236}">
                    <a16:creationId xmlns:a16="http://schemas.microsoft.com/office/drawing/2014/main" id="{C61E89D1-6AFE-AED9-A170-098541FA01D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4" name="Google Shape;445;p31">
                <a:extLst>
                  <a:ext uri="{FF2B5EF4-FFF2-40B4-BE49-F238E27FC236}">
                    <a16:creationId xmlns:a16="http://schemas.microsoft.com/office/drawing/2014/main" id="{EF2C1908-9766-FD20-6C3A-350911269160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5" name="Google Shape;446;p31">
                <a:extLst>
                  <a:ext uri="{FF2B5EF4-FFF2-40B4-BE49-F238E27FC236}">
                    <a16:creationId xmlns:a16="http://schemas.microsoft.com/office/drawing/2014/main" id="{7695CD6F-81BB-5BB6-0F3E-FF9259C3FC80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6" name="Google Shape;447;p31">
                <a:extLst>
                  <a:ext uri="{FF2B5EF4-FFF2-40B4-BE49-F238E27FC236}">
                    <a16:creationId xmlns:a16="http://schemas.microsoft.com/office/drawing/2014/main" id="{772D4E9F-D9DE-86BE-86E3-DE93F8297F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7" name="Google Shape;448;p31">
                <a:extLst>
                  <a:ext uri="{FF2B5EF4-FFF2-40B4-BE49-F238E27FC236}">
                    <a16:creationId xmlns:a16="http://schemas.microsoft.com/office/drawing/2014/main" id="{A491D992-2C96-87D2-ACD5-24B801BFE4CE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8" name="Google Shape;449;p31">
                <a:extLst>
                  <a:ext uri="{FF2B5EF4-FFF2-40B4-BE49-F238E27FC236}">
                    <a16:creationId xmlns:a16="http://schemas.microsoft.com/office/drawing/2014/main" id="{C916ECB8-2C9E-466C-5B04-E6B8560B574F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49" name="Google Shape;450;p31">
                <a:extLst>
                  <a:ext uri="{FF2B5EF4-FFF2-40B4-BE49-F238E27FC236}">
                    <a16:creationId xmlns:a16="http://schemas.microsoft.com/office/drawing/2014/main" id="{20DDEA54-F1AF-AD22-2FB0-9DE13AAD626F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0" name="Google Shape;451;p31">
                <a:extLst>
                  <a:ext uri="{FF2B5EF4-FFF2-40B4-BE49-F238E27FC236}">
                    <a16:creationId xmlns:a16="http://schemas.microsoft.com/office/drawing/2014/main" id="{3929919B-6069-297B-6554-7679F50D6350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1" name="Google Shape;452;p31">
                <a:extLst>
                  <a:ext uri="{FF2B5EF4-FFF2-40B4-BE49-F238E27FC236}">
                    <a16:creationId xmlns:a16="http://schemas.microsoft.com/office/drawing/2014/main" id="{D411A46E-C5F5-3E37-F82C-EF55EA4F4D18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2" name="Google Shape;453;p31">
                <a:extLst>
                  <a:ext uri="{FF2B5EF4-FFF2-40B4-BE49-F238E27FC236}">
                    <a16:creationId xmlns:a16="http://schemas.microsoft.com/office/drawing/2014/main" id="{5A338685-9948-1841-6130-54E63BC6686F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E03E25C-E3D4-F050-0A70-F53C2687B0C6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3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C7D656-9B6C-CD51-B57C-98EF6B9266D5}"/>
              </a:ext>
            </a:extLst>
          </p:cNvPr>
          <p:cNvGrpSpPr/>
          <p:nvPr/>
        </p:nvGrpSpPr>
        <p:grpSpPr>
          <a:xfrm>
            <a:off x="2104240" y="5232171"/>
            <a:ext cx="8973766" cy="1624977"/>
            <a:chOff x="1612674" y="5184381"/>
            <a:chExt cx="8973766" cy="1409055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E7999CD0-C3E4-A374-9E38-DB6E4754300E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5" name="Google Shape;293;p27">
              <a:extLst>
                <a:ext uri="{FF2B5EF4-FFF2-40B4-BE49-F238E27FC236}">
                  <a16:creationId xmlns:a16="http://schemas.microsoft.com/office/drawing/2014/main" id="{59D4F3E0-1221-8B63-251C-62A63D3133AE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7" name="Google Shape;294;p27">
                <a:extLst>
                  <a:ext uri="{FF2B5EF4-FFF2-40B4-BE49-F238E27FC236}">
                    <a16:creationId xmlns:a16="http://schemas.microsoft.com/office/drawing/2014/main" id="{ECE855B9-87AB-8B2D-EA22-C166CFE7D5D8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8" name="Google Shape;295;p27">
                <a:extLst>
                  <a:ext uri="{FF2B5EF4-FFF2-40B4-BE49-F238E27FC236}">
                    <a16:creationId xmlns:a16="http://schemas.microsoft.com/office/drawing/2014/main" id="{EE65A1CA-F1DD-6102-EB6A-DA0508880F38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59" name="Google Shape;296;p27">
                <a:extLst>
                  <a:ext uri="{FF2B5EF4-FFF2-40B4-BE49-F238E27FC236}">
                    <a16:creationId xmlns:a16="http://schemas.microsoft.com/office/drawing/2014/main" id="{82CB9922-86A4-D3EB-4D1C-5BE28F3933F2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0" name="Google Shape;297;p27">
                <a:extLst>
                  <a:ext uri="{FF2B5EF4-FFF2-40B4-BE49-F238E27FC236}">
                    <a16:creationId xmlns:a16="http://schemas.microsoft.com/office/drawing/2014/main" id="{B1A056D7-7F56-37F3-6AE7-D232E500DA57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1" name="Google Shape;298;p27">
                <a:extLst>
                  <a:ext uri="{FF2B5EF4-FFF2-40B4-BE49-F238E27FC236}">
                    <a16:creationId xmlns:a16="http://schemas.microsoft.com/office/drawing/2014/main" id="{B0A3B9FF-4A40-162E-FEC6-0C8B5DDCED48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2" name="Google Shape;299;p27">
                <a:extLst>
                  <a:ext uri="{FF2B5EF4-FFF2-40B4-BE49-F238E27FC236}">
                    <a16:creationId xmlns:a16="http://schemas.microsoft.com/office/drawing/2014/main" id="{B8B66864-EECB-8887-E40A-2C4A15A27B03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3" name="Google Shape;300;p27">
                <a:extLst>
                  <a:ext uri="{FF2B5EF4-FFF2-40B4-BE49-F238E27FC236}">
                    <a16:creationId xmlns:a16="http://schemas.microsoft.com/office/drawing/2014/main" id="{6DAE620E-9633-F022-E52F-11F181F2B414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301;p27">
                <a:extLst>
                  <a:ext uri="{FF2B5EF4-FFF2-40B4-BE49-F238E27FC236}">
                    <a16:creationId xmlns:a16="http://schemas.microsoft.com/office/drawing/2014/main" id="{B063B58B-D7B2-AA23-F74A-9B578370A4E3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302;p27">
                <a:extLst>
                  <a:ext uri="{FF2B5EF4-FFF2-40B4-BE49-F238E27FC236}">
                    <a16:creationId xmlns:a16="http://schemas.microsoft.com/office/drawing/2014/main" id="{A08495FF-DB6C-6104-FAEE-6D6657CB370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303;p27">
                <a:extLst>
                  <a:ext uri="{FF2B5EF4-FFF2-40B4-BE49-F238E27FC236}">
                    <a16:creationId xmlns:a16="http://schemas.microsoft.com/office/drawing/2014/main" id="{1C4FB3DA-8F08-E220-29DC-16F5DED9A4D4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304;p27">
                <a:extLst>
                  <a:ext uri="{FF2B5EF4-FFF2-40B4-BE49-F238E27FC236}">
                    <a16:creationId xmlns:a16="http://schemas.microsoft.com/office/drawing/2014/main" id="{E82F6A72-642C-F5CD-E109-BA078A192F14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305;p27">
                <a:extLst>
                  <a:ext uri="{FF2B5EF4-FFF2-40B4-BE49-F238E27FC236}">
                    <a16:creationId xmlns:a16="http://schemas.microsoft.com/office/drawing/2014/main" id="{383A865B-6984-250B-646D-73754EF2ECAB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306;p27">
                <a:extLst>
                  <a:ext uri="{FF2B5EF4-FFF2-40B4-BE49-F238E27FC236}">
                    <a16:creationId xmlns:a16="http://schemas.microsoft.com/office/drawing/2014/main" id="{64F8D1E2-F302-1BAC-A6D8-80622A61A4CC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307;p27">
                <a:extLst>
                  <a:ext uri="{FF2B5EF4-FFF2-40B4-BE49-F238E27FC236}">
                    <a16:creationId xmlns:a16="http://schemas.microsoft.com/office/drawing/2014/main" id="{175090D6-598D-16B8-2ADD-4E489A4B7BAF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308;p27">
                <a:extLst>
                  <a:ext uri="{FF2B5EF4-FFF2-40B4-BE49-F238E27FC236}">
                    <a16:creationId xmlns:a16="http://schemas.microsoft.com/office/drawing/2014/main" id="{1A3C3D8F-B94E-507E-D582-E699324B2128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309;p27">
                <a:extLst>
                  <a:ext uri="{FF2B5EF4-FFF2-40B4-BE49-F238E27FC236}">
                    <a16:creationId xmlns:a16="http://schemas.microsoft.com/office/drawing/2014/main" id="{D4634E0E-A227-A24A-5E41-D13EB1777E2B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310;p27">
                <a:extLst>
                  <a:ext uri="{FF2B5EF4-FFF2-40B4-BE49-F238E27FC236}">
                    <a16:creationId xmlns:a16="http://schemas.microsoft.com/office/drawing/2014/main" id="{7F4E4A9F-5AE1-158D-BF44-56DCCFC27014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311;p27">
                <a:extLst>
                  <a:ext uri="{FF2B5EF4-FFF2-40B4-BE49-F238E27FC236}">
                    <a16:creationId xmlns:a16="http://schemas.microsoft.com/office/drawing/2014/main" id="{A303C753-297A-09D6-C4CB-3D124DFD419B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312;p27">
                <a:extLst>
                  <a:ext uri="{FF2B5EF4-FFF2-40B4-BE49-F238E27FC236}">
                    <a16:creationId xmlns:a16="http://schemas.microsoft.com/office/drawing/2014/main" id="{1A2D576B-F57F-A443-5829-DE3B9B59EDFA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313;p27">
                <a:extLst>
                  <a:ext uri="{FF2B5EF4-FFF2-40B4-BE49-F238E27FC236}">
                    <a16:creationId xmlns:a16="http://schemas.microsoft.com/office/drawing/2014/main" id="{7D9BD3AB-C870-FC50-AD27-D9988E56A2B7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314;p27">
                <a:extLst>
                  <a:ext uri="{FF2B5EF4-FFF2-40B4-BE49-F238E27FC236}">
                    <a16:creationId xmlns:a16="http://schemas.microsoft.com/office/drawing/2014/main" id="{EDFAC28A-C724-6004-8E74-FB7D9E8DB154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2804AD4-1F31-50BE-AF90-0B7ABE2385E9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26761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UTM Avo" panose="02040603050506020204" pitchFamily="18" charset="0"/>
                  <a:ea typeface="Cambria" panose="02040503050406030204" pitchFamily="18" charset="0"/>
                  <a:cs typeface="+mn-cs"/>
                </a:rPr>
                <a:t>2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78" name="Google Shape;1408;p39">
            <a:extLst>
              <a:ext uri="{FF2B5EF4-FFF2-40B4-BE49-F238E27FC236}">
                <a16:creationId xmlns:a16="http://schemas.microsoft.com/office/drawing/2014/main" id="{C2478A37-2BF7-8F3F-2FAE-9BDF35EBD811}"/>
              </a:ext>
            </a:extLst>
          </p:cNvPr>
          <p:cNvGrpSpPr/>
          <p:nvPr/>
        </p:nvGrpSpPr>
        <p:grpSpPr>
          <a:xfrm flipH="1">
            <a:off x="6822963" y="3829908"/>
            <a:ext cx="1805754" cy="1610631"/>
            <a:chOff x="2178000" y="1370575"/>
            <a:chExt cx="1417475" cy="1417450"/>
          </a:xfrm>
        </p:grpSpPr>
        <p:sp>
          <p:nvSpPr>
            <p:cNvPr id="79" name="Google Shape;1409;p39">
              <a:extLst>
                <a:ext uri="{FF2B5EF4-FFF2-40B4-BE49-F238E27FC236}">
                  <a16:creationId xmlns:a16="http://schemas.microsoft.com/office/drawing/2014/main" id="{923CF08C-51B5-9B08-EF5C-A88775363AE9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1410;p39">
              <a:extLst>
                <a:ext uri="{FF2B5EF4-FFF2-40B4-BE49-F238E27FC236}">
                  <a16:creationId xmlns:a16="http://schemas.microsoft.com/office/drawing/2014/main" id="{2FDCAC83-7D47-E4A9-3C29-DE80A449ACA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1411;p39">
              <a:extLst>
                <a:ext uri="{FF2B5EF4-FFF2-40B4-BE49-F238E27FC236}">
                  <a16:creationId xmlns:a16="http://schemas.microsoft.com/office/drawing/2014/main" id="{CC9204C5-5B65-B813-6C15-D65230266348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1412;p39">
              <a:extLst>
                <a:ext uri="{FF2B5EF4-FFF2-40B4-BE49-F238E27FC236}">
                  <a16:creationId xmlns:a16="http://schemas.microsoft.com/office/drawing/2014/main" id="{D993A3E6-F277-E022-28DC-3167A141616C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1413;p39">
              <a:extLst>
                <a:ext uri="{FF2B5EF4-FFF2-40B4-BE49-F238E27FC236}">
                  <a16:creationId xmlns:a16="http://schemas.microsoft.com/office/drawing/2014/main" id="{151538D1-D9C2-614A-DB41-347D3C9F9F3E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1414;p39">
              <a:extLst>
                <a:ext uri="{FF2B5EF4-FFF2-40B4-BE49-F238E27FC236}">
                  <a16:creationId xmlns:a16="http://schemas.microsoft.com/office/drawing/2014/main" id="{3C3BDB25-46A9-07A9-9506-3910AC067692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1415;p39">
              <a:extLst>
                <a:ext uri="{FF2B5EF4-FFF2-40B4-BE49-F238E27FC236}">
                  <a16:creationId xmlns:a16="http://schemas.microsoft.com/office/drawing/2014/main" id="{9D006B52-9AAE-BC5D-663C-510CA32C3459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1416;p39">
              <a:extLst>
                <a:ext uri="{FF2B5EF4-FFF2-40B4-BE49-F238E27FC236}">
                  <a16:creationId xmlns:a16="http://schemas.microsoft.com/office/drawing/2014/main" id="{009C6E80-8E63-E29D-DB38-11B87E4FD718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1417;p39">
              <a:extLst>
                <a:ext uri="{FF2B5EF4-FFF2-40B4-BE49-F238E27FC236}">
                  <a16:creationId xmlns:a16="http://schemas.microsoft.com/office/drawing/2014/main" id="{61FF8998-C631-5AB6-CFA3-800AEEF00A98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1418;p39">
              <a:extLst>
                <a:ext uri="{FF2B5EF4-FFF2-40B4-BE49-F238E27FC236}">
                  <a16:creationId xmlns:a16="http://schemas.microsoft.com/office/drawing/2014/main" id="{3F837775-817E-E8E4-951A-360675708F7C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1419;p39">
              <a:extLst>
                <a:ext uri="{FF2B5EF4-FFF2-40B4-BE49-F238E27FC236}">
                  <a16:creationId xmlns:a16="http://schemas.microsoft.com/office/drawing/2014/main" id="{04574DF9-3B2B-DE36-1F63-7DB2855A00B1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1420;p39">
              <a:extLst>
                <a:ext uri="{FF2B5EF4-FFF2-40B4-BE49-F238E27FC236}">
                  <a16:creationId xmlns:a16="http://schemas.microsoft.com/office/drawing/2014/main" id="{465385CD-0C09-5114-0301-7A8C67A50A6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1421;p39">
              <a:extLst>
                <a:ext uri="{FF2B5EF4-FFF2-40B4-BE49-F238E27FC236}">
                  <a16:creationId xmlns:a16="http://schemas.microsoft.com/office/drawing/2014/main" id="{9AC9F5C6-8E9B-17F1-938E-F09CE58FC90B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1422;p39">
              <a:extLst>
                <a:ext uri="{FF2B5EF4-FFF2-40B4-BE49-F238E27FC236}">
                  <a16:creationId xmlns:a16="http://schemas.microsoft.com/office/drawing/2014/main" id="{700E90A0-D9DB-ECD0-47A7-743A1B927B3D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93" name="Google Shape;118;p4">
            <a:extLst>
              <a:ext uri="{FF2B5EF4-FFF2-40B4-BE49-F238E27FC236}">
                <a16:creationId xmlns:a16="http://schemas.microsoft.com/office/drawing/2014/main" id="{69468DFF-D0E2-CAB3-DAAE-B36296DF8590}"/>
              </a:ext>
            </a:extLst>
          </p:cNvPr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Google Shape;118;p4">
            <a:extLst>
              <a:ext uri="{FF2B5EF4-FFF2-40B4-BE49-F238E27FC236}">
                <a16:creationId xmlns:a16="http://schemas.microsoft.com/office/drawing/2014/main" id="{1E0F6780-2ABA-DF79-611B-5BF2C3008B53}"/>
              </a:ext>
            </a:extLst>
          </p:cNvPr>
          <p:cNvSpPr/>
          <p:nvPr/>
        </p:nvSpPr>
        <p:spPr>
          <a:xfrm rot="19980337">
            <a:off x="9657703" y="2222421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5FBE8033-E0B7-318A-C12A-A6116D6A19FA}"/>
              </a:ext>
            </a:extLst>
          </p:cNvPr>
          <p:cNvGrpSpPr/>
          <p:nvPr/>
        </p:nvGrpSpPr>
        <p:grpSpPr>
          <a:xfrm>
            <a:off x="-693571" y="141735"/>
            <a:ext cx="13579140" cy="2452152"/>
            <a:chOff x="-693571" y="141735"/>
            <a:chExt cx="13579140" cy="2452152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4371CF6-959F-296A-DCCC-51765A410DAB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FFFF0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686775-3806-8442-230F-77AD4AE6E993}"/>
                </a:ext>
              </a:extLst>
            </p:cNvPr>
            <p:cNvSpPr txBox="1"/>
            <p:nvPr/>
          </p:nvSpPr>
          <p:spPr>
            <a:xfrm>
              <a:off x="2626518" y="338287"/>
              <a:ext cx="9031069" cy="99254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48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Hình vuông có mấy góc vuông?</a:t>
              </a:r>
              <a:endParaRPr lang="en-US" sz="4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95" name="Picture 94">
              <a:hlinkClick r:id="rId4" action="ppaction://hlinksldjump"/>
              <a:extLst>
                <a:ext uri="{FF2B5EF4-FFF2-40B4-BE49-F238E27FC236}">
                  <a16:creationId xmlns:a16="http://schemas.microsoft.com/office/drawing/2014/main" id="{892FEB64-772E-4754-0D04-1726D5206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0556" y="141735"/>
              <a:ext cx="1990020" cy="245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3654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C1D243B2-748F-559A-C2C1-282EC8A3B486}"/>
              </a:ext>
            </a:extLst>
          </p:cNvPr>
          <p:cNvGrpSpPr/>
          <p:nvPr/>
        </p:nvGrpSpPr>
        <p:grpSpPr>
          <a:xfrm>
            <a:off x="3440388" y="3841659"/>
            <a:ext cx="8546543" cy="1364750"/>
            <a:chOff x="2098496" y="3659454"/>
            <a:chExt cx="8546543" cy="1198789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B116C137-75AB-72D2-DA99-317994BC8111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3" name="Google Shape;282;p27">
              <a:extLst>
                <a:ext uri="{FF2B5EF4-FFF2-40B4-BE49-F238E27FC236}">
                  <a16:creationId xmlns:a16="http://schemas.microsoft.com/office/drawing/2014/main" id="{1F5BE7CA-7E8E-576E-1981-AD71AFFAE4D9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25" name="Google Shape;283;p27">
                <a:extLst>
                  <a:ext uri="{FF2B5EF4-FFF2-40B4-BE49-F238E27FC236}">
                    <a16:creationId xmlns:a16="http://schemas.microsoft.com/office/drawing/2014/main" id="{0A4C761D-A579-0CD1-A969-454CE28550C2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284;p27">
                <a:extLst>
                  <a:ext uri="{FF2B5EF4-FFF2-40B4-BE49-F238E27FC236}">
                    <a16:creationId xmlns:a16="http://schemas.microsoft.com/office/drawing/2014/main" id="{8297E678-27AE-048C-05DF-18E2A0564194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285;p27">
                <a:extLst>
                  <a:ext uri="{FF2B5EF4-FFF2-40B4-BE49-F238E27FC236}">
                    <a16:creationId xmlns:a16="http://schemas.microsoft.com/office/drawing/2014/main" id="{6052E752-0B84-94F8-0312-B4D180C25415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286;p27">
                <a:extLst>
                  <a:ext uri="{FF2B5EF4-FFF2-40B4-BE49-F238E27FC236}">
                    <a16:creationId xmlns:a16="http://schemas.microsoft.com/office/drawing/2014/main" id="{0E501726-6A44-01E1-3207-BC700EEDDE83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287;p27">
                <a:extLst>
                  <a:ext uri="{FF2B5EF4-FFF2-40B4-BE49-F238E27FC236}">
                    <a16:creationId xmlns:a16="http://schemas.microsoft.com/office/drawing/2014/main" id="{10E070EE-7039-6F1E-959C-A5BADFFBC7DD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288;p27">
                <a:extLst>
                  <a:ext uri="{FF2B5EF4-FFF2-40B4-BE49-F238E27FC236}">
                    <a16:creationId xmlns:a16="http://schemas.microsoft.com/office/drawing/2014/main" id="{A5F4193E-8000-BE02-62B4-26D53D4A332C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289;p27">
                <a:extLst>
                  <a:ext uri="{FF2B5EF4-FFF2-40B4-BE49-F238E27FC236}">
                    <a16:creationId xmlns:a16="http://schemas.microsoft.com/office/drawing/2014/main" id="{401A2BB8-0187-85D0-0560-137F9B6F2477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290;p27">
                <a:extLst>
                  <a:ext uri="{FF2B5EF4-FFF2-40B4-BE49-F238E27FC236}">
                    <a16:creationId xmlns:a16="http://schemas.microsoft.com/office/drawing/2014/main" id="{BF9C5157-F41E-4485-4DEF-F109E3385B3C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291;p27">
                <a:extLst>
                  <a:ext uri="{FF2B5EF4-FFF2-40B4-BE49-F238E27FC236}">
                    <a16:creationId xmlns:a16="http://schemas.microsoft.com/office/drawing/2014/main" id="{FDBEB4E4-1FD5-8BCC-008A-4EBC4DDA8706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292;p27">
                <a:extLst>
                  <a:ext uri="{FF2B5EF4-FFF2-40B4-BE49-F238E27FC236}">
                    <a16:creationId xmlns:a16="http://schemas.microsoft.com/office/drawing/2014/main" id="{01F2EB89-3C14-5473-AFAE-DA8FC8086F34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D0FD5D8-A7C3-6F46-A212-A20077D9FD75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68323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1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5CD5CE6-7705-1DEB-93FE-5CF567542DEC}"/>
              </a:ext>
            </a:extLst>
          </p:cNvPr>
          <p:cNvGrpSpPr/>
          <p:nvPr/>
        </p:nvGrpSpPr>
        <p:grpSpPr>
          <a:xfrm>
            <a:off x="196294" y="2197017"/>
            <a:ext cx="8819884" cy="1507248"/>
            <a:chOff x="1861723" y="2134893"/>
            <a:chExt cx="8819884" cy="1270717"/>
          </a:xfrm>
        </p:grpSpPr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FD590951-796E-9CCE-EE18-42E3A86889A3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37" name="Google Shape;438;p31">
              <a:extLst>
                <a:ext uri="{FF2B5EF4-FFF2-40B4-BE49-F238E27FC236}">
                  <a16:creationId xmlns:a16="http://schemas.microsoft.com/office/drawing/2014/main" id="{5AD131C6-AFA7-81DC-EFC6-7D0580B52271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39" name="Google Shape;439;p31">
                <a:extLst>
                  <a:ext uri="{FF2B5EF4-FFF2-40B4-BE49-F238E27FC236}">
                    <a16:creationId xmlns:a16="http://schemas.microsoft.com/office/drawing/2014/main" id="{654093A8-DAD0-6E70-FEAC-523AD7C73B86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0" name="Google Shape;440;p31">
                <a:extLst>
                  <a:ext uri="{FF2B5EF4-FFF2-40B4-BE49-F238E27FC236}">
                    <a16:creationId xmlns:a16="http://schemas.microsoft.com/office/drawing/2014/main" id="{D9A58BB4-0BE0-CDF9-6097-A008A489794D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1" name="Google Shape;441;p31">
                <a:extLst>
                  <a:ext uri="{FF2B5EF4-FFF2-40B4-BE49-F238E27FC236}">
                    <a16:creationId xmlns:a16="http://schemas.microsoft.com/office/drawing/2014/main" id="{57D90EA6-44C8-0DAD-32C6-D4288C73C1F8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2" name="Google Shape;442;p31">
                <a:extLst>
                  <a:ext uri="{FF2B5EF4-FFF2-40B4-BE49-F238E27FC236}">
                    <a16:creationId xmlns:a16="http://schemas.microsoft.com/office/drawing/2014/main" id="{8F7D06EC-F1EC-F235-CE0C-695765DD9DE5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3" name="Google Shape;443;p31">
                <a:extLst>
                  <a:ext uri="{FF2B5EF4-FFF2-40B4-BE49-F238E27FC236}">
                    <a16:creationId xmlns:a16="http://schemas.microsoft.com/office/drawing/2014/main" id="{79A93F92-5558-717E-F5BE-5F4F97D8E110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4" name="Google Shape;444;p31">
                <a:extLst>
                  <a:ext uri="{FF2B5EF4-FFF2-40B4-BE49-F238E27FC236}">
                    <a16:creationId xmlns:a16="http://schemas.microsoft.com/office/drawing/2014/main" id="{C3E9A8D3-1F70-1D2D-B64E-E31004373EBD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445;p31">
                <a:extLst>
                  <a:ext uri="{FF2B5EF4-FFF2-40B4-BE49-F238E27FC236}">
                    <a16:creationId xmlns:a16="http://schemas.microsoft.com/office/drawing/2014/main" id="{1D795A98-ED7D-FA7F-A798-6D6B51D469CD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446;p31">
                <a:extLst>
                  <a:ext uri="{FF2B5EF4-FFF2-40B4-BE49-F238E27FC236}">
                    <a16:creationId xmlns:a16="http://schemas.microsoft.com/office/drawing/2014/main" id="{27349DDA-5032-37E9-5EF6-598DC6855DBA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447;p31">
                <a:extLst>
                  <a:ext uri="{FF2B5EF4-FFF2-40B4-BE49-F238E27FC236}">
                    <a16:creationId xmlns:a16="http://schemas.microsoft.com/office/drawing/2014/main" id="{5BE4FA1F-8F6D-D8DC-B7F9-62172DBA591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448;p31">
                <a:extLst>
                  <a:ext uri="{FF2B5EF4-FFF2-40B4-BE49-F238E27FC236}">
                    <a16:creationId xmlns:a16="http://schemas.microsoft.com/office/drawing/2014/main" id="{2ECEAFEF-6852-A33B-0FB1-AE08C9A26318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449;p31">
                <a:extLst>
                  <a:ext uri="{FF2B5EF4-FFF2-40B4-BE49-F238E27FC236}">
                    <a16:creationId xmlns:a16="http://schemas.microsoft.com/office/drawing/2014/main" id="{2CF2D8C1-AD36-50E5-2901-654088485E48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450;p31">
                <a:extLst>
                  <a:ext uri="{FF2B5EF4-FFF2-40B4-BE49-F238E27FC236}">
                    <a16:creationId xmlns:a16="http://schemas.microsoft.com/office/drawing/2014/main" id="{0EF9CB73-13F0-192B-81A1-DC12C175B94F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451;p31">
                <a:extLst>
                  <a:ext uri="{FF2B5EF4-FFF2-40B4-BE49-F238E27FC236}">
                    <a16:creationId xmlns:a16="http://schemas.microsoft.com/office/drawing/2014/main" id="{6674E2B8-CCBD-01EB-AB06-8C8C4E672BE3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452;p31">
                <a:extLst>
                  <a:ext uri="{FF2B5EF4-FFF2-40B4-BE49-F238E27FC236}">
                    <a16:creationId xmlns:a16="http://schemas.microsoft.com/office/drawing/2014/main" id="{9267773E-3881-3D95-17CC-8ECF5F8FE8B5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453;p31">
                <a:extLst>
                  <a:ext uri="{FF2B5EF4-FFF2-40B4-BE49-F238E27FC236}">
                    <a16:creationId xmlns:a16="http://schemas.microsoft.com/office/drawing/2014/main" id="{7B2EF4BB-C833-FF53-0CD8-77B20C514DB6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BA69331-7FCB-BEC3-E92F-EA285263B32D}"/>
                </a:ext>
              </a:extLst>
            </p:cNvPr>
            <p:cNvSpPr txBox="1"/>
            <p:nvPr/>
          </p:nvSpPr>
          <p:spPr>
            <a:xfrm>
              <a:off x="3869471" y="2523340"/>
              <a:ext cx="5306047" cy="8038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 </a:t>
              </a: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2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CFDA4EC-A277-F10A-2771-117F04601AAB}"/>
              </a:ext>
            </a:extLst>
          </p:cNvPr>
          <p:cNvGrpSpPr/>
          <p:nvPr/>
        </p:nvGrpSpPr>
        <p:grpSpPr>
          <a:xfrm>
            <a:off x="364803" y="5097554"/>
            <a:ext cx="8973766" cy="1626618"/>
            <a:chOff x="1612674" y="5184381"/>
            <a:chExt cx="8973766" cy="1409055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9BCEB223-BBFC-039C-0E5B-7C349C320707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56" name="Google Shape;293;p27">
              <a:extLst>
                <a:ext uri="{FF2B5EF4-FFF2-40B4-BE49-F238E27FC236}">
                  <a16:creationId xmlns:a16="http://schemas.microsoft.com/office/drawing/2014/main" id="{B38CC949-5A8F-FBF2-2724-6B274FFD5872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58" name="Google Shape;294;p27">
                <a:extLst>
                  <a:ext uri="{FF2B5EF4-FFF2-40B4-BE49-F238E27FC236}">
                    <a16:creationId xmlns:a16="http://schemas.microsoft.com/office/drawing/2014/main" id="{5445B8A5-8E71-9E7B-6A66-09F29937C07A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295;p27">
                <a:extLst>
                  <a:ext uri="{FF2B5EF4-FFF2-40B4-BE49-F238E27FC236}">
                    <a16:creationId xmlns:a16="http://schemas.microsoft.com/office/drawing/2014/main" id="{9EEE9F9F-D655-1B30-13F3-B5425978D73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296;p27">
                <a:extLst>
                  <a:ext uri="{FF2B5EF4-FFF2-40B4-BE49-F238E27FC236}">
                    <a16:creationId xmlns:a16="http://schemas.microsoft.com/office/drawing/2014/main" id="{22380462-FAF3-A75E-46E0-2AEAFA216527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297;p27">
                <a:extLst>
                  <a:ext uri="{FF2B5EF4-FFF2-40B4-BE49-F238E27FC236}">
                    <a16:creationId xmlns:a16="http://schemas.microsoft.com/office/drawing/2014/main" id="{93D0F105-7B11-0D15-6ABC-E32F4E4DE5A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298;p27">
                <a:extLst>
                  <a:ext uri="{FF2B5EF4-FFF2-40B4-BE49-F238E27FC236}">
                    <a16:creationId xmlns:a16="http://schemas.microsoft.com/office/drawing/2014/main" id="{22449808-B52E-57B1-D3AC-750D562C62A3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299;p27">
                <a:extLst>
                  <a:ext uri="{FF2B5EF4-FFF2-40B4-BE49-F238E27FC236}">
                    <a16:creationId xmlns:a16="http://schemas.microsoft.com/office/drawing/2014/main" id="{987AB54E-F596-F312-7384-958823E42375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300;p27">
                <a:extLst>
                  <a:ext uri="{FF2B5EF4-FFF2-40B4-BE49-F238E27FC236}">
                    <a16:creationId xmlns:a16="http://schemas.microsoft.com/office/drawing/2014/main" id="{C99FF2D7-AEDB-E8AA-D96C-B0831D9F0B2E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5" name="Google Shape;301;p27">
                <a:extLst>
                  <a:ext uri="{FF2B5EF4-FFF2-40B4-BE49-F238E27FC236}">
                    <a16:creationId xmlns:a16="http://schemas.microsoft.com/office/drawing/2014/main" id="{A2DDAAEE-D088-561E-1BDB-ED07EB38E91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6" name="Google Shape;302;p27">
                <a:extLst>
                  <a:ext uri="{FF2B5EF4-FFF2-40B4-BE49-F238E27FC236}">
                    <a16:creationId xmlns:a16="http://schemas.microsoft.com/office/drawing/2014/main" id="{07621602-8F5C-D40D-B3D9-0D0FFA8B6C82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7" name="Google Shape;303;p27">
                <a:extLst>
                  <a:ext uri="{FF2B5EF4-FFF2-40B4-BE49-F238E27FC236}">
                    <a16:creationId xmlns:a16="http://schemas.microsoft.com/office/drawing/2014/main" id="{E9C6D847-17E5-72E9-2FAC-72E324C449CD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8" name="Google Shape;304;p27">
                <a:extLst>
                  <a:ext uri="{FF2B5EF4-FFF2-40B4-BE49-F238E27FC236}">
                    <a16:creationId xmlns:a16="http://schemas.microsoft.com/office/drawing/2014/main" id="{3CC276B9-C69E-3552-4465-F18ED642D03A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9" name="Google Shape;305;p27">
                <a:extLst>
                  <a:ext uri="{FF2B5EF4-FFF2-40B4-BE49-F238E27FC236}">
                    <a16:creationId xmlns:a16="http://schemas.microsoft.com/office/drawing/2014/main" id="{26D31304-E984-A156-EFE6-28C16C6ABFE6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0" name="Google Shape;306;p27">
                <a:extLst>
                  <a:ext uri="{FF2B5EF4-FFF2-40B4-BE49-F238E27FC236}">
                    <a16:creationId xmlns:a16="http://schemas.microsoft.com/office/drawing/2014/main" id="{E98ABBB1-18A8-35B9-3860-5C9C14DD6D7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1" name="Google Shape;307;p27">
                <a:extLst>
                  <a:ext uri="{FF2B5EF4-FFF2-40B4-BE49-F238E27FC236}">
                    <a16:creationId xmlns:a16="http://schemas.microsoft.com/office/drawing/2014/main" id="{54175451-D514-C055-90A4-203ACE0D804F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2" name="Google Shape;308;p27">
                <a:extLst>
                  <a:ext uri="{FF2B5EF4-FFF2-40B4-BE49-F238E27FC236}">
                    <a16:creationId xmlns:a16="http://schemas.microsoft.com/office/drawing/2014/main" id="{794F76E6-F9B9-009C-FB11-AFEF729C4E3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3" name="Google Shape;309;p27">
                <a:extLst>
                  <a:ext uri="{FF2B5EF4-FFF2-40B4-BE49-F238E27FC236}">
                    <a16:creationId xmlns:a16="http://schemas.microsoft.com/office/drawing/2014/main" id="{50CC958B-A41E-E411-DD4B-7A50D912F278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4" name="Google Shape;310;p27">
                <a:extLst>
                  <a:ext uri="{FF2B5EF4-FFF2-40B4-BE49-F238E27FC236}">
                    <a16:creationId xmlns:a16="http://schemas.microsoft.com/office/drawing/2014/main" id="{F2737650-0A22-3F17-EC6D-B3DE1AC85E5D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5" name="Google Shape;311;p27">
                <a:extLst>
                  <a:ext uri="{FF2B5EF4-FFF2-40B4-BE49-F238E27FC236}">
                    <a16:creationId xmlns:a16="http://schemas.microsoft.com/office/drawing/2014/main" id="{F6408E10-FCBB-3BE6-6FB2-B15743887AA4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6" name="Google Shape;312;p27">
                <a:extLst>
                  <a:ext uri="{FF2B5EF4-FFF2-40B4-BE49-F238E27FC236}">
                    <a16:creationId xmlns:a16="http://schemas.microsoft.com/office/drawing/2014/main" id="{4B4AD3FA-EFD3-7F10-EC91-598EDFD040C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7" name="Google Shape;313;p27">
                <a:extLst>
                  <a:ext uri="{FF2B5EF4-FFF2-40B4-BE49-F238E27FC236}">
                    <a16:creationId xmlns:a16="http://schemas.microsoft.com/office/drawing/2014/main" id="{2BE6A232-4057-49D8-5E98-80064C70F3E2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78" name="Google Shape;314;p27">
                <a:extLst>
                  <a:ext uri="{FF2B5EF4-FFF2-40B4-BE49-F238E27FC236}">
                    <a16:creationId xmlns:a16="http://schemas.microsoft.com/office/drawing/2014/main" id="{8142CA0F-805E-E6B3-D8DC-D8DD9622B79B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17F94FC-A3B1-8B1A-249E-7C18AF058245}"/>
                </a:ext>
              </a:extLst>
            </p:cNvPr>
            <p:cNvSpPr txBox="1"/>
            <p:nvPr/>
          </p:nvSpPr>
          <p:spPr>
            <a:xfrm>
              <a:off x="3877638" y="5564860"/>
              <a:ext cx="5306047" cy="82592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25</a:t>
              </a:r>
              <a:endParaRPr kumimoji="0" lang="vi-VN" sz="50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79" name="Google Shape;1408;p39">
            <a:extLst>
              <a:ext uri="{FF2B5EF4-FFF2-40B4-BE49-F238E27FC236}">
                <a16:creationId xmlns:a16="http://schemas.microsoft.com/office/drawing/2014/main" id="{35C9ED2D-3065-1429-522E-9A75A0CC80BF}"/>
              </a:ext>
            </a:extLst>
          </p:cNvPr>
          <p:cNvGrpSpPr/>
          <p:nvPr/>
        </p:nvGrpSpPr>
        <p:grpSpPr>
          <a:xfrm flipH="1">
            <a:off x="7150118" y="5348371"/>
            <a:ext cx="1805754" cy="1610631"/>
            <a:chOff x="2178000" y="1370575"/>
            <a:chExt cx="1417475" cy="1417450"/>
          </a:xfrm>
        </p:grpSpPr>
        <p:sp>
          <p:nvSpPr>
            <p:cNvPr id="80" name="Google Shape;1409;p39">
              <a:extLst>
                <a:ext uri="{FF2B5EF4-FFF2-40B4-BE49-F238E27FC236}">
                  <a16:creationId xmlns:a16="http://schemas.microsoft.com/office/drawing/2014/main" id="{9BC4F281-F2DE-9434-CE29-21D094A3851C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1" name="Google Shape;1410;p39">
              <a:extLst>
                <a:ext uri="{FF2B5EF4-FFF2-40B4-BE49-F238E27FC236}">
                  <a16:creationId xmlns:a16="http://schemas.microsoft.com/office/drawing/2014/main" id="{7CBDEB4E-FB39-4F32-6B18-2FDDF368C8D8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2" name="Google Shape;1411;p39">
              <a:extLst>
                <a:ext uri="{FF2B5EF4-FFF2-40B4-BE49-F238E27FC236}">
                  <a16:creationId xmlns:a16="http://schemas.microsoft.com/office/drawing/2014/main" id="{DD2A5313-519F-17A8-0BD9-97CF3D16DFE3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3" name="Google Shape;1412;p39">
              <a:extLst>
                <a:ext uri="{FF2B5EF4-FFF2-40B4-BE49-F238E27FC236}">
                  <a16:creationId xmlns:a16="http://schemas.microsoft.com/office/drawing/2014/main" id="{80B67492-4BDB-CE50-DF7E-74363D67320F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4" name="Google Shape;1413;p39">
              <a:extLst>
                <a:ext uri="{FF2B5EF4-FFF2-40B4-BE49-F238E27FC236}">
                  <a16:creationId xmlns:a16="http://schemas.microsoft.com/office/drawing/2014/main" id="{4B8F8EAE-4563-E7CA-465E-CF932451D454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5" name="Google Shape;1414;p39">
              <a:extLst>
                <a:ext uri="{FF2B5EF4-FFF2-40B4-BE49-F238E27FC236}">
                  <a16:creationId xmlns:a16="http://schemas.microsoft.com/office/drawing/2014/main" id="{39BF3084-BED9-863C-BB10-3DD4CED884FF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6" name="Google Shape;1415;p39">
              <a:extLst>
                <a:ext uri="{FF2B5EF4-FFF2-40B4-BE49-F238E27FC236}">
                  <a16:creationId xmlns:a16="http://schemas.microsoft.com/office/drawing/2014/main" id="{A75EE300-E1E1-83E4-8F1B-017349E9F5BF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7" name="Google Shape;1416;p39">
              <a:extLst>
                <a:ext uri="{FF2B5EF4-FFF2-40B4-BE49-F238E27FC236}">
                  <a16:creationId xmlns:a16="http://schemas.microsoft.com/office/drawing/2014/main" id="{AA857DC8-B523-585E-5CD3-E05C0CB010CD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8" name="Google Shape;1417;p39">
              <a:extLst>
                <a:ext uri="{FF2B5EF4-FFF2-40B4-BE49-F238E27FC236}">
                  <a16:creationId xmlns:a16="http://schemas.microsoft.com/office/drawing/2014/main" id="{27475FEB-9744-424F-CDE8-2C33A9EFA12A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89" name="Google Shape;1418;p39">
              <a:extLst>
                <a:ext uri="{FF2B5EF4-FFF2-40B4-BE49-F238E27FC236}">
                  <a16:creationId xmlns:a16="http://schemas.microsoft.com/office/drawing/2014/main" id="{65239C90-10D3-3056-C902-E5DD967B9841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0" name="Google Shape;1419;p39">
              <a:extLst>
                <a:ext uri="{FF2B5EF4-FFF2-40B4-BE49-F238E27FC236}">
                  <a16:creationId xmlns:a16="http://schemas.microsoft.com/office/drawing/2014/main" id="{1169E778-573E-F039-51A6-8F3D67CB7FF4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1" name="Google Shape;1420;p39">
              <a:extLst>
                <a:ext uri="{FF2B5EF4-FFF2-40B4-BE49-F238E27FC236}">
                  <a16:creationId xmlns:a16="http://schemas.microsoft.com/office/drawing/2014/main" id="{38EA7D83-3334-766B-7B16-A75816BDF782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2" name="Google Shape;1421;p39">
              <a:extLst>
                <a:ext uri="{FF2B5EF4-FFF2-40B4-BE49-F238E27FC236}">
                  <a16:creationId xmlns:a16="http://schemas.microsoft.com/office/drawing/2014/main" id="{78365350-64EA-F694-86EE-EB8CF488AFC7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3" name="Google Shape;1422;p39">
              <a:extLst>
                <a:ext uri="{FF2B5EF4-FFF2-40B4-BE49-F238E27FC236}">
                  <a16:creationId xmlns:a16="http://schemas.microsoft.com/office/drawing/2014/main" id="{09893285-86B9-2DDE-E877-C2F2A6127E18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94" name="Google Shape;118;p4">
            <a:extLst>
              <a:ext uri="{FF2B5EF4-FFF2-40B4-BE49-F238E27FC236}">
                <a16:creationId xmlns:a16="http://schemas.microsoft.com/office/drawing/2014/main" id="{21A53009-AF69-C48E-E688-E9ECE216F03D}"/>
              </a:ext>
            </a:extLst>
          </p:cNvPr>
          <p:cNvSpPr/>
          <p:nvPr/>
        </p:nvSpPr>
        <p:spPr>
          <a:xfrm rot="19980337">
            <a:off x="10096434" y="3778926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9E6FC00E-EB73-4CD7-A805-52C164B9C4C9}"/>
              </a:ext>
            </a:extLst>
          </p:cNvPr>
          <p:cNvGrpSpPr/>
          <p:nvPr/>
        </p:nvGrpSpPr>
        <p:grpSpPr>
          <a:xfrm>
            <a:off x="-693571" y="178312"/>
            <a:ext cx="13579140" cy="2441764"/>
            <a:chOff x="-693571" y="178312"/>
            <a:chExt cx="13579140" cy="2441764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B513573-BCD9-445B-BAC8-6557DDE11B53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00B0F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A8EDF4F-38F1-0B74-B2C7-0F492A67D527}"/>
                </a:ext>
              </a:extLst>
            </p:cNvPr>
            <p:cNvSpPr txBox="1"/>
            <p:nvPr/>
          </p:nvSpPr>
          <p:spPr>
            <a:xfrm>
              <a:off x="1359904" y="337681"/>
              <a:ext cx="10675635" cy="122586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6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76 : 3 = ?</a:t>
              </a:r>
              <a:endParaRPr kumimoji="0" lang="vi-VN" sz="6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96" name="Picture 95">
              <a:hlinkClick r:id="rId4" action="ppaction://hlinksldjump"/>
              <a:extLst>
                <a:ext uri="{FF2B5EF4-FFF2-40B4-BE49-F238E27FC236}">
                  <a16:creationId xmlns:a16="http://schemas.microsoft.com/office/drawing/2014/main" id="{336DA2D6-C22D-E747-DEF3-588F280E59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144" y="178312"/>
              <a:ext cx="2134160" cy="2441764"/>
            </a:xfrm>
            <a:prstGeom prst="rect">
              <a:avLst/>
            </a:prstGeom>
          </p:spPr>
        </p:pic>
      </p:grpSp>
      <p:sp>
        <p:nvSpPr>
          <p:cNvPr id="97" name="Google Shape;118;p4">
            <a:extLst>
              <a:ext uri="{FF2B5EF4-FFF2-40B4-BE49-F238E27FC236}">
                <a16:creationId xmlns:a16="http://schemas.microsoft.com/office/drawing/2014/main" id="{04343CA0-0DB8-ED8F-B49C-E3DFD4AF16B2}"/>
              </a:ext>
            </a:extLst>
          </p:cNvPr>
          <p:cNvSpPr/>
          <p:nvPr/>
        </p:nvSpPr>
        <p:spPr>
          <a:xfrm rot="19980337">
            <a:off x="6824457" y="2263698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28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</p:childTnLst>
        </p:cTn>
      </p:par>
    </p:tnLst>
    <p:bldLst>
      <p:bldP spid="94" grpId="0" animBg="1"/>
      <p:bldP spid="9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3178696-FBF2-7D22-7DAF-B42FB1164B24}"/>
              </a:ext>
            </a:extLst>
          </p:cNvPr>
          <p:cNvGrpSpPr/>
          <p:nvPr/>
        </p:nvGrpSpPr>
        <p:grpSpPr>
          <a:xfrm>
            <a:off x="1892879" y="3745121"/>
            <a:ext cx="8546543" cy="1364750"/>
            <a:chOff x="2098496" y="3659454"/>
            <a:chExt cx="8546543" cy="1198789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B0177BB-906D-74D1-7AFC-72E2157824D9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9" name="Google Shape;282;p27">
              <a:extLst>
                <a:ext uri="{FF2B5EF4-FFF2-40B4-BE49-F238E27FC236}">
                  <a16:creationId xmlns:a16="http://schemas.microsoft.com/office/drawing/2014/main" id="{7E97E676-8A4B-8906-2FE4-22950AA1E9D9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1" name="Google Shape;283;p27">
                <a:extLst>
                  <a:ext uri="{FF2B5EF4-FFF2-40B4-BE49-F238E27FC236}">
                    <a16:creationId xmlns:a16="http://schemas.microsoft.com/office/drawing/2014/main" id="{88DB6699-3482-9B94-81E8-3037E2FF73DC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2" name="Google Shape;284;p27">
                <a:extLst>
                  <a:ext uri="{FF2B5EF4-FFF2-40B4-BE49-F238E27FC236}">
                    <a16:creationId xmlns:a16="http://schemas.microsoft.com/office/drawing/2014/main" id="{AA9A3EC6-AC1A-4202-1B12-828B85E36C9B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" name="Google Shape;285;p27">
                <a:extLst>
                  <a:ext uri="{FF2B5EF4-FFF2-40B4-BE49-F238E27FC236}">
                    <a16:creationId xmlns:a16="http://schemas.microsoft.com/office/drawing/2014/main" id="{B354B04B-4652-E697-1795-89069AAF529B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" name="Google Shape;286;p27">
                <a:extLst>
                  <a:ext uri="{FF2B5EF4-FFF2-40B4-BE49-F238E27FC236}">
                    <a16:creationId xmlns:a16="http://schemas.microsoft.com/office/drawing/2014/main" id="{2A187252-60EF-5E37-706E-4DA8AC503358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5" name="Google Shape;287;p27">
                <a:extLst>
                  <a:ext uri="{FF2B5EF4-FFF2-40B4-BE49-F238E27FC236}">
                    <a16:creationId xmlns:a16="http://schemas.microsoft.com/office/drawing/2014/main" id="{DC73BF94-13C1-D2E1-B6C0-9FA6BF5A1C9C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" name="Google Shape;288;p27">
                <a:extLst>
                  <a:ext uri="{FF2B5EF4-FFF2-40B4-BE49-F238E27FC236}">
                    <a16:creationId xmlns:a16="http://schemas.microsoft.com/office/drawing/2014/main" id="{00B3FA94-7622-81A9-8674-149E70557929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" name="Google Shape;289;p27">
                <a:extLst>
                  <a:ext uri="{FF2B5EF4-FFF2-40B4-BE49-F238E27FC236}">
                    <a16:creationId xmlns:a16="http://schemas.microsoft.com/office/drawing/2014/main" id="{F894E2D6-112E-8664-70D0-76D336008CB9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" name="Google Shape;290;p27">
                <a:extLst>
                  <a:ext uri="{FF2B5EF4-FFF2-40B4-BE49-F238E27FC236}">
                    <a16:creationId xmlns:a16="http://schemas.microsoft.com/office/drawing/2014/main" id="{F9C95836-8CF2-206A-A12F-330EB1FBD23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" name="Google Shape;291;p27">
                <a:extLst>
                  <a:ext uri="{FF2B5EF4-FFF2-40B4-BE49-F238E27FC236}">
                    <a16:creationId xmlns:a16="http://schemas.microsoft.com/office/drawing/2014/main" id="{FF2ECAC5-B428-331E-A2DD-DBDFA7927F2D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0" name="Google Shape;292;p27">
                <a:extLst>
                  <a:ext uri="{FF2B5EF4-FFF2-40B4-BE49-F238E27FC236}">
                    <a16:creationId xmlns:a16="http://schemas.microsoft.com/office/drawing/2014/main" id="{41EB5D8E-0A0E-68F3-7B6F-05B82D82C4E5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11DAFA5-A135-FCE4-69AC-CAE9E20165F5}"/>
                </a:ext>
              </a:extLst>
            </p:cNvPr>
            <p:cNvSpPr txBox="1"/>
            <p:nvPr/>
          </p:nvSpPr>
          <p:spPr>
            <a:xfrm>
              <a:off x="3877639" y="3935286"/>
              <a:ext cx="5306047" cy="83750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Bằng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số chia.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0FC26B6-BB1B-DD2F-8E82-1467A38453BB}"/>
              </a:ext>
            </a:extLst>
          </p:cNvPr>
          <p:cNvGrpSpPr/>
          <p:nvPr/>
        </p:nvGrpSpPr>
        <p:grpSpPr>
          <a:xfrm>
            <a:off x="573990" y="2142550"/>
            <a:ext cx="8819884" cy="1507248"/>
            <a:chOff x="1861723" y="2134893"/>
            <a:chExt cx="8819884" cy="127071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C89FA5BC-7F7C-2DC5-D15F-5E162619542E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23" name="Google Shape;438;p31">
              <a:extLst>
                <a:ext uri="{FF2B5EF4-FFF2-40B4-BE49-F238E27FC236}">
                  <a16:creationId xmlns:a16="http://schemas.microsoft.com/office/drawing/2014/main" id="{FBBE2949-1D56-FD0C-B3FB-FEF32E24C2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25" name="Google Shape;439;p31">
                <a:extLst>
                  <a:ext uri="{FF2B5EF4-FFF2-40B4-BE49-F238E27FC236}">
                    <a16:creationId xmlns:a16="http://schemas.microsoft.com/office/drawing/2014/main" id="{D2C9DA83-DD69-F7A3-A698-63C9574260C9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6" name="Google Shape;440;p31">
                <a:extLst>
                  <a:ext uri="{FF2B5EF4-FFF2-40B4-BE49-F238E27FC236}">
                    <a16:creationId xmlns:a16="http://schemas.microsoft.com/office/drawing/2014/main" id="{B1DC03F7-2D71-A339-B410-1ED76325717C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7" name="Google Shape;441;p31">
                <a:extLst>
                  <a:ext uri="{FF2B5EF4-FFF2-40B4-BE49-F238E27FC236}">
                    <a16:creationId xmlns:a16="http://schemas.microsoft.com/office/drawing/2014/main" id="{B04B0039-D8E0-284F-10B4-296CDB56DB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8" name="Google Shape;442;p31">
                <a:extLst>
                  <a:ext uri="{FF2B5EF4-FFF2-40B4-BE49-F238E27FC236}">
                    <a16:creationId xmlns:a16="http://schemas.microsoft.com/office/drawing/2014/main" id="{28BD3113-4BEF-E625-6472-A018643C08D7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29" name="Google Shape;443;p31">
                <a:extLst>
                  <a:ext uri="{FF2B5EF4-FFF2-40B4-BE49-F238E27FC236}">
                    <a16:creationId xmlns:a16="http://schemas.microsoft.com/office/drawing/2014/main" id="{798A0831-E7F3-F1D4-8092-C3B329F91A42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0" name="Google Shape;444;p31">
                <a:extLst>
                  <a:ext uri="{FF2B5EF4-FFF2-40B4-BE49-F238E27FC236}">
                    <a16:creationId xmlns:a16="http://schemas.microsoft.com/office/drawing/2014/main" id="{106FC84C-E2D0-4150-9CA6-94A01E33AFFC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1" name="Google Shape;445;p31">
                <a:extLst>
                  <a:ext uri="{FF2B5EF4-FFF2-40B4-BE49-F238E27FC236}">
                    <a16:creationId xmlns:a16="http://schemas.microsoft.com/office/drawing/2014/main" id="{63C25818-A9B4-649F-8D29-F88B0A2ABA67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2" name="Google Shape;446;p31">
                <a:extLst>
                  <a:ext uri="{FF2B5EF4-FFF2-40B4-BE49-F238E27FC236}">
                    <a16:creationId xmlns:a16="http://schemas.microsoft.com/office/drawing/2014/main" id="{648B93EC-335B-A499-FF05-2E556B045241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3" name="Google Shape;447;p31">
                <a:extLst>
                  <a:ext uri="{FF2B5EF4-FFF2-40B4-BE49-F238E27FC236}">
                    <a16:creationId xmlns:a16="http://schemas.microsoft.com/office/drawing/2014/main" id="{D6603A84-7B0C-097B-C4AA-F8D568016370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4" name="Google Shape;448;p31">
                <a:extLst>
                  <a:ext uri="{FF2B5EF4-FFF2-40B4-BE49-F238E27FC236}">
                    <a16:creationId xmlns:a16="http://schemas.microsoft.com/office/drawing/2014/main" id="{1EB5C024-E6DB-EFCC-D09F-DB93B6CED577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5" name="Google Shape;449;p31">
                <a:extLst>
                  <a:ext uri="{FF2B5EF4-FFF2-40B4-BE49-F238E27FC236}">
                    <a16:creationId xmlns:a16="http://schemas.microsoft.com/office/drawing/2014/main" id="{8184C97A-A233-12DC-08CD-626D949F7914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6" name="Google Shape;450;p31">
                <a:extLst>
                  <a:ext uri="{FF2B5EF4-FFF2-40B4-BE49-F238E27FC236}">
                    <a16:creationId xmlns:a16="http://schemas.microsoft.com/office/drawing/2014/main" id="{C578425D-152E-4529-DA2B-0547A2D4180E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7" name="Google Shape;451;p31">
                <a:extLst>
                  <a:ext uri="{FF2B5EF4-FFF2-40B4-BE49-F238E27FC236}">
                    <a16:creationId xmlns:a16="http://schemas.microsoft.com/office/drawing/2014/main" id="{400347BF-DD09-B717-0217-021B4C49CEF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8" name="Google Shape;452;p31">
                <a:extLst>
                  <a:ext uri="{FF2B5EF4-FFF2-40B4-BE49-F238E27FC236}">
                    <a16:creationId xmlns:a16="http://schemas.microsoft.com/office/drawing/2014/main" id="{4863897B-E082-B920-8B54-EFD5AB2E8972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39" name="Google Shape;453;p31">
                <a:extLst>
                  <a:ext uri="{FF2B5EF4-FFF2-40B4-BE49-F238E27FC236}">
                    <a16:creationId xmlns:a16="http://schemas.microsoft.com/office/drawing/2014/main" id="{3E5968E9-6277-2107-B5F8-99C24AED7D75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F03D0082-927F-D30B-D3D1-28AAB9BD0C0A}"/>
                </a:ext>
              </a:extLst>
            </p:cNvPr>
            <p:cNvSpPr txBox="1"/>
            <p:nvPr/>
          </p:nvSpPr>
          <p:spPr>
            <a:xfrm>
              <a:off x="3173683" y="2523340"/>
              <a:ext cx="6001835" cy="803828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hỏ hơn số chia.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625102D-5500-22E0-29DA-7DDFF1B6F6EC}"/>
              </a:ext>
            </a:extLst>
          </p:cNvPr>
          <p:cNvGrpSpPr/>
          <p:nvPr/>
        </p:nvGrpSpPr>
        <p:grpSpPr>
          <a:xfrm>
            <a:off x="3013354" y="5104039"/>
            <a:ext cx="8973766" cy="1673529"/>
            <a:chOff x="1612674" y="5184381"/>
            <a:chExt cx="8973766" cy="1409055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8F75F6AB-0252-BA27-7850-0ACECE8479F8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42" name="Google Shape;293;p27">
              <a:extLst>
                <a:ext uri="{FF2B5EF4-FFF2-40B4-BE49-F238E27FC236}">
                  <a16:creationId xmlns:a16="http://schemas.microsoft.com/office/drawing/2014/main" id="{F2A58BBE-857C-B7E7-1F2E-08AE92DBEF2C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44" name="Google Shape;294;p27">
                <a:extLst>
                  <a:ext uri="{FF2B5EF4-FFF2-40B4-BE49-F238E27FC236}">
                    <a16:creationId xmlns:a16="http://schemas.microsoft.com/office/drawing/2014/main" id="{D2D4C231-1A38-0FD5-456C-7727953658B5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5" name="Google Shape;295;p27">
                <a:extLst>
                  <a:ext uri="{FF2B5EF4-FFF2-40B4-BE49-F238E27FC236}">
                    <a16:creationId xmlns:a16="http://schemas.microsoft.com/office/drawing/2014/main" id="{C6042492-5720-5EF8-460D-9B620F907D2A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6" name="Google Shape;296;p27">
                <a:extLst>
                  <a:ext uri="{FF2B5EF4-FFF2-40B4-BE49-F238E27FC236}">
                    <a16:creationId xmlns:a16="http://schemas.microsoft.com/office/drawing/2014/main" id="{35CAD6B6-EF25-29EC-FFE3-51ACB233C350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7" name="Google Shape;297;p27">
                <a:extLst>
                  <a:ext uri="{FF2B5EF4-FFF2-40B4-BE49-F238E27FC236}">
                    <a16:creationId xmlns:a16="http://schemas.microsoft.com/office/drawing/2014/main" id="{3FEAE17A-DCBB-78BC-B638-77F55F91A83B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8" name="Google Shape;298;p27">
                <a:extLst>
                  <a:ext uri="{FF2B5EF4-FFF2-40B4-BE49-F238E27FC236}">
                    <a16:creationId xmlns:a16="http://schemas.microsoft.com/office/drawing/2014/main" id="{9CD55A9E-B2A0-FFE6-0E24-5B9DCBC6DE6D}"/>
                  </a:ext>
                </a:extLst>
              </p:cNvPr>
              <p:cNvSpPr/>
              <p:nvPr/>
            </p:nvSpPr>
            <p:spPr>
              <a:xfrm>
                <a:off x="3891994" y="1453648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49" name="Google Shape;299;p27">
                <a:extLst>
                  <a:ext uri="{FF2B5EF4-FFF2-40B4-BE49-F238E27FC236}">
                    <a16:creationId xmlns:a16="http://schemas.microsoft.com/office/drawing/2014/main" id="{9F55F073-471B-E9E9-0D09-ADFE3506C3B9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0" name="Google Shape;300;p27">
                <a:extLst>
                  <a:ext uri="{FF2B5EF4-FFF2-40B4-BE49-F238E27FC236}">
                    <a16:creationId xmlns:a16="http://schemas.microsoft.com/office/drawing/2014/main" id="{365CD12D-A523-743E-C317-7DD51707B08A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1" name="Google Shape;301;p27">
                <a:extLst>
                  <a:ext uri="{FF2B5EF4-FFF2-40B4-BE49-F238E27FC236}">
                    <a16:creationId xmlns:a16="http://schemas.microsoft.com/office/drawing/2014/main" id="{B1C7BB1D-A90B-2CAD-AB8F-3E73DCEDA59A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2" name="Google Shape;302;p27">
                <a:extLst>
                  <a:ext uri="{FF2B5EF4-FFF2-40B4-BE49-F238E27FC236}">
                    <a16:creationId xmlns:a16="http://schemas.microsoft.com/office/drawing/2014/main" id="{2F464EAC-41E7-5217-27BF-290C1309E1E0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3" name="Google Shape;303;p27">
                <a:extLst>
                  <a:ext uri="{FF2B5EF4-FFF2-40B4-BE49-F238E27FC236}">
                    <a16:creationId xmlns:a16="http://schemas.microsoft.com/office/drawing/2014/main" id="{B96E291B-536D-6F8A-DE10-B5C3253A9DEA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4" name="Google Shape;304;p27">
                <a:extLst>
                  <a:ext uri="{FF2B5EF4-FFF2-40B4-BE49-F238E27FC236}">
                    <a16:creationId xmlns:a16="http://schemas.microsoft.com/office/drawing/2014/main" id="{4C2F6090-8239-FE8E-CA3A-C495880CA9AC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5" name="Google Shape;305;p27">
                <a:extLst>
                  <a:ext uri="{FF2B5EF4-FFF2-40B4-BE49-F238E27FC236}">
                    <a16:creationId xmlns:a16="http://schemas.microsoft.com/office/drawing/2014/main" id="{92B5E5D7-6269-790F-C74E-654779B27993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6" name="Google Shape;306;p27">
                <a:extLst>
                  <a:ext uri="{FF2B5EF4-FFF2-40B4-BE49-F238E27FC236}">
                    <a16:creationId xmlns:a16="http://schemas.microsoft.com/office/drawing/2014/main" id="{4420934A-3245-4D5E-8DE8-4397EB0E9023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7" name="Google Shape;307;p27">
                <a:extLst>
                  <a:ext uri="{FF2B5EF4-FFF2-40B4-BE49-F238E27FC236}">
                    <a16:creationId xmlns:a16="http://schemas.microsoft.com/office/drawing/2014/main" id="{A8CC3EDE-7215-4866-2DED-DE326B9980CB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8" name="Google Shape;308;p27">
                <a:extLst>
                  <a:ext uri="{FF2B5EF4-FFF2-40B4-BE49-F238E27FC236}">
                    <a16:creationId xmlns:a16="http://schemas.microsoft.com/office/drawing/2014/main" id="{BD5CEBD6-7CE7-251D-3F5C-0A8F15A3A1A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59" name="Google Shape;309;p27">
                <a:extLst>
                  <a:ext uri="{FF2B5EF4-FFF2-40B4-BE49-F238E27FC236}">
                    <a16:creationId xmlns:a16="http://schemas.microsoft.com/office/drawing/2014/main" id="{5A041ECF-D503-5A34-35ED-7B98EE8F9229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0" name="Google Shape;310;p27">
                <a:extLst>
                  <a:ext uri="{FF2B5EF4-FFF2-40B4-BE49-F238E27FC236}">
                    <a16:creationId xmlns:a16="http://schemas.microsoft.com/office/drawing/2014/main" id="{191F857A-7D0F-0BBD-5033-739B1F9DDC42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1" name="Google Shape;311;p27">
                <a:extLst>
                  <a:ext uri="{FF2B5EF4-FFF2-40B4-BE49-F238E27FC236}">
                    <a16:creationId xmlns:a16="http://schemas.microsoft.com/office/drawing/2014/main" id="{0AE1E744-3264-8A96-10FA-02EFCB26225C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2" name="Google Shape;312;p27">
                <a:extLst>
                  <a:ext uri="{FF2B5EF4-FFF2-40B4-BE49-F238E27FC236}">
                    <a16:creationId xmlns:a16="http://schemas.microsoft.com/office/drawing/2014/main" id="{3F2E924D-7F2D-08DB-4B9D-630AC9909A9E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3" name="Google Shape;313;p27">
                <a:extLst>
                  <a:ext uri="{FF2B5EF4-FFF2-40B4-BE49-F238E27FC236}">
                    <a16:creationId xmlns:a16="http://schemas.microsoft.com/office/drawing/2014/main" id="{64EF7073-7B3A-E758-FCB9-897D60AFBDA4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64" name="Google Shape;314;p27">
                <a:extLst>
                  <a:ext uri="{FF2B5EF4-FFF2-40B4-BE49-F238E27FC236}">
                    <a16:creationId xmlns:a16="http://schemas.microsoft.com/office/drawing/2014/main" id="{97A2B157-5382-58AB-0674-56950D156BE1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62501E40-91D2-B624-851A-338BA3BB697D}"/>
                </a:ext>
              </a:extLst>
            </p:cNvPr>
            <p:cNvSpPr txBox="1"/>
            <p:nvPr/>
          </p:nvSpPr>
          <p:spPr>
            <a:xfrm>
              <a:off x="3237996" y="5564860"/>
              <a:ext cx="5945690" cy="802775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Lớn</a:t>
              </a:r>
              <a:r>
                <a:rPr kumimoji="0" lang="en-US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kumimoji="0" lang="vi-VN" sz="50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hơn số chia.</a:t>
              </a:r>
            </a:p>
          </p:txBody>
        </p:sp>
      </p:grpSp>
      <p:grpSp>
        <p:nvGrpSpPr>
          <p:cNvPr id="65" name="Google Shape;1408;p39">
            <a:extLst>
              <a:ext uri="{FF2B5EF4-FFF2-40B4-BE49-F238E27FC236}">
                <a16:creationId xmlns:a16="http://schemas.microsoft.com/office/drawing/2014/main" id="{BEDD8ADA-6828-8FED-9236-0B65D628A81C}"/>
              </a:ext>
            </a:extLst>
          </p:cNvPr>
          <p:cNvGrpSpPr/>
          <p:nvPr/>
        </p:nvGrpSpPr>
        <p:grpSpPr>
          <a:xfrm flipH="1">
            <a:off x="7655577" y="2060612"/>
            <a:ext cx="1805754" cy="1610631"/>
            <a:chOff x="2178000" y="1370575"/>
            <a:chExt cx="1417475" cy="1417450"/>
          </a:xfrm>
        </p:grpSpPr>
        <p:sp>
          <p:nvSpPr>
            <p:cNvPr id="66" name="Google Shape;1409;p39">
              <a:extLst>
                <a:ext uri="{FF2B5EF4-FFF2-40B4-BE49-F238E27FC236}">
                  <a16:creationId xmlns:a16="http://schemas.microsoft.com/office/drawing/2014/main" id="{252848C1-3B5F-3949-880A-0814330A614B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7" name="Google Shape;1410;p39">
              <a:extLst>
                <a:ext uri="{FF2B5EF4-FFF2-40B4-BE49-F238E27FC236}">
                  <a16:creationId xmlns:a16="http://schemas.microsoft.com/office/drawing/2014/main" id="{E4E62BEB-130F-F168-254E-CD2BF7302FB9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8" name="Google Shape;1411;p39">
              <a:extLst>
                <a:ext uri="{FF2B5EF4-FFF2-40B4-BE49-F238E27FC236}">
                  <a16:creationId xmlns:a16="http://schemas.microsoft.com/office/drawing/2014/main" id="{55036A3E-BBF9-A10B-6D7A-B99DB22D5B47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69" name="Google Shape;1412;p39">
              <a:extLst>
                <a:ext uri="{FF2B5EF4-FFF2-40B4-BE49-F238E27FC236}">
                  <a16:creationId xmlns:a16="http://schemas.microsoft.com/office/drawing/2014/main" id="{55F1A6A3-8547-798A-A2EA-B9A09D69C13E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0" name="Google Shape;1413;p39">
              <a:extLst>
                <a:ext uri="{FF2B5EF4-FFF2-40B4-BE49-F238E27FC236}">
                  <a16:creationId xmlns:a16="http://schemas.microsoft.com/office/drawing/2014/main" id="{5680452A-1598-35BC-AF87-EBCECD7FF6B7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1" name="Google Shape;1414;p39">
              <a:extLst>
                <a:ext uri="{FF2B5EF4-FFF2-40B4-BE49-F238E27FC236}">
                  <a16:creationId xmlns:a16="http://schemas.microsoft.com/office/drawing/2014/main" id="{1E2A4A55-0A44-D67D-C21D-E6AD96BA9E3B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2" name="Google Shape;1415;p39">
              <a:extLst>
                <a:ext uri="{FF2B5EF4-FFF2-40B4-BE49-F238E27FC236}">
                  <a16:creationId xmlns:a16="http://schemas.microsoft.com/office/drawing/2014/main" id="{A2C914E5-3ECB-1E65-89BC-083824B88514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3" name="Google Shape;1416;p39">
              <a:extLst>
                <a:ext uri="{FF2B5EF4-FFF2-40B4-BE49-F238E27FC236}">
                  <a16:creationId xmlns:a16="http://schemas.microsoft.com/office/drawing/2014/main" id="{11CF964B-BCDE-6F47-0157-E27941EC6035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4" name="Google Shape;1417;p39">
              <a:extLst>
                <a:ext uri="{FF2B5EF4-FFF2-40B4-BE49-F238E27FC236}">
                  <a16:creationId xmlns:a16="http://schemas.microsoft.com/office/drawing/2014/main" id="{37CF1DFC-BDB1-6EE7-F9DD-A18696FA6B19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5" name="Google Shape;1418;p39">
              <a:extLst>
                <a:ext uri="{FF2B5EF4-FFF2-40B4-BE49-F238E27FC236}">
                  <a16:creationId xmlns:a16="http://schemas.microsoft.com/office/drawing/2014/main" id="{DD6E95CA-419D-9033-2286-14F1C1CA6873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6" name="Google Shape;1419;p39">
              <a:extLst>
                <a:ext uri="{FF2B5EF4-FFF2-40B4-BE49-F238E27FC236}">
                  <a16:creationId xmlns:a16="http://schemas.microsoft.com/office/drawing/2014/main" id="{CE6C3633-02B7-2C91-C074-772BE740F74D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7" name="Google Shape;1420;p39">
              <a:extLst>
                <a:ext uri="{FF2B5EF4-FFF2-40B4-BE49-F238E27FC236}">
                  <a16:creationId xmlns:a16="http://schemas.microsoft.com/office/drawing/2014/main" id="{466F0096-28A7-D5BE-0C26-1516E99185A4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8" name="Google Shape;1421;p39">
              <a:extLst>
                <a:ext uri="{FF2B5EF4-FFF2-40B4-BE49-F238E27FC236}">
                  <a16:creationId xmlns:a16="http://schemas.microsoft.com/office/drawing/2014/main" id="{275CE720-BB1F-7DA3-9808-47E3725CCEE2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79" name="Google Shape;1422;p39">
              <a:extLst>
                <a:ext uri="{FF2B5EF4-FFF2-40B4-BE49-F238E27FC236}">
                  <a16:creationId xmlns:a16="http://schemas.microsoft.com/office/drawing/2014/main" id="{8404AC52-0D63-2FCD-3000-3B45EEB17831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80" name="Google Shape;118;p4">
            <a:extLst>
              <a:ext uri="{FF2B5EF4-FFF2-40B4-BE49-F238E27FC236}">
                <a16:creationId xmlns:a16="http://schemas.microsoft.com/office/drawing/2014/main" id="{AB5A5940-A5D4-B7CF-AF26-B176D51424EE}"/>
              </a:ext>
            </a:extLst>
          </p:cNvPr>
          <p:cNvSpPr/>
          <p:nvPr/>
        </p:nvSpPr>
        <p:spPr>
          <a:xfrm rot="19980337">
            <a:off x="9387756" y="36808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B864B087-8FB6-03B4-0741-5C128A8BE42A}"/>
              </a:ext>
            </a:extLst>
          </p:cNvPr>
          <p:cNvGrpSpPr/>
          <p:nvPr/>
        </p:nvGrpSpPr>
        <p:grpSpPr>
          <a:xfrm>
            <a:off x="-693571" y="126048"/>
            <a:ext cx="13579140" cy="2378016"/>
            <a:chOff x="-693571" y="126048"/>
            <a:chExt cx="13579140" cy="237801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73D5523-A4D6-F86B-D20B-8A56B42B9755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EE689B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1997B3-4618-AD17-DC50-76DF37C019CE}"/>
                </a:ext>
              </a:extLst>
            </p:cNvPr>
            <p:cNvSpPr txBox="1"/>
            <p:nvPr/>
          </p:nvSpPr>
          <p:spPr>
            <a:xfrm>
              <a:off x="2525638" y="301053"/>
              <a:ext cx="9278719" cy="150551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30480" algn="just">
                <a:lnSpc>
                  <a:spcPct val="120000"/>
                </a:lnSpc>
                <a:spcBef>
                  <a:spcPts val="0"/>
                </a:spcBef>
                <a:spcAft>
                  <a:spcPts val="1200"/>
                </a:spcAft>
              </a:pPr>
              <a:r>
                <a:rPr lang="en-US" sz="3600" b="1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dư</a:t>
              </a:r>
              <a:r>
                <a:rPr lang="en-US" sz="36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trong</a:t>
              </a:r>
              <a:r>
                <a:rPr lang="en-US" sz="36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en-US" sz="36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phép</a:t>
              </a:r>
              <a:r>
                <a:rPr lang="en-US" sz="36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 </a:t>
              </a:r>
              <a:r>
                <a:rPr lang="en-US" sz="3600" b="1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thế</a:t>
              </a:r>
              <a:r>
                <a:rPr lang="en-US" sz="36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nào</a:t>
              </a:r>
              <a:r>
                <a:rPr lang="en-US" sz="36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so </a:t>
              </a:r>
              <a:r>
                <a:rPr lang="en-US" sz="3600" b="1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với</a:t>
              </a:r>
              <a:r>
                <a:rPr lang="en-US" sz="36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số</a:t>
              </a:r>
              <a:r>
                <a:rPr lang="en-US" sz="36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chia?</a:t>
              </a:r>
            </a:p>
          </p:txBody>
        </p:sp>
        <p:pic>
          <p:nvPicPr>
            <p:cNvPr id="81" name="Picture 80">
              <a:hlinkClick r:id="rId4" action="ppaction://hlinksldjump"/>
              <a:extLst>
                <a:ext uri="{FF2B5EF4-FFF2-40B4-BE49-F238E27FC236}">
                  <a16:creationId xmlns:a16="http://schemas.microsoft.com/office/drawing/2014/main" id="{0AEF6019-3EDF-269D-A0FB-7BA1037739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1366" y="126048"/>
              <a:ext cx="2111247" cy="2378016"/>
            </a:xfrm>
            <a:prstGeom prst="rect">
              <a:avLst/>
            </a:prstGeom>
          </p:spPr>
        </p:pic>
      </p:grpSp>
      <p:sp>
        <p:nvSpPr>
          <p:cNvPr id="83" name="Google Shape;118;p4">
            <a:extLst>
              <a:ext uri="{FF2B5EF4-FFF2-40B4-BE49-F238E27FC236}">
                <a16:creationId xmlns:a16="http://schemas.microsoft.com/office/drawing/2014/main" id="{C01D829A-2B32-4827-618D-99641C9A716C}"/>
              </a:ext>
            </a:extLst>
          </p:cNvPr>
          <p:cNvSpPr/>
          <p:nvPr/>
        </p:nvSpPr>
        <p:spPr>
          <a:xfrm rot="19980337">
            <a:off x="10125552" y="5323013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3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80" grpId="0" animBg="1"/>
      <p:bldP spid="8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7712074" y="1220767"/>
            <a:ext cx="3879561" cy="4372501"/>
            <a:chOff x="7610475" y="2460625"/>
            <a:chExt cx="2311400" cy="2605088"/>
          </a:xfrm>
        </p:grpSpPr>
        <p:sp>
          <p:nvSpPr>
            <p:cNvPr id="2052" name="MH_Other_3"/>
            <p:cNvSpPr/>
            <p:nvPr>
              <p:custDataLst>
                <p:tags r:id="rId15"/>
              </p:custDataLst>
            </p:nvPr>
          </p:nvSpPr>
          <p:spPr bwMode="auto">
            <a:xfrm>
              <a:off x="8434388" y="3278189"/>
              <a:ext cx="449262" cy="352425"/>
            </a:xfrm>
            <a:custGeom>
              <a:avLst/>
              <a:gdLst>
                <a:gd name="T0" fmla="*/ 0 w 223"/>
                <a:gd name="T1" fmla="*/ 2147483646 h 174"/>
                <a:gd name="T2" fmla="*/ 2147483646 w 223"/>
                <a:gd name="T3" fmla="*/ 2147483646 h 174"/>
                <a:gd name="T4" fmla="*/ 2147483646 w 223"/>
                <a:gd name="T5" fmla="*/ 2147483646 h 174"/>
                <a:gd name="T6" fmla="*/ 2147483646 w 223"/>
                <a:gd name="T7" fmla="*/ 2147483646 h 174"/>
                <a:gd name="T8" fmla="*/ 2147483646 w 223"/>
                <a:gd name="T9" fmla="*/ 2147483646 h 174"/>
                <a:gd name="T10" fmla="*/ 0 w 223"/>
                <a:gd name="T11" fmla="*/ 2147483646 h 1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3" h="174">
                  <a:moveTo>
                    <a:pt x="0" y="174"/>
                  </a:moveTo>
                  <a:cubicBezTo>
                    <a:pt x="12" y="127"/>
                    <a:pt x="16" y="82"/>
                    <a:pt x="16" y="34"/>
                  </a:cubicBezTo>
                  <a:cubicBezTo>
                    <a:pt x="16" y="19"/>
                    <a:pt x="84" y="31"/>
                    <a:pt x="102" y="16"/>
                  </a:cubicBezTo>
                  <a:cubicBezTo>
                    <a:pt x="120" y="0"/>
                    <a:pt x="157" y="0"/>
                    <a:pt x="162" y="12"/>
                  </a:cubicBezTo>
                  <a:cubicBezTo>
                    <a:pt x="162" y="12"/>
                    <a:pt x="172" y="78"/>
                    <a:pt x="223" y="174"/>
                  </a:cubicBezTo>
                  <a:lnTo>
                    <a:pt x="0" y="174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3" name="MH_Other_4"/>
            <p:cNvSpPr>
              <a:spLocks noEditPoints="1"/>
            </p:cNvSpPr>
            <p:nvPr>
              <p:custDataLst>
                <p:tags r:id="rId16"/>
              </p:custDataLst>
            </p:nvPr>
          </p:nvSpPr>
          <p:spPr bwMode="auto">
            <a:xfrm>
              <a:off x="8420101" y="3270250"/>
              <a:ext cx="485775" cy="361950"/>
            </a:xfrm>
            <a:custGeom>
              <a:avLst/>
              <a:gdLst>
                <a:gd name="T0" fmla="*/ 2147483646 w 241"/>
                <a:gd name="T1" fmla="*/ 2147483646 h 179"/>
                <a:gd name="T2" fmla="*/ 2147483646 w 241"/>
                <a:gd name="T3" fmla="*/ 2147483646 h 179"/>
                <a:gd name="T4" fmla="*/ 2147483646 w 241"/>
                <a:gd name="T5" fmla="*/ 2147483646 h 179"/>
                <a:gd name="T6" fmla="*/ 2147483646 w 241"/>
                <a:gd name="T7" fmla="*/ 2147483646 h 179"/>
                <a:gd name="T8" fmla="*/ 2147483646 w 241"/>
                <a:gd name="T9" fmla="*/ 2147483646 h 179"/>
                <a:gd name="T10" fmla="*/ 2147483646 w 241"/>
                <a:gd name="T11" fmla="*/ 0 h 179"/>
                <a:gd name="T12" fmla="*/ 2147483646 w 241"/>
                <a:gd name="T13" fmla="*/ 0 h 179"/>
                <a:gd name="T14" fmla="*/ 2147483646 w 241"/>
                <a:gd name="T15" fmla="*/ 2147483646 h 179"/>
                <a:gd name="T16" fmla="*/ 2147483646 w 241"/>
                <a:gd name="T17" fmla="*/ 2147483646 h 179"/>
                <a:gd name="T18" fmla="*/ 2147483646 w 241"/>
                <a:gd name="T19" fmla="*/ 2147483646 h 179"/>
                <a:gd name="T20" fmla="*/ 2147483646 w 241"/>
                <a:gd name="T21" fmla="*/ 2147483646 h 179"/>
                <a:gd name="T22" fmla="*/ 2147483646 w 241"/>
                <a:gd name="T23" fmla="*/ 2147483646 h 179"/>
                <a:gd name="T24" fmla="*/ 2147483646 w 241"/>
                <a:gd name="T25" fmla="*/ 2147483646 h 179"/>
                <a:gd name="T26" fmla="*/ 2147483646 w 241"/>
                <a:gd name="T27" fmla="*/ 2147483646 h 179"/>
                <a:gd name="T28" fmla="*/ 2147483646 w 241"/>
                <a:gd name="T29" fmla="*/ 2147483646 h 179"/>
                <a:gd name="T30" fmla="*/ 2147483646 w 241"/>
                <a:gd name="T31" fmla="*/ 2147483646 h 179"/>
                <a:gd name="T32" fmla="*/ 2147483646 w 241"/>
                <a:gd name="T33" fmla="*/ 2147483646 h 179"/>
                <a:gd name="T34" fmla="*/ 2147483646 w 241"/>
                <a:gd name="T35" fmla="*/ 2147483646 h 179"/>
                <a:gd name="T36" fmla="*/ 2147483646 w 241"/>
                <a:gd name="T37" fmla="*/ 2147483646 h 179"/>
                <a:gd name="T38" fmla="*/ 2147483646 w 241"/>
                <a:gd name="T39" fmla="*/ 2147483646 h 179"/>
                <a:gd name="T40" fmla="*/ 0 w 241"/>
                <a:gd name="T41" fmla="*/ 2147483646 h 179"/>
                <a:gd name="T42" fmla="*/ 0 w 241"/>
                <a:gd name="T43" fmla="*/ 2147483646 h 179"/>
                <a:gd name="T44" fmla="*/ 2147483646 w 241"/>
                <a:gd name="T45" fmla="*/ 2147483646 h 179"/>
                <a:gd name="T46" fmla="*/ 2147483646 w 241"/>
                <a:gd name="T47" fmla="*/ 2147483646 h 179"/>
                <a:gd name="T48" fmla="*/ 2147483646 w 241"/>
                <a:gd name="T49" fmla="*/ 2147483646 h 179"/>
                <a:gd name="T50" fmla="*/ 2147483646 w 241"/>
                <a:gd name="T51" fmla="*/ 2147483646 h 179"/>
                <a:gd name="T52" fmla="*/ 2147483646 w 241"/>
                <a:gd name="T53" fmla="*/ 2147483646 h 17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41" h="179">
                  <a:moveTo>
                    <a:pt x="240" y="177"/>
                  </a:moveTo>
                  <a:cubicBezTo>
                    <a:pt x="236" y="172"/>
                    <a:pt x="233" y="166"/>
                    <a:pt x="230" y="160"/>
                  </a:cubicBezTo>
                  <a:cubicBezTo>
                    <a:pt x="221" y="143"/>
                    <a:pt x="213" y="126"/>
                    <a:pt x="205" y="109"/>
                  </a:cubicBezTo>
                  <a:cubicBezTo>
                    <a:pt x="196" y="89"/>
                    <a:pt x="189" y="72"/>
                    <a:pt x="184" y="56"/>
                  </a:cubicBezTo>
                  <a:cubicBezTo>
                    <a:pt x="178" y="39"/>
                    <a:pt x="172" y="20"/>
                    <a:pt x="168" y="1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5" y="0"/>
                    <a:pt x="165" y="0"/>
                    <a:pt x="165" y="0"/>
                  </a:cubicBezTo>
                  <a:cubicBezTo>
                    <a:pt x="165" y="2"/>
                    <a:pt x="165" y="2"/>
                    <a:pt x="165" y="2"/>
                  </a:cubicBezTo>
                  <a:cubicBezTo>
                    <a:pt x="166" y="10"/>
                    <a:pt x="168" y="19"/>
                    <a:pt x="171" y="30"/>
                  </a:cubicBezTo>
                  <a:cubicBezTo>
                    <a:pt x="173" y="39"/>
                    <a:pt x="176" y="49"/>
                    <a:pt x="179" y="58"/>
                  </a:cubicBezTo>
                  <a:cubicBezTo>
                    <a:pt x="185" y="76"/>
                    <a:pt x="191" y="94"/>
                    <a:pt x="199" y="112"/>
                  </a:cubicBezTo>
                  <a:cubicBezTo>
                    <a:pt x="206" y="129"/>
                    <a:pt x="214" y="146"/>
                    <a:pt x="223" y="164"/>
                  </a:cubicBezTo>
                  <a:cubicBezTo>
                    <a:pt x="226" y="169"/>
                    <a:pt x="228" y="174"/>
                    <a:pt x="231" y="178"/>
                  </a:cubicBezTo>
                  <a:cubicBezTo>
                    <a:pt x="231" y="179"/>
                    <a:pt x="231" y="179"/>
                    <a:pt x="231" y="179"/>
                  </a:cubicBezTo>
                  <a:cubicBezTo>
                    <a:pt x="241" y="179"/>
                    <a:pt x="241" y="179"/>
                    <a:pt x="241" y="179"/>
                  </a:cubicBezTo>
                  <a:lnTo>
                    <a:pt x="240" y="177"/>
                  </a:lnTo>
                  <a:close/>
                  <a:moveTo>
                    <a:pt x="23" y="30"/>
                  </a:moveTo>
                  <a:cubicBezTo>
                    <a:pt x="20" y="30"/>
                    <a:pt x="20" y="30"/>
                    <a:pt x="20" y="30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19" y="73"/>
                    <a:pt x="15" y="110"/>
                    <a:pt x="8" y="145"/>
                  </a:cubicBezTo>
                  <a:cubicBezTo>
                    <a:pt x="6" y="155"/>
                    <a:pt x="3" y="166"/>
                    <a:pt x="0" y="178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7" y="179"/>
                    <a:pt x="7" y="179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10" y="167"/>
                    <a:pt x="12" y="156"/>
                    <a:pt x="14" y="146"/>
                  </a:cubicBezTo>
                  <a:cubicBezTo>
                    <a:pt x="21" y="110"/>
                    <a:pt x="24" y="71"/>
                    <a:pt x="23" y="31"/>
                  </a:cubicBezTo>
                  <a:lnTo>
                    <a:pt x="23" y="30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4" name="MH_Other_5"/>
            <p:cNvSpPr/>
            <p:nvPr>
              <p:custDataLst>
                <p:tags r:id="rId17"/>
              </p:custDataLst>
            </p:nvPr>
          </p:nvSpPr>
          <p:spPr bwMode="auto">
            <a:xfrm>
              <a:off x="8528051" y="3303589"/>
              <a:ext cx="169863" cy="173037"/>
            </a:xfrm>
            <a:custGeom>
              <a:avLst/>
              <a:gdLst>
                <a:gd name="T0" fmla="*/ 0 w 84"/>
                <a:gd name="T1" fmla="*/ 2147483646 h 86"/>
                <a:gd name="T2" fmla="*/ 2147483646 w 84"/>
                <a:gd name="T3" fmla="*/ 2147483646 h 86"/>
                <a:gd name="T4" fmla="*/ 2147483646 w 84"/>
                <a:gd name="T5" fmla="*/ 2147483646 h 86"/>
                <a:gd name="T6" fmla="*/ 0 w 84"/>
                <a:gd name="T7" fmla="*/ 2147483646 h 8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4" h="86">
                  <a:moveTo>
                    <a:pt x="0" y="16"/>
                  </a:moveTo>
                  <a:cubicBezTo>
                    <a:pt x="51" y="86"/>
                    <a:pt x="83" y="4"/>
                    <a:pt x="83" y="4"/>
                  </a:cubicBezTo>
                  <a:cubicBezTo>
                    <a:pt x="84" y="0"/>
                    <a:pt x="43" y="15"/>
                    <a:pt x="25" y="15"/>
                  </a:cubicBezTo>
                  <a:cubicBezTo>
                    <a:pt x="7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5" name="MH_Other_6"/>
            <p:cNvSpPr/>
            <p:nvPr>
              <p:custDataLst>
                <p:tags r:id="rId18"/>
              </p:custDataLst>
            </p:nvPr>
          </p:nvSpPr>
          <p:spPr bwMode="auto">
            <a:xfrm>
              <a:off x="8505826" y="3321051"/>
              <a:ext cx="111125" cy="131763"/>
            </a:xfrm>
            <a:custGeom>
              <a:avLst/>
              <a:gdLst>
                <a:gd name="T0" fmla="*/ 2147483646 w 55"/>
                <a:gd name="T1" fmla="*/ 2147483646 h 65"/>
                <a:gd name="T2" fmla="*/ 2147483646 w 55"/>
                <a:gd name="T3" fmla="*/ 2147483646 h 65"/>
                <a:gd name="T4" fmla="*/ 2147483646 w 55"/>
                <a:gd name="T5" fmla="*/ 2147483646 h 65"/>
                <a:gd name="T6" fmla="*/ 0 w 55"/>
                <a:gd name="T7" fmla="*/ 0 h 65"/>
                <a:gd name="T8" fmla="*/ 2147483646 w 55"/>
                <a:gd name="T9" fmla="*/ 2147483646 h 6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5" h="65">
                  <a:moveTo>
                    <a:pt x="9" y="5"/>
                  </a:moveTo>
                  <a:cubicBezTo>
                    <a:pt x="9" y="5"/>
                    <a:pt x="48" y="28"/>
                    <a:pt x="51" y="34"/>
                  </a:cubicBezTo>
                  <a:cubicBezTo>
                    <a:pt x="55" y="40"/>
                    <a:pt x="27" y="44"/>
                    <a:pt x="30" y="65"/>
                  </a:cubicBezTo>
                  <a:cubicBezTo>
                    <a:pt x="30" y="65"/>
                    <a:pt x="3" y="30"/>
                    <a:pt x="0" y="0"/>
                  </a:cubicBezTo>
                  <a:lnTo>
                    <a:pt x="9" y="5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6" name="MH_Other_7"/>
            <p:cNvSpPr/>
            <p:nvPr>
              <p:custDataLst>
                <p:tags r:id="rId19"/>
              </p:custDataLst>
            </p:nvPr>
          </p:nvSpPr>
          <p:spPr bwMode="auto">
            <a:xfrm>
              <a:off x="8616950" y="3294064"/>
              <a:ext cx="103188" cy="147637"/>
            </a:xfrm>
            <a:custGeom>
              <a:avLst/>
              <a:gdLst>
                <a:gd name="T0" fmla="*/ 2147483646 w 51"/>
                <a:gd name="T1" fmla="*/ 2147483646 h 73"/>
                <a:gd name="T2" fmla="*/ 2147483646 w 51"/>
                <a:gd name="T3" fmla="*/ 2147483646 h 73"/>
                <a:gd name="T4" fmla="*/ 2147483646 w 51"/>
                <a:gd name="T5" fmla="*/ 2147483646 h 73"/>
                <a:gd name="T6" fmla="*/ 2147483646 w 51"/>
                <a:gd name="T7" fmla="*/ 0 h 73"/>
                <a:gd name="T8" fmla="*/ 2147483646 w 51"/>
                <a:gd name="T9" fmla="*/ 2147483646 h 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" h="73">
                  <a:moveTo>
                    <a:pt x="41" y="7"/>
                  </a:moveTo>
                  <a:cubicBezTo>
                    <a:pt x="41" y="7"/>
                    <a:pt x="5" y="38"/>
                    <a:pt x="2" y="44"/>
                  </a:cubicBezTo>
                  <a:cubicBezTo>
                    <a:pt x="0" y="51"/>
                    <a:pt x="25" y="51"/>
                    <a:pt x="26" y="73"/>
                  </a:cubicBezTo>
                  <a:cubicBezTo>
                    <a:pt x="26" y="73"/>
                    <a:pt x="51" y="30"/>
                    <a:pt x="49" y="0"/>
                  </a:cubicBezTo>
                  <a:lnTo>
                    <a:pt x="41" y="7"/>
                  </a:lnTo>
                  <a:close/>
                </a:path>
              </a:pathLst>
            </a:custGeom>
            <a:solidFill>
              <a:srgbClr val="97D5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7" name="MH_Other_8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8499475" y="3286126"/>
              <a:ext cx="222250" cy="188913"/>
            </a:xfrm>
            <a:custGeom>
              <a:avLst/>
              <a:gdLst>
                <a:gd name="T0" fmla="*/ 2147483646 w 110"/>
                <a:gd name="T1" fmla="*/ 2147483646 h 93"/>
                <a:gd name="T2" fmla="*/ 2147483646 w 110"/>
                <a:gd name="T3" fmla="*/ 2147483646 h 93"/>
                <a:gd name="T4" fmla="*/ 2147483646 w 110"/>
                <a:gd name="T5" fmla="*/ 2147483646 h 93"/>
                <a:gd name="T6" fmla="*/ 2147483646 w 110"/>
                <a:gd name="T7" fmla="*/ 2147483646 h 93"/>
                <a:gd name="T8" fmla="*/ 2147483646 w 110"/>
                <a:gd name="T9" fmla="*/ 2147483646 h 93"/>
                <a:gd name="T10" fmla="*/ 2147483646 w 110"/>
                <a:gd name="T11" fmla="*/ 2147483646 h 93"/>
                <a:gd name="T12" fmla="*/ 2147483646 w 110"/>
                <a:gd name="T13" fmla="*/ 2147483646 h 93"/>
                <a:gd name="T14" fmla="*/ 0 w 110"/>
                <a:gd name="T15" fmla="*/ 2147483646 h 93"/>
                <a:gd name="T16" fmla="*/ 2147483646 w 110"/>
                <a:gd name="T17" fmla="*/ 2147483646 h 93"/>
                <a:gd name="T18" fmla="*/ 2147483646 w 110"/>
                <a:gd name="T19" fmla="*/ 2147483646 h 93"/>
                <a:gd name="T20" fmla="*/ 2147483646 w 110"/>
                <a:gd name="T21" fmla="*/ 2147483646 h 93"/>
                <a:gd name="T22" fmla="*/ 2147483646 w 110"/>
                <a:gd name="T23" fmla="*/ 2147483646 h 93"/>
                <a:gd name="T24" fmla="*/ 2147483646 w 110"/>
                <a:gd name="T25" fmla="*/ 2147483646 h 93"/>
                <a:gd name="T26" fmla="*/ 2147483646 w 110"/>
                <a:gd name="T27" fmla="*/ 2147483646 h 93"/>
                <a:gd name="T28" fmla="*/ 2147483646 w 110"/>
                <a:gd name="T29" fmla="*/ 2147483646 h 93"/>
                <a:gd name="T30" fmla="*/ 2147483646 w 110"/>
                <a:gd name="T31" fmla="*/ 2147483646 h 93"/>
                <a:gd name="T32" fmla="*/ 2147483646 w 110"/>
                <a:gd name="T33" fmla="*/ 2147483646 h 93"/>
                <a:gd name="T34" fmla="*/ 2147483646 w 110"/>
                <a:gd name="T35" fmla="*/ 2147483646 h 93"/>
                <a:gd name="T36" fmla="*/ 2147483646 w 110"/>
                <a:gd name="T37" fmla="*/ 2147483646 h 93"/>
                <a:gd name="T38" fmla="*/ 2147483646 w 110"/>
                <a:gd name="T39" fmla="*/ 2147483646 h 93"/>
                <a:gd name="T40" fmla="*/ 2147483646 w 110"/>
                <a:gd name="T41" fmla="*/ 2147483646 h 93"/>
                <a:gd name="T42" fmla="*/ 2147483646 w 110"/>
                <a:gd name="T43" fmla="*/ 2147483646 h 93"/>
                <a:gd name="T44" fmla="*/ 2147483646 w 110"/>
                <a:gd name="T45" fmla="*/ 2147483646 h 93"/>
                <a:gd name="T46" fmla="*/ 2147483646 w 110"/>
                <a:gd name="T47" fmla="*/ 2147483646 h 93"/>
                <a:gd name="T48" fmla="*/ 2147483646 w 110"/>
                <a:gd name="T49" fmla="*/ 0 h 93"/>
                <a:gd name="T50" fmla="*/ 2147483646 w 110"/>
                <a:gd name="T51" fmla="*/ 2147483646 h 93"/>
                <a:gd name="T52" fmla="*/ 2147483646 w 110"/>
                <a:gd name="T53" fmla="*/ 2147483646 h 93"/>
                <a:gd name="T54" fmla="*/ 2147483646 w 110"/>
                <a:gd name="T55" fmla="*/ 2147483646 h 93"/>
                <a:gd name="T56" fmla="*/ 2147483646 w 110"/>
                <a:gd name="T57" fmla="*/ 2147483646 h 93"/>
                <a:gd name="T58" fmla="*/ 2147483646 w 110"/>
                <a:gd name="T59" fmla="*/ 2147483646 h 93"/>
                <a:gd name="T60" fmla="*/ 2147483646 w 110"/>
                <a:gd name="T61" fmla="*/ 2147483646 h 93"/>
                <a:gd name="T62" fmla="*/ 2147483646 w 110"/>
                <a:gd name="T63" fmla="*/ 2147483646 h 93"/>
                <a:gd name="T64" fmla="*/ 2147483646 w 110"/>
                <a:gd name="T65" fmla="*/ 2147483646 h 93"/>
                <a:gd name="T66" fmla="*/ 2147483646 w 110"/>
                <a:gd name="T67" fmla="*/ 2147483646 h 93"/>
                <a:gd name="T68" fmla="*/ 2147483646 w 110"/>
                <a:gd name="T69" fmla="*/ 2147483646 h 93"/>
                <a:gd name="T70" fmla="*/ 2147483646 w 110"/>
                <a:gd name="T71" fmla="*/ 2147483646 h 93"/>
                <a:gd name="T72" fmla="*/ 2147483646 w 110"/>
                <a:gd name="T73" fmla="*/ 2147483646 h 93"/>
                <a:gd name="T74" fmla="*/ 2147483646 w 110"/>
                <a:gd name="T75" fmla="*/ 2147483646 h 93"/>
                <a:gd name="T76" fmla="*/ 2147483646 w 110"/>
                <a:gd name="T77" fmla="*/ 2147483646 h 93"/>
                <a:gd name="T78" fmla="*/ 2147483646 w 110"/>
                <a:gd name="T79" fmla="*/ 2147483646 h 93"/>
                <a:gd name="T80" fmla="*/ 2147483646 w 110"/>
                <a:gd name="T81" fmla="*/ 2147483646 h 93"/>
                <a:gd name="T82" fmla="*/ 2147483646 w 110"/>
                <a:gd name="T83" fmla="*/ 2147483646 h 93"/>
                <a:gd name="T84" fmla="*/ 2147483646 w 110"/>
                <a:gd name="T85" fmla="*/ 2147483646 h 93"/>
                <a:gd name="T86" fmla="*/ 2147483646 w 110"/>
                <a:gd name="T87" fmla="*/ 2147483646 h 93"/>
                <a:gd name="T88" fmla="*/ 2147483646 w 110"/>
                <a:gd name="T89" fmla="*/ 2147483646 h 93"/>
                <a:gd name="T90" fmla="*/ 2147483646 w 110"/>
                <a:gd name="T91" fmla="*/ 2147483646 h 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0" h="93">
                  <a:moveTo>
                    <a:pt x="57" y="51"/>
                  </a:moveTo>
                  <a:cubicBezTo>
                    <a:pt x="57" y="50"/>
                    <a:pt x="57" y="50"/>
                    <a:pt x="57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6" y="48"/>
                    <a:pt x="54" y="47"/>
                    <a:pt x="53" y="46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7" y="40"/>
                    <a:pt x="41" y="36"/>
                    <a:pt x="33" y="31"/>
                  </a:cubicBezTo>
                  <a:cubicBezTo>
                    <a:pt x="31" y="30"/>
                    <a:pt x="30" y="29"/>
                    <a:pt x="28" y="29"/>
                  </a:cubicBezTo>
                  <a:cubicBezTo>
                    <a:pt x="23" y="26"/>
                    <a:pt x="18" y="24"/>
                    <a:pt x="13" y="21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0" y="19"/>
                    <a:pt x="7" y="17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24"/>
                    <a:pt x="2" y="30"/>
                    <a:pt x="4" y="36"/>
                  </a:cubicBezTo>
                  <a:cubicBezTo>
                    <a:pt x="5" y="41"/>
                    <a:pt x="7" y="47"/>
                    <a:pt x="10" y="53"/>
                  </a:cubicBezTo>
                  <a:cubicBezTo>
                    <a:pt x="13" y="58"/>
                    <a:pt x="16" y="63"/>
                    <a:pt x="20" y="69"/>
                  </a:cubicBezTo>
                  <a:cubicBezTo>
                    <a:pt x="23" y="75"/>
                    <a:pt x="27" y="80"/>
                    <a:pt x="31" y="84"/>
                  </a:cubicBezTo>
                  <a:cubicBezTo>
                    <a:pt x="39" y="93"/>
                    <a:pt x="39" y="93"/>
                    <a:pt x="39" y="93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5" y="78"/>
                    <a:pt x="36" y="75"/>
                    <a:pt x="37" y="72"/>
                  </a:cubicBezTo>
                  <a:cubicBezTo>
                    <a:pt x="38" y="69"/>
                    <a:pt x="40" y="66"/>
                    <a:pt x="44" y="64"/>
                  </a:cubicBezTo>
                  <a:cubicBezTo>
                    <a:pt x="46" y="62"/>
                    <a:pt x="48" y="61"/>
                    <a:pt x="51" y="60"/>
                  </a:cubicBezTo>
                  <a:cubicBezTo>
                    <a:pt x="51" y="59"/>
                    <a:pt x="52" y="59"/>
                    <a:pt x="53" y="58"/>
                  </a:cubicBezTo>
                  <a:cubicBezTo>
                    <a:pt x="54" y="57"/>
                    <a:pt x="55" y="57"/>
                    <a:pt x="56" y="56"/>
                  </a:cubicBezTo>
                  <a:cubicBezTo>
                    <a:pt x="57" y="55"/>
                    <a:pt x="57" y="54"/>
                    <a:pt x="57" y="53"/>
                  </a:cubicBezTo>
                  <a:cubicBezTo>
                    <a:pt x="58" y="53"/>
                    <a:pt x="57" y="52"/>
                    <a:pt x="57" y="51"/>
                  </a:cubicBezTo>
                  <a:close/>
                  <a:moveTo>
                    <a:pt x="50" y="54"/>
                  </a:moveTo>
                  <a:cubicBezTo>
                    <a:pt x="49" y="55"/>
                    <a:pt x="47" y="56"/>
                    <a:pt x="45" y="57"/>
                  </a:cubicBezTo>
                  <a:cubicBezTo>
                    <a:pt x="44" y="58"/>
                    <a:pt x="42" y="60"/>
                    <a:pt x="41" y="61"/>
                  </a:cubicBezTo>
                  <a:cubicBezTo>
                    <a:pt x="37" y="64"/>
                    <a:pt x="35" y="67"/>
                    <a:pt x="33" y="70"/>
                  </a:cubicBezTo>
                  <a:cubicBezTo>
                    <a:pt x="32" y="71"/>
                    <a:pt x="32" y="72"/>
                    <a:pt x="31" y="74"/>
                  </a:cubicBezTo>
                  <a:cubicBezTo>
                    <a:pt x="30" y="71"/>
                    <a:pt x="28" y="68"/>
                    <a:pt x="26" y="65"/>
                  </a:cubicBezTo>
                  <a:cubicBezTo>
                    <a:pt x="23" y="60"/>
                    <a:pt x="20" y="54"/>
                    <a:pt x="18" y="49"/>
                  </a:cubicBezTo>
                  <a:cubicBezTo>
                    <a:pt x="15" y="44"/>
                    <a:pt x="12" y="38"/>
                    <a:pt x="10" y="33"/>
                  </a:cubicBezTo>
                  <a:cubicBezTo>
                    <a:pt x="9" y="29"/>
                    <a:pt x="7" y="25"/>
                    <a:pt x="6" y="20"/>
                  </a:cubicBezTo>
                  <a:cubicBezTo>
                    <a:pt x="8" y="21"/>
                    <a:pt x="9" y="22"/>
                    <a:pt x="11" y="23"/>
                  </a:cubicBezTo>
                  <a:cubicBezTo>
                    <a:pt x="17" y="27"/>
                    <a:pt x="23" y="31"/>
                    <a:pt x="29" y="36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35" y="41"/>
                    <a:pt x="40" y="45"/>
                    <a:pt x="46" y="4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9" y="51"/>
                    <a:pt x="51" y="52"/>
                    <a:pt x="52" y="53"/>
                  </a:cubicBezTo>
                  <a:cubicBezTo>
                    <a:pt x="51" y="53"/>
                    <a:pt x="51" y="53"/>
                    <a:pt x="50" y="54"/>
                  </a:cubicBezTo>
                  <a:close/>
                  <a:moveTo>
                    <a:pt x="110" y="5"/>
                  </a:moveTo>
                  <a:cubicBezTo>
                    <a:pt x="108" y="4"/>
                    <a:pt x="108" y="4"/>
                    <a:pt x="108" y="4"/>
                  </a:cubicBezTo>
                  <a:cubicBezTo>
                    <a:pt x="108" y="4"/>
                    <a:pt x="108" y="4"/>
                    <a:pt x="108" y="4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103" y="5"/>
                    <a:pt x="100" y="7"/>
                    <a:pt x="98" y="9"/>
                  </a:cubicBezTo>
                  <a:cubicBezTo>
                    <a:pt x="94" y="13"/>
                    <a:pt x="89" y="16"/>
                    <a:pt x="85" y="19"/>
                  </a:cubicBezTo>
                  <a:cubicBezTo>
                    <a:pt x="83" y="21"/>
                    <a:pt x="81" y="22"/>
                    <a:pt x="79" y="24"/>
                  </a:cubicBezTo>
                  <a:cubicBezTo>
                    <a:pt x="72" y="29"/>
                    <a:pt x="67" y="35"/>
                    <a:pt x="62" y="40"/>
                  </a:cubicBezTo>
                  <a:cubicBezTo>
                    <a:pt x="61" y="42"/>
                    <a:pt x="60" y="44"/>
                    <a:pt x="58" y="46"/>
                  </a:cubicBezTo>
                  <a:cubicBezTo>
                    <a:pt x="58" y="46"/>
                    <a:pt x="58" y="47"/>
                    <a:pt x="58" y="48"/>
                  </a:cubicBezTo>
                  <a:cubicBezTo>
                    <a:pt x="57" y="49"/>
                    <a:pt x="57" y="50"/>
                    <a:pt x="58" y="51"/>
                  </a:cubicBezTo>
                  <a:cubicBezTo>
                    <a:pt x="59" y="53"/>
                    <a:pt x="60" y="53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3" y="55"/>
                    <a:pt x="64" y="56"/>
                    <a:pt x="65" y="56"/>
                  </a:cubicBezTo>
                  <a:cubicBezTo>
                    <a:pt x="68" y="57"/>
                    <a:pt x="70" y="58"/>
                    <a:pt x="71" y="60"/>
                  </a:cubicBezTo>
                  <a:cubicBezTo>
                    <a:pt x="75" y="62"/>
                    <a:pt x="77" y="64"/>
                    <a:pt x="79" y="67"/>
                  </a:cubicBezTo>
                  <a:cubicBezTo>
                    <a:pt x="81" y="70"/>
                    <a:pt x="81" y="73"/>
                    <a:pt x="81" y="7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0" y="73"/>
                    <a:pt x="93" y="68"/>
                    <a:pt x="96" y="61"/>
                  </a:cubicBezTo>
                  <a:cubicBezTo>
                    <a:pt x="99" y="55"/>
                    <a:pt x="102" y="50"/>
                    <a:pt x="104" y="43"/>
                  </a:cubicBezTo>
                  <a:cubicBezTo>
                    <a:pt x="106" y="36"/>
                    <a:pt x="108" y="30"/>
                    <a:pt x="109" y="24"/>
                  </a:cubicBezTo>
                  <a:cubicBezTo>
                    <a:pt x="110" y="18"/>
                    <a:pt x="109" y="12"/>
                    <a:pt x="109" y="5"/>
                  </a:cubicBezTo>
                  <a:lnTo>
                    <a:pt x="110" y="5"/>
                  </a:lnTo>
                  <a:close/>
                  <a:moveTo>
                    <a:pt x="102" y="23"/>
                  </a:moveTo>
                  <a:cubicBezTo>
                    <a:pt x="100" y="28"/>
                    <a:pt x="98" y="34"/>
                    <a:pt x="96" y="41"/>
                  </a:cubicBezTo>
                  <a:cubicBezTo>
                    <a:pt x="94" y="46"/>
                    <a:pt x="92" y="52"/>
                    <a:pt x="89" y="58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7" y="64"/>
                    <a:pt x="86" y="66"/>
                    <a:pt x="85" y="68"/>
                  </a:cubicBezTo>
                  <a:cubicBezTo>
                    <a:pt x="84" y="67"/>
                    <a:pt x="84" y="66"/>
                    <a:pt x="83" y="65"/>
                  </a:cubicBezTo>
                  <a:cubicBezTo>
                    <a:pt x="81" y="62"/>
                    <a:pt x="78" y="59"/>
                    <a:pt x="74" y="56"/>
                  </a:cubicBezTo>
                  <a:cubicBezTo>
                    <a:pt x="72" y="55"/>
                    <a:pt x="71" y="54"/>
                    <a:pt x="69" y="53"/>
                  </a:cubicBezTo>
                  <a:cubicBezTo>
                    <a:pt x="67" y="52"/>
                    <a:pt x="66" y="51"/>
                    <a:pt x="64" y="50"/>
                  </a:cubicBezTo>
                  <a:cubicBezTo>
                    <a:pt x="64" y="50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4" y="48"/>
                    <a:pt x="65" y="46"/>
                    <a:pt x="6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73" y="39"/>
                    <a:pt x="78" y="34"/>
                    <a:pt x="83" y="28"/>
                  </a:cubicBezTo>
                  <a:cubicBezTo>
                    <a:pt x="85" y="26"/>
                    <a:pt x="85" y="26"/>
                    <a:pt x="85" y="26"/>
                  </a:cubicBezTo>
                  <a:cubicBezTo>
                    <a:pt x="90" y="21"/>
                    <a:pt x="94" y="16"/>
                    <a:pt x="100" y="12"/>
                  </a:cubicBezTo>
                  <a:cubicBezTo>
                    <a:pt x="101" y="10"/>
                    <a:pt x="103" y="9"/>
                    <a:pt x="105" y="8"/>
                  </a:cubicBezTo>
                  <a:cubicBezTo>
                    <a:pt x="104" y="13"/>
                    <a:pt x="103" y="18"/>
                    <a:pt x="102" y="23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3082" name="MH_Other_9"/>
            <p:cNvSpPr/>
            <p:nvPr>
              <p:custDataLst>
                <p:tags r:id="rId21"/>
              </p:custDataLst>
            </p:nvPr>
          </p:nvSpPr>
          <p:spPr bwMode="auto">
            <a:xfrm>
              <a:off x="7610475" y="3330575"/>
              <a:ext cx="2311400" cy="17351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>
              <a:normAutofit/>
            </a:bodyPr>
            <a:lstStyle/>
            <a:p>
              <a:pPr defTabSz="1219200">
                <a:defRPr/>
              </a:pPr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8" name="MH_SubTitle_3"/>
            <p:cNvSpPr/>
            <p:nvPr>
              <p:custDataLst>
                <p:tags r:id="rId22"/>
              </p:custDataLst>
            </p:nvPr>
          </p:nvSpPr>
          <p:spPr bwMode="auto">
            <a:xfrm>
              <a:off x="771683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0" name="MH_Other_17"/>
            <p:cNvPicPr>
              <a:picLocks noChangeAspect="1"/>
            </p:cNvPicPr>
            <p:nvPr>
              <p:custDataLst>
                <p:tags r:id="rId23"/>
              </p:custDataLst>
            </p:nvPr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5139" y="2460625"/>
              <a:ext cx="1330325" cy="1060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组合 2"/>
          <p:cNvGrpSpPr/>
          <p:nvPr/>
        </p:nvGrpSpPr>
        <p:grpSpPr>
          <a:xfrm>
            <a:off x="4098147" y="1851720"/>
            <a:ext cx="3457835" cy="3835699"/>
            <a:chOff x="5010151" y="2503489"/>
            <a:chExt cx="2309813" cy="2562224"/>
          </a:xfrm>
        </p:grpSpPr>
        <p:sp>
          <p:nvSpPr>
            <p:cNvPr id="2050" name="MH_Other_1"/>
            <p:cNvSpPr/>
            <p:nvPr>
              <p:custDataLst>
                <p:tags r:id="rId11"/>
              </p:custDataLst>
            </p:nvPr>
          </p:nvSpPr>
          <p:spPr bwMode="auto">
            <a:xfrm>
              <a:off x="5024439" y="3446463"/>
              <a:ext cx="2281237" cy="14287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51" name="MH_Other_2"/>
            <p:cNvSpPr/>
            <p:nvPr>
              <p:custDataLst>
                <p:tags r:id="rId12"/>
              </p:custDataLst>
            </p:nvPr>
          </p:nvSpPr>
          <p:spPr bwMode="auto">
            <a:xfrm>
              <a:off x="5010151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7" name="MH_SubTitle_2"/>
            <p:cNvSpPr/>
            <p:nvPr>
              <p:custDataLst>
                <p:tags r:id="rId13"/>
              </p:custDataLst>
            </p:nvPr>
          </p:nvSpPr>
          <p:spPr bwMode="auto">
            <a:xfrm>
              <a:off x="5116514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 dirty="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1" name="MH_Other_18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0676" y="2503489"/>
              <a:ext cx="1427163" cy="1049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3"/>
          <p:cNvGrpSpPr/>
          <p:nvPr/>
        </p:nvGrpSpPr>
        <p:grpSpPr>
          <a:xfrm>
            <a:off x="800571" y="2307250"/>
            <a:ext cx="3043887" cy="3476935"/>
            <a:chOff x="2409826" y="2427288"/>
            <a:chExt cx="2309813" cy="2638425"/>
          </a:xfrm>
        </p:grpSpPr>
        <p:sp>
          <p:nvSpPr>
            <p:cNvPr id="2059" name="MH_Other_10"/>
            <p:cNvSpPr/>
            <p:nvPr>
              <p:custDataLst>
                <p:tags r:id="rId2"/>
              </p:custDataLst>
            </p:nvPr>
          </p:nvSpPr>
          <p:spPr bwMode="auto">
            <a:xfrm>
              <a:off x="3252789" y="3268664"/>
              <a:ext cx="473075" cy="371475"/>
            </a:xfrm>
            <a:custGeom>
              <a:avLst/>
              <a:gdLst>
                <a:gd name="T0" fmla="*/ 2147483646 w 235"/>
                <a:gd name="T1" fmla="*/ 2147483646 h 184"/>
                <a:gd name="T2" fmla="*/ 2147483646 w 235"/>
                <a:gd name="T3" fmla="*/ 2147483646 h 184"/>
                <a:gd name="T4" fmla="*/ 2147483646 w 235"/>
                <a:gd name="T5" fmla="*/ 2147483646 h 184"/>
                <a:gd name="T6" fmla="*/ 2147483646 w 235"/>
                <a:gd name="T7" fmla="*/ 2147483646 h 184"/>
                <a:gd name="T8" fmla="*/ 0 w 235"/>
                <a:gd name="T9" fmla="*/ 2147483646 h 184"/>
                <a:gd name="T10" fmla="*/ 2147483646 w 235"/>
                <a:gd name="T11" fmla="*/ 2147483646 h 18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5" h="184">
                  <a:moveTo>
                    <a:pt x="235" y="184"/>
                  </a:moveTo>
                  <a:cubicBezTo>
                    <a:pt x="223" y="134"/>
                    <a:pt x="219" y="87"/>
                    <a:pt x="219" y="36"/>
                  </a:cubicBezTo>
                  <a:cubicBezTo>
                    <a:pt x="219" y="20"/>
                    <a:pt x="147" y="32"/>
                    <a:pt x="128" y="16"/>
                  </a:cubicBezTo>
                  <a:cubicBezTo>
                    <a:pt x="109" y="0"/>
                    <a:pt x="70" y="0"/>
                    <a:pt x="65" y="12"/>
                  </a:cubicBezTo>
                  <a:cubicBezTo>
                    <a:pt x="65" y="12"/>
                    <a:pt x="54" y="82"/>
                    <a:pt x="0" y="184"/>
                  </a:cubicBezTo>
                  <a:lnTo>
                    <a:pt x="235" y="184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0" name="MH_Other_11"/>
            <p:cNvSpPr>
              <a:spLocks noEditPoints="1"/>
            </p:cNvSpPr>
            <p:nvPr>
              <p:custDataLst>
                <p:tags r:id="rId3"/>
              </p:custDataLst>
            </p:nvPr>
          </p:nvSpPr>
          <p:spPr bwMode="auto">
            <a:xfrm>
              <a:off x="3230564" y="3260725"/>
              <a:ext cx="511175" cy="382588"/>
            </a:xfrm>
            <a:custGeom>
              <a:avLst/>
              <a:gdLst>
                <a:gd name="T0" fmla="*/ 2147483646 w 254"/>
                <a:gd name="T1" fmla="*/ 2147483646 h 189"/>
                <a:gd name="T2" fmla="*/ 2147483646 w 254"/>
                <a:gd name="T3" fmla="*/ 2147483646 h 189"/>
                <a:gd name="T4" fmla="*/ 2147483646 w 254"/>
                <a:gd name="T5" fmla="*/ 2147483646 h 189"/>
                <a:gd name="T6" fmla="*/ 2147483646 w 254"/>
                <a:gd name="T7" fmla="*/ 2147483646 h 189"/>
                <a:gd name="T8" fmla="*/ 2147483646 w 254"/>
                <a:gd name="T9" fmla="*/ 2147483646 h 189"/>
                <a:gd name="T10" fmla="*/ 0 w 254"/>
                <a:gd name="T11" fmla="*/ 2147483646 h 189"/>
                <a:gd name="T12" fmla="*/ 2147483646 w 254"/>
                <a:gd name="T13" fmla="*/ 2147483646 h 189"/>
                <a:gd name="T14" fmla="*/ 2147483646 w 254"/>
                <a:gd name="T15" fmla="*/ 2147483646 h 189"/>
                <a:gd name="T16" fmla="*/ 2147483646 w 254"/>
                <a:gd name="T17" fmla="*/ 2147483646 h 189"/>
                <a:gd name="T18" fmla="*/ 2147483646 w 254"/>
                <a:gd name="T19" fmla="*/ 2147483646 h 189"/>
                <a:gd name="T20" fmla="*/ 2147483646 w 254"/>
                <a:gd name="T21" fmla="*/ 2147483646 h 189"/>
                <a:gd name="T22" fmla="*/ 2147483646 w 254"/>
                <a:gd name="T23" fmla="*/ 2147483646 h 189"/>
                <a:gd name="T24" fmla="*/ 2147483646 w 254"/>
                <a:gd name="T25" fmla="*/ 2147483646 h 189"/>
                <a:gd name="T26" fmla="*/ 2147483646 w 254"/>
                <a:gd name="T27" fmla="*/ 0 h 189"/>
                <a:gd name="T28" fmla="*/ 2147483646 w 254"/>
                <a:gd name="T29" fmla="*/ 0 h 189"/>
                <a:gd name="T30" fmla="*/ 2147483646 w 254"/>
                <a:gd name="T31" fmla="*/ 2147483646 h 189"/>
                <a:gd name="T32" fmla="*/ 2147483646 w 254"/>
                <a:gd name="T33" fmla="*/ 2147483646 h 189"/>
                <a:gd name="T34" fmla="*/ 2147483646 w 254"/>
                <a:gd name="T35" fmla="*/ 2147483646 h 189"/>
                <a:gd name="T36" fmla="*/ 2147483646 w 254"/>
                <a:gd name="T37" fmla="*/ 2147483646 h 189"/>
                <a:gd name="T38" fmla="*/ 2147483646 w 254"/>
                <a:gd name="T39" fmla="*/ 2147483646 h 189"/>
                <a:gd name="T40" fmla="*/ 2147483646 w 254"/>
                <a:gd name="T41" fmla="*/ 2147483646 h 189"/>
                <a:gd name="T42" fmla="*/ 2147483646 w 254"/>
                <a:gd name="T43" fmla="*/ 2147483646 h 189"/>
                <a:gd name="T44" fmla="*/ 2147483646 w 254"/>
                <a:gd name="T45" fmla="*/ 2147483646 h 189"/>
                <a:gd name="T46" fmla="*/ 2147483646 w 254"/>
                <a:gd name="T47" fmla="*/ 2147483646 h 189"/>
                <a:gd name="T48" fmla="*/ 2147483646 w 254"/>
                <a:gd name="T49" fmla="*/ 2147483646 h 189"/>
                <a:gd name="T50" fmla="*/ 2147483646 w 254"/>
                <a:gd name="T51" fmla="*/ 2147483646 h 189"/>
                <a:gd name="T52" fmla="*/ 2147483646 w 254"/>
                <a:gd name="T53" fmla="*/ 2147483646 h 18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54" h="189">
                  <a:moveTo>
                    <a:pt x="77" y="1"/>
                  </a:moveTo>
                  <a:cubicBezTo>
                    <a:pt x="73" y="21"/>
                    <a:pt x="66" y="40"/>
                    <a:pt x="60" y="59"/>
                  </a:cubicBezTo>
                  <a:cubicBezTo>
                    <a:pt x="54" y="76"/>
                    <a:pt x="47" y="93"/>
                    <a:pt x="38" y="115"/>
                  </a:cubicBezTo>
                  <a:cubicBezTo>
                    <a:pt x="30" y="133"/>
                    <a:pt x="21" y="151"/>
                    <a:pt x="11" y="169"/>
                  </a:cubicBezTo>
                  <a:cubicBezTo>
                    <a:pt x="8" y="175"/>
                    <a:pt x="5" y="181"/>
                    <a:pt x="1" y="18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0" y="189"/>
                    <a:pt x="10" y="189"/>
                    <a:pt x="10" y="189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13" y="182"/>
                    <a:pt x="16" y="177"/>
                    <a:pt x="18" y="173"/>
                  </a:cubicBezTo>
                  <a:cubicBezTo>
                    <a:pt x="28" y="154"/>
                    <a:pt x="36" y="136"/>
                    <a:pt x="44" y="117"/>
                  </a:cubicBezTo>
                  <a:cubicBezTo>
                    <a:pt x="52" y="99"/>
                    <a:pt x="59" y="80"/>
                    <a:pt x="65" y="60"/>
                  </a:cubicBezTo>
                  <a:cubicBezTo>
                    <a:pt x="68" y="51"/>
                    <a:pt x="71" y="41"/>
                    <a:pt x="74" y="31"/>
                  </a:cubicBezTo>
                  <a:cubicBezTo>
                    <a:pt x="77" y="19"/>
                    <a:pt x="79" y="10"/>
                    <a:pt x="80" y="1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7" y="0"/>
                    <a:pt x="77" y="0"/>
                    <a:pt x="77" y="0"/>
                  </a:cubicBezTo>
                  <a:lnTo>
                    <a:pt x="77" y="1"/>
                  </a:lnTo>
                  <a:close/>
                  <a:moveTo>
                    <a:pt x="254" y="187"/>
                  </a:moveTo>
                  <a:cubicBezTo>
                    <a:pt x="251" y="175"/>
                    <a:pt x="248" y="164"/>
                    <a:pt x="246" y="153"/>
                  </a:cubicBezTo>
                  <a:cubicBezTo>
                    <a:pt x="239" y="116"/>
                    <a:pt x="234" y="77"/>
                    <a:pt x="233" y="33"/>
                  </a:cubicBezTo>
                  <a:cubicBezTo>
                    <a:pt x="233" y="31"/>
                    <a:pt x="233" y="31"/>
                    <a:pt x="233" y="31"/>
                  </a:cubicBezTo>
                  <a:cubicBezTo>
                    <a:pt x="230" y="32"/>
                    <a:pt x="230" y="32"/>
                    <a:pt x="230" y="32"/>
                  </a:cubicBezTo>
                  <a:cubicBezTo>
                    <a:pt x="230" y="33"/>
                    <a:pt x="230" y="33"/>
                    <a:pt x="230" y="33"/>
                  </a:cubicBezTo>
                  <a:cubicBezTo>
                    <a:pt x="229" y="75"/>
                    <a:pt x="232" y="115"/>
                    <a:pt x="239" y="154"/>
                  </a:cubicBezTo>
                  <a:cubicBezTo>
                    <a:pt x="241" y="165"/>
                    <a:pt x="244" y="176"/>
                    <a:pt x="247" y="188"/>
                  </a:cubicBezTo>
                  <a:cubicBezTo>
                    <a:pt x="247" y="189"/>
                    <a:pt x="247" y="189"/>
                    <a:pt x="247" y="189"/>
                  </a:cubicBezTo>
                  <a:cubicBezTo>
                    <a:pt x="254" y="189"/>
                    <a:pt x="254" y="189"/>
                    <a:pt x="254" y="189"/>
                  </a:cubicBezTo>
                  <a:lnTo>
                    <a:pt x="254" y="187"/>
                  </a:ln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1" name="MH_Other_12"/>
            <p:cNvSpPr/>
            <p:nvPr>
              <p:custDataLst>
                <p:tags r:id="rId4"/>
              </p:custDataLst>
            </p:nvPr>
          </p:nvSpPr>
          <p:spPr bwMode="auto">
            <a:xfrm>
              <a:off x="3448050" y="3295651"/>
              <a:ext cx="179388" cy="182563"/>
            </a:xfrm>
            <a:custGeom>
              <a:avLst/>
              <a:gdLst>
                <a:gd name="T0" fmla="*/ 2147483646 w 89"/>
                <a:gd name="T1" fmla="*/ 2147483646 h 91"/>
                <a:gd name="T2" fmla="*/ 2147483646 w 89"/>
                <a:gd name="T3" fmla="*/ 2147483646 h 91"/>
                <a:gd name="T4" fmla="*/ 2147483646 w 89"/>
                <a:gd name="T5" fmla="*/ 2147483646 h 91"/>
                <a:gd name="T6" fmla="*/ 2147483646 w 89"/>
                <a:gd name="T7" fmla="*/ 2147483646 h 9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89" h="91">
                  <a:moveTo>
                    <a:pt x="89" y="16"/>
                  </a:moveTo>
                  <a:cubicBezTo>
                    <a:pt x="35" y="91"/>
                    <a:pt x="1" y="3"/>
                    <a:pt x="1" y="3"/>
                  </a:cubicBezTo>
                  <a:cubicBezTo>
                    <a:pt x="0" y="0"/>
                    <a:pt x="44" y="16"/>
                    <a:pt x="63" y="16"/>
                  </a:cubicBezTo>
                  <a:cubicBezTo>
                    <a:pt x="82" y="16"/>
                    <a:pt x="89" y="16"/>
                    <a:pt x="89" y="16"/>
                  </a:cubicBezTo>
                  <a:close/>
                </a:path>
              </a:pathLst>
            </a:custGeom>
            <a:solidFill>
              <a:srgbClr val="FDE4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2" name="MH_Other_13"/>
            <p:cNvSpPr/>
            <p:nvPr>
              <p:custDataLst>
                <p:tags r:id="rId5"/>
              </p:custDataLst>
            </p:nvPr>
          </p:nvSpPr>
          <p:spPr bwMode="auto">
            <a:xfrm>
              <a:off x="3533776" y="3313113"/>
              <a:ext cx="117475" cy="139700"/>
            </a:xfrm>
            <a:custGeom>
              <a:avLst/>
              <a:gdLst>
                <a:gd name="T0" fmla="*/ 2147483646 w 58"/>
                <a:gd name="T1" fmla="*/ 2147483646 h 69"/>
                <a:gd name="T2" fmla="*/ 2147483646 w 58"/>
                <a:gd name="T3" fmla="*/ 2147483646 h 69"/>
                <a:gd name="T4" fmla="*/ 2147483646 w 58"/>
                <a:gd name="T5" fmla="*/ 2147483646 h 69"/>
                <a:gd name="T6" fmla="*/ 2147483646 w 58"/>
                <a:gd name="T7" fmla="*/ 0 h 69"/>
                <a:gd name="T8" fmla="*/ 2147483646 w 58"/>
                <a:gd name="T9" fmla="*/ 2147483646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8" h="69">
                  <a:moveTo>
                    <a:pt x="48" y="5"/>
                  </a:moveTo>
                  <a:cubicBezTo>
                    <a:pt x="48" y="5"/>
                    <a:pt x="7" y="30"/>
                    <a:pt x="4" y="36"/>
                  </a:cubicBezTo>
                  <a:cubicBezTo>
                    <a:pt x="0" y="43"/>
                    <a:pt x="29" y="46"/>
                    <a:pt x="26" y="69"/>
                  </a:cubicBezTo>
                  <a:cubicBezTo>
                    <a:pt x="26" y="69"/>
                    <a:pt x="55" y="31"/>
                    <a:pt x="58" y="0"/>
                  </a:cubicBezTo>
                  <a:lnTo>
                    <a:pt x="48" y="5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3" name="MH_Other_14"/>
            <p:cNvSpPr/>
            <p:nvPr>
              <p:custDataLst>
                <p:tags r:id="rId6"/>
              </p:custDataLst>
            </p:nvPr>
          </p:nvSpPr>
          <p:spPr bwMode="auto">
            <a:xfrm>
              <a:off x="3425826" y="3286125"/>
              <a:ext cx="106363" cy="153988"/>
            </a:xfrm>
            <a:custGeom>
              <a:avLst/>
              <a:gdLst>
                <a:gd name="T0" fmla="*/ 2147483646 w 53"/>
                <a:gd name="T1" fmla="*/ 2147483646 h 76"/>
                <a:gd name="T2" fmla="*/ 2147483646 w 53"/>
                <a:gd name="T3" fmla="*/ 2147483646 h 76"/>
                <a:gd name="T4" fmla="*/ 2147483646 w 53"/>
                <a:gd name="T5" fmla="*/ 2147483646 h 76"/>
                <a:gd name="T6" fmla="*/ 2147483646 w 53"/>
                <a:gd name="T7" fmla="*/ 0 h 76"/>
                <a:gd name="T8" fmla="*/ 2147483646 w 53"/>
                <a:gd name="T9" fmla="*/ 2147483646 h 7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" h="76">
                  <a:moveTo>
                    <a:pt x="11" y="6"/>
                  </a:moveTo>
                  <a:cubicBezTo>
                    <a:pt x="11" y="6"/>
                    <a:pt x="49" y="39"/>
                    <a:pt x="51" y="46"/>
                  </a:cubicBezTo>
                  <a:cubicBezTo>
                    <a:pt x="53" y="53"/>
                    <a:pt x="27" y="53"/>
                    <a:pt x="26" y="76"/>
                  </a:cubicBezTo>
                  <a:cubicBezTo>
                    <a:pt x="26" y="76"/>
                    <a:pt x="0" y="31"/>
                    <a:pt x="2" y="0"/>
                  </a:cubicBezTo>
                  <a:lnTo>
                    <a:pt x="11" y="6"/>
                  </a:lnTo>
                  <a:close/>
                </a:path>
              </a:pathLst>
            </a:custGeom>
            <a:solidFill>
              <a:srgbClr val="BDD4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4" name="MH_Other_15"/>
            <p:cNvSpPr>
              <a:spLocks noEditPoints="1"/>
            </p:cNvSpPr>
            <p:nvPr>
              <p:custDataLst>
                <p:tags r:id="rId7"/>
              </p:custDataLst>
            </p:nvPr>
          </p:nvSpPr>
          <p:spPr bwMode="auto">
            <a:xfrm>
              <a:off x="3424238" y="3278188"/>
              <a:ext cx="233362" cy="196850"/>
            </a:xfrm>
            <a:custGeom>
              <a:avLst/>
              <a:gdLst>
                <a:gd name="T0" fmla="*/ 2147483646 w 116"/>
                <a:gd name="T1" fmla="*/ 2147483646 h 97"/>
                <a:gd name="T2" fmla="*/ 2147483646 w 116"/>
                <a:gd name="T3" fmla="*/ 2147483646 h 97"/>
                <a:gd name="T4" fmla="*/ 2147483646 w 116"/>
                <a:gd name="T5" fmla="*/ 2147483646 h 97"/>
                <a:gd name="T6" fmla="*/ 2147483646 w 116"/>
                <a:gd name="T7" fmla="*/ 2147483646 h 97"/>
                <a:gd name="T8" fmla="*/ 2147483646 w 116"/>
                <a:gd name="T9" fmla="*/ 2147483646 h 97"/>
                <a:gd name="T10" fmla="*/ 2147483646 w 116"/>
                <a:gd name="T11" fmla="*/ 2147483646 h 97"/>
                <a:gd name="T12" fmla="*/ 2147483646 w 116"/>
                <a:gd name="T13" fmla="*/ 2147483646 h 97"/>
                <a:gd name="T14" fmla="*/ 2147483646 w 116"/>
                <a:gd name="T15" fmla="*/ 2147483646 h 97"/>
                <a:gd name="T16" fmla="*/ 2147483646 w 116"/>
                <a:gd name="T17" fmla="*/ 2147483646 h 97"/>
                <a:gd name="T18" fmla="*/ 2147483646 w 116"/>
                <a:gd name="T19" fmla="*/ 2147483646 h 97"/>
                <a:gd name="T20" fmla="*/ 2147483646 w 116"/>
                <a:gd name="T21" fmla="*/ 2147483646 h 97"/>
                <a:gd name="T22" fmla="*/ 2147483646 w 116"/>
                <a:gd name="T23" fmla="*/ 2147483646 h 97"/>
                <a:gd name="T24" fmla="*/ 2147483646 w 116"/>
                <a:gd name="T25" fmla="*/ 2147483646 h 97"/>
                <a:gd name="T26" fmla="*/ 2147483646 w 116"/>
                <a:gd name="T27" fmla="*/ 2147483646 h 97"/>
                <a:gd name="T28" fmla="*/ 2147483646 w 116"/>
                <a:gd name="T29" fmla="*/ 2147483646 h 97"/>
                <a:gd name="T30" fmla="*/ 2147483646 w 116"/>
                <a:gd name="T31" fmla="*/ 2147483646 h 97"/>
                <a:gd name="T32" fmla="*/ 2147483646 w 116"/>
                <a:gd name="T33" fmla="*/ 2147483646 h 97"/>
                <a:gd name="T34" fmla="*/ 2147483646 w 116"/>
                <a:gd name="T35" fmla="*/ 2147483646 h 97"/>
                <a:gd name="T36" fmla="*/ 2147483646 w 116"/>
                <a:gd name="T37" fmla="*/ 2147483646 h 97"/>
                <a:gd name="T38" fmla="*/ 2147483646 w 116"/>
                <a:gd name="T39" fmla="*/ 2147483646 h 97"/>
                <a:gd name="T40" fmla="*/ 2147483646 w 116"/>
                <a:gd name="T41" fmla="*/ 2147483646 h 97"/>
                <a:gd name="T42" fmla="*/ 2147483646 w 116"/>
                <a:gd name="T43" fmla="*/ 2147483646 h 97"/>
                <a:gd name="T44" fmla="*/ 2147483646 w 116"/>
                <a:gd name="T45" fmla="*/ 2147483646 h 97"/>
                <a:gd name="T46" fmla="*/ 2147483646 w 116"/>
                <a:gd name="T47" fmla="*/ 2147483646 h 97"/>
                <a:gd name="T48" fmla="*/ 2147483646 w 116"/>
                <a:gd name="T49" fmla="*/ 2147483646 h 97"/>
                <a:gd name="T50" fmla="*/ 2147483646 w 116"/>
                <a:gd name="T51" fmla="*/ 2147483646 h 97"/>
                <a:gd name="T52" fmla="*/ 2147483646 w 116"/>
                <a:gd name="T53" fmla="*/ 2147483646 h 97"/>
                <a:gd name="T54" fmla="*/ 2147483646 w 116"/>
                <a:gd name="T55" fmla="*/ 0 h 97"/>
                <a:gd name="T56" fmla="*/ 2147483646 w 116"/>
                <a:gd name="T57" fmla="*/ 2147483646 h 97"/>
                <a:gd name="T58" fmla="*/ 2147483646 w 116"/>
                <a:gd name="T59" fmla="*/ 2147483646 h 97"/>
                <a:gd name="T60" fmla="*/ 2147483646 w 116"/>
                <a:gd name="T61" fmla="*/ 2147483646 h 97"/>
                <a:gd name="T62" fmla="*/ 2147483646 w 116"/>
                <a:gd name="T63" fmla="*/ 2147483646 h 97"/>
                <a:gd name="T64" fmla="*/ 2147483646 w 116"/>
                <a:gd name="T65" fmla="*/ 2147483646 h 97"/>
                <a:gd name="T66" fmla="*/ 2147483646 w 116"/>
                <a:gd name="T67" fmla="*/ 2147483646 h 97"/>
                <a:gd name="T68" fmla="*/ 2147483646 w 116"/>
                <a:gd name="T69" fmla="*/ 2147483646 h 97"/>
                <a:gd name="T70" fmla="*/ 2147483646 w 116"/>
                <a:gd name="T71" fmla="*/ 2147483646 h 97"/>
                <a:gd name="T72" fmla="*/ 2147483646 w 116"/>
                <a:gd name="T73" fmla="*/ 2147483646 h 97"/>
                <a:gd name="T74" fmla="*/ 2147483646 w 116"/>
                <a:gd name="T75" fmla="*/ 2147483646 h 97"/>
                <a:gd name="T76" fmla="*/ 2147483646 w 116"/>
                <a:gd name="T77" fmla="*/ 2147483646 h 97"/>
                <a:gd name="T78" fmla="*/ 2147483646 w 116"/>
                <a:gd name="T79" fmla="*/ 2147483646 h 97"/>
                <a:gd name="T80" fmla="*/ 2147483646 w 116"/>
                <a:gd name="T81" fmla="*/ 2147483646 h 97"/>
                <a:gd name="T82" fmla="*/ 2147483646 w 116"/>
                <a:gd name="T83" fmla="*/ 2147483646 h 97"/>
                <a:gd name="T84" fmla="*/ 2147483646 w 116"/>
                <a:gd name="T85" fmla="*/ 2147483646 h 97"/>
                <a:gd name="T86" fmla="*/ 2147483646 w 116"/>
                <a:gd name="T87" fmla="*/ 2147483646 h 97"/>
                <a:gd name="T88" fmla="*/ 2147483646 w 116"/>
                <a:gd name="T89" fmla="*/ 2147483646 h 97"/>
                <a:gd name="T90" fmla="*/ 2147483646 w 116"/>
                <a:gd name="T91" fmla="*/ 2147483646 h 9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6" h="97">
                  <a:moveTo>
                    <a:pt x="115" y="17"/>
                  </a:moveTo>
                  <a:cubicBezTo>
                    <a:pt x="115" y="17"/>
                    <a:pt x="115" y="17"/>
                    <a:pt x="115" y="17"/>
                  </a:cubicBezTo>
                  <a:cubicBezTo>
                    <a:pt x="115" y="13"/>
                    <a:pt x="115" y="13"/>
                    <a:pt x="115" y="13"/>
                  </a:cubicBezTo>
                  <a:cubicBezTo>
                    <a:pt x="112" y="15"/>
                    <a:pt x="112" y="15"/>
                    <a:pt x="112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08" y="17"/>
                    <a:pt x="105" y="19"/>
                    <a:pt x="103" y="20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102" y="21"/>
                    <a:pt x="102" y="21"/>
                    <a:pt x="102" y="21"/>
                  </a:cubicBezTo>
                  <a:cubicBezTo>
                    <a:pt x="97" y="24"/>
                    <a:pt x="92" y="27"/>
                    <a:pt x="86" y="29"/>
                  </a:cubicBezTo>
                  <a:cubicBezTo>
                    <a:pt x="85" y="30"/>
                    <a:pt x="83" y="31"/>
                    <a:pt x="81" y="32"/>
                  </a:cubicBezTo>
                  <a:cubicBezTo>
                    <a:pt x="73" y="37"/>
                    <a:pt x="66" y="41"/>
                    <a:pt x="61" y="4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58" y="48"/>
                    <a:pt x="57" y="50"/>
                    <a:pt x="56" y="52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5" y="53"/>
                    <a:pt x="55" y="53"/>
                    <a:pt x="55" y="53"/>
                  </a:cubicBezTo>
                  <a:cubicBezTo>
                    <a:pt x="55" y="54"/>
                    <a:pt x="55" y="55"/>
                    <a:pt x="55" y="55"/>
                  </a:cubicBezTo>
                  <a:cubicBezTo>
                    <a:pt x="56" y="56"/>
                    <a:pt x="56" y="57"/>
                    <a:pt x="57" y="58"/>
                  </a:cubicBezTo>
                  <a:cubicBezTo>
                    <a:pt x="58" y="59"/>
                    <a:pt x="59" y="60"/>
                    <a:pt x="60" y="60"/>
                  </a:cubicBezTo>
                  <a:cubicBezTo>
                    <a:pt x="61" y="61"/>
                    <a:pt x="62" y="61"/>
                    <a:pt x="63" y="62"/>
                  </a:cubicBezTo>
                  <a:cubicBezTo>
                    <a:pt x="65" y="63"/>
                    <a:pt x="68" y="65"/>
                    <a:pt x="70" y="67"/>
                  </a:cubicBezTo>
                  <a:cubicBezTo>
                    <a:pt x="73" y="69"/>
                    <a:pt x="76" y="72"/>
                    <a:pt x="77" y="75"/>
                  </a:cubicBezTo>
                  <a:cubicBezTo>
                    <a:pt x="78" y="78"/>
                    <a:pt x="79" y="82"/>
                    <a:pt x="78" y="85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83" y="88"/>
                    <a:pt x="83" y="88"/>
                    <a:pt x="83" y="88"/>
                  </a:cubicBezTo>
                  <a:cubicBezTo>
                    <a:pt x="87" y="83"/>
                    <a:pt x="91" y="78"/>
                    <a:pt x="95" y="72"/>
                  </a:cubicBezTo>
                  <a:cubicBezTo>
                    <a:pt x="99" y="66"/>
                    <a:pt x="102" y="60"/>
                    <a:pt x="105" y="55"/>
                  </a:cubicBezTo>
                  <a:cubicBezTo>
                    <a:pt x="108" y="48"/>
                    <a:pt x="111" y="42"/>
                    <a:pt x="112" y="37"/>
                  </a:cubicBezTo>
                  <a:cubicBezTo>
                    <a:pt x="114" y="31"/>
                    <a:pt x="114" y="25"/>
                    <a:pt x="115" y="18"/>
                  </a:cubicBezTo>
                  <a:cubicBezTo>
                    <a:pt x="116" y="18"/>
                    <a:pt x="116" y="18"/>
                    <a:pt x="116" y="18"/>
                  </a:cubicBezTo>
                  <a:lnTo>
                    <a:pt x="115" y="17"/>
                  </a:lnTo>
                  <a:close/>
                  <a:moveTo>
                    <a:pt x="105" y="34"/>
                  </a:moveTo>
                  <a:cubicBezTo>
                    <a:pt x="103" y="39"/>
                    <a:pt x="100" y="45"/>
                    <a:pt x="97" y="51"/>
                  </a:cubicBezTo>
                  <a:cubicBezTo>
                    <a:pt x="95" y="56"/>
                    <a:pt x="92" y="62"/>
                    <a:pt x="88" y="68"/>
                  </a:cubicBezTo>
                  <a:cubicBezTo>
                    <a:pt x="86" y="71"/>
                    <a:pt x="85" y="74"/>
                    <a:pt x="83" y="77"/>
                  </a:cubicBezTo>
                  <a:cubicBezTo>
                    <a:pt x="83" y="76"/>
                    <a:pt x="82" y="74"/>
                    <a:pt x="81" y="73"/>
                  </a:cubicBezTo>
                  <a:cubicBezTo>
                    <a:pt x="79" y="69"/>
                    <a:pt x="77" y="66"/>
                    <a:pt x="73" y="63"/>
                  </a:cubicBezTo>
                  <a:cubicBezTo>
                    <a:pt x="71" y="62"/>
                    <a:pt x="70" y="61"/>
                    <a:pt x="68" y="60"/>
                  </a:cubicBezTo>
                  <a:cubicBezTo>
                    <a:pt x="66" y="59"/>
                    <a:pt x="64" y="57"/>
                    <a:pt x="63" y="56"/>
                  </a:cubicBezTo>
                  <a:cubicBezTo>
                    <a:pt x="62" y="56"/>
                    <a:pt x="62" y="55"/>
                    <a:pt x="61" y="55"/>
                  </a:cubicBezTo>
                  <a:cubicBezTo>
                    <a:pt x="62" y="54"/>
                    <a:pt x="64" y="53"/>
                    <a:pt x="65" y="52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73" y="46"/>
                    <a:pt x="79" y="42"/>
                    <a:pt x="85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92" y="32"/>
                    <a:pt x="98" y="27"/>
                    <a:pt x="104" y="23"/>
                  </a:cubicBezTo>
                  <a:cubicBezTo>
                    <a:pt x="106" y="22"/>
                    <a:pt x="108" y="21"/>
                    <a:pt x="110" y="20"/>
                  </a:cubicBezTo>
                  <a:cubicBezTo>
                    <a:pt x="109" y="25"/>
                    <a:pt x="107" y="30"/>
                    <a:pt x="105" y="34"/>
                  </a:cubicBezTo>
                  <a:close/>
                  <a:moveTo>
                    <a:pt x="54" y="47"/>
                  </a:moveTo>
                  <a:cubicBezTo>
                    <a:pt x="53" y="45"/>
                    <a:pt x="52" y="43"/>
                    <a:pt x="50" y="42"/>
                  </a:cubicBezTo>
                  <a:cubicBezTo>
                    <a:pt x="46" y="36"/>
                    <a:pt x="40" y="30"/>
                    <a:pt x="32" y="24"/>
                  </a:cubicBezTo>
                  <a:cubicBezTo>
                    <a:pt x="30" y="23"/>
                    <a:pt x="28" y="21"/>
                    <a:pt x="26" y="20"/>
                  </a:cubicBezTo>
                  <a:cubicBezTo>
                    <a:pt x="22" y="16"/>
                    <a:pt x="17" y="13"/>
                    <a:pt x="13" y="9"/>
                  </a:cubicBezTo>
                  <a:cubicBezTo>
                    <a:pt x="10" y="7"/>
                    <a:pt x="7" y="5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11"/>
                    <a:pt x="0" y="18"/>
                    <a:pt x="1" y="24"/>
                  </a:cubicBezTo>
                  <a:cubicBezTo>
                    <a:pt x="2" y="31"/>
                    <a:pt x="4" y="37"/>
                    <a:pt x="6" y="45"/>
                  </a:cubicBezTo>
                  <a:cubicBezTo>
                    <a:pt x="8" y="51"/>
                    <a:pt x="11" y="58"/>
                    <a:pt x="14" y="64"/>
                  </a:cubicBezTo>
                  <a:cubicBezTo>
                    <a:pt x="17" y="70"/>
                    <a:pt x="21" y="76"/>
                    <a:pt x="24" y="82"/>
                  </a:cubicBezTo>
                  <a:cubicBezTo>
                    <a:pt x="30" y="91"/>
                    <a:pt x="30" y="91"/>
                    <a:pt x="30" y="91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0" y="77"/>
                    <a:pt x="31" y="73"/>
                    <a:pt x="32" y="70"/>
                  </a:cubicBezTo>
                  <a:cubicBezTo>
                    <a:pt x="34" y="67"/>
                    <a:pt x="37" y="64"/>
                    <a:pt x="40" y="62"/>
                  </a:cubicBezTo>
                  <a:cubicBezTo>
                    <a:pt x="42" y="61"/>
                    <a:pt x="45" y="60"/>
                    <a:pt x="47" y="59"/>
                  </a:cubicBezTo>
                  <a:cubicBezTo>
                    <a:pt x="48" y="58"/>
                    <a:pt x="50" y="57"/>
                    <a:pt x="51" y="5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53" y="55"/>
                    <a:pt x="54" y="55"/>
                    <a:pt x="55" y="53"/>
                  </a:cubicBezTo>
                  <a:cubicBezTo>
                    <a:pt x="55" y="52"/>
                    <a:pt x="55" y="51"/>
                    <a:pt x="55" y="50"/>
                  </a:cubicBezTo>
                  <a:cubicBezTo>
                    <a:pt x="55" y="49"/>
                    <a:pt x="55" y="48"/>
                    <a:pt x="54" y="47"/>
                  </a:cubicBezTo>
                  <a:close/>
                  <a:moveTo>
                    <a:pt x="48" y="52"/>
                  </a:moveTo>
                  <a:cubicBezTo>
                    <a:pt x="47" y="53"/>
                    <a:pt x="45" y="54"/>
                    <a:pt x="43" y="55"/>
                  </a:cubicBezTo>
                  <a:cubicBezTo>
                    <a:pt x="41" y="56"/>
                    <a:pt x="40" y="57"/>
                    <a:pt x="38" y="58"/>
                  </a:cubicBezTo>
                  <a:cubicBezTo>
                    <a:pt x="34" y="61"/>
                    <a:pt x="31" y="64"/>
                    <a:pt x="29" y="67"/>
                  </a:cubicBezTo>
                  <a:cubicBezTo>
                    <a:pt x="28" y="69"/>
                    <a:pt x="27" y="70"/>
                    <a:pt x="26" y="72"/>
                  </a:cubicBezTo>
                  <a:cubicBezTo>
                    <a:pt x="25" y="69"/>
                    <a:pt x="24" y="67"/>
                    <a:pt x="23" y="65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19" y="54"/>
                    <a:pt x="16" y="48"/>
                    <a:pt x="14" y="42"/>
                  </a:cubicBezTo>
                  <a:cubicBezTo>
                    <a:pt x="12" y="35"/>
                    <a:pt x="10" y="29"/>
                    <a:pt x="9" y="23"/>
                  </a:cubicBezTo>
                  <a:cubicBezTo>
                    <a:pt x="7" y="18"/>
                    <a:pt x="6" y="13"/>
                    <a:pt x="5" y="7"/>
                  </a:cubicBezTo>
                  <a:cubicBezTo>
                    <a:pt x="7" y="9"/>
                    <a:pt x="9" y="10"/>
                    <a:pt x="11" y="11"/>
                  </a:cubicBezTo>
                  <a:cubicBezTo>
                    <a:pt x="16" y="16"/>
                    <a:pt x="21" y="22"/>
                    <a:pt x="26" y="27"/>
                  </a:cubicBezTo>
                  <a:cubicBezTo>
                    <a:pt x="28" y="29"/>
                    <a:pt x="28" y="29"/>
                    <a:pt x="28" y="29"/>
                  </a:cubicBezTo>
                  <a:cubicBezTo>
                    <a:pt x="33" y="35"/>
                    <a:pt x="39" y="41"/>
                    <a:pt x="45" y="46"/>
                  </a:cubicBezTo>
                  <a:cubicBezTo>
                    <a:pt x="45" y="46"/>
                    <a:pt x="45" y="46"/>
                    <a:pt x="45" y="46"/>
                  </a:cubicBezTo>
                  <a:cubicBezTo>
                    <a:pt x="47" y="48"/>
                    <a:pt x="48" y="49"/>
                    <a:pt x="49" y="50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9" y="51"/>
                  </a:cubicBezTo>
                  <a:cubicBezTo>
                    <a:pt x="49" y="51"/>
                    <a:pt x="49" y="51"/>
                    <a:pt x="48" y="52"/>
                  </a:cubicBezTo>
                  <a:close/>
                </a:path>
              </a:pathLst>
            </a:custGeom>
            <a:solidFill>
              <a:srgbClr val="520E0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5" name="MH_Other_16"/>
            <p:cNvSpPr/>
            <p:nvPr>
              <p:custDataLst>
                <p:tags r:id="rId8"/>
              </p:custDataLst>
            </p:nvPr>
          </p:nvSpPr>
          <p:spPr bwMode="auto">
            <a:xfrm>
              <a:off x="2409826" y="3332163"/>
              <a:ext cx="2309813" cy="1733550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defTabSz="1219200"/>
              <a:endParaRPr lang="zh-CN" altLang="en-US" sz="2400">
                <a:solidFill>
                  <a:srgbClr val="6D6F71"/>
                </a:solidFill>
              </a:endParaRPr>
            </a:p>
          </p:txBody>
        </p:sp>
        <p:sp>
          <p:nvSpPr>
            <p:cNvPr id="2066" name="MH_SubTitle_1"/>
            <p:cNvSpPr/>
            <p:nvPr>
              <p:custDataLst>
                <p:tags r:id="rId9"/>
              </p:custDataLst>
            </p:nvPr>
          </p:nvSpPr>
          <p:spPr bwMode="auto">
            <a:xfrm>
              <a:off x="2516189" y="3451225"/>
              <a:ext cx="2097087" cy="1493838"/>
            </a:xfrm>
            <a:custGeom>
              <a:avLst/>
              <a:gdLst>
                <a:gd name="T0" fmla="*/ 2147483646 w 2809"/>
                <a:gd name="T1" fmla="*/ 2147483646 h 1853"/>
                <a:gd name="T2" fmla="*/ 2147483646 w 2809"/>
                <a:gd name="T3" fmla="*/ 2147483646 h 1853"/>
                <a:gd name="T4" fmla="*/ 2147483646 w 2809"/>
                <a:gd name="T5" fmla="*/ 2147483646 h 1853"/>
                <a:gd name="T6" fmla="*/ 2147483646 w 2809"/>
                <a:gd name="T7" fmla="*/ 2147483646 h 1853"/>
                <a:gd name="T8" fmla="*/ 2147483646 w 2809"/>
                <a:gd name="T9" fmla="*/ 2147483646 h 1853"/>
                <a:gd name="T10" fmla="*/ 2147483646 w 2809"/>
                <a:gd name="T11" fmla="*/ 2147483646 h 1853"/>
                <a:gd name="T12" fmla="*/ 2147483646 w 2809"/>
                <a:gd name="T13" fmla="*/ 2147483646 h 1853"/>
                <a:gd name="T14" fmla="*/ 2147483646 w 2809"/>
                <a:gd name="T15" fmla="*/ 2147483646 h 1853"/>
                <a:gd name="T16" fmla="*/ 2147483646 w 2809"/>
                <a:gd name="T17" fmla="*/ 2147483646 h 1853"/>
                <a:gd name="T18" fmla="*/ 2147483646 w 2809"/>
                <a:gd name="T19" fmla="*/ 2147483646 h 1853"/>
                <a:gd name="T20" fmla="*/ 2147483646 w 2809"/>
                <a:gd name="T21" fmla="*/ 2147483646 h 1853"/>
                <a:gd name="T22" fmla="*/ 2147483646 w 2809"/>
                <a:gd name="T23" fmla="*/ 2147483646 h 1853"/>
                <a:gd name="T24" fmla="*/ 2147483646 w 2809"/>
                <a:gd name="T25" fmla="*/ 2147483646 h 185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09"/>
                <a:gd name="T40" fmla="*/ 0 h 1853"/>
                <a:gd name="T41" fmla="*/ 2809 w 2809"/>
                <a:gd name="T42" fmla="*/ 1853 h 185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09" h="1853">
                  <a:moveTo>
                    <a:pt x="2561" y="175"/>
                  </a:moveTo>
                  <a:cubicBezTo>
                    <a:pt x="2314" y="0"/>
                    <a:pt x="2066" y="106"/>
                    <a:pt x="1768" y="166"/>
                  </a:cubicBezTo>
                  <a:cubicBezTo>
                    <a:pt x="1470" y="226"/>
                    <a:pt x="1056" y="194"/>
                    <a:pt x="759" y="113"/>
                  </a:cubicBezTo>
                  <a:cubicBezTo>
                    <a:pt x="461" y="31"/>
                    <a:pt x="210" y="188"/>
                    <a:pt x="210" y="188"/>
                  </a:cubicBezTo>
                  <a:cubicBezTo>
                    <a:pt x="69" y="326"/>
                    <a:pt x="0" y="442"/>
                    <a:pt x="53" y="624"/>
                  </a:cubicBezTo>
                  <a:cubicBezTo>
                    <a:pt x="107" y="805"/>
                    <a:pt x="122" y="918"/>
                    <a:pt x="91" y="1122"/>
                  </a:cubicBezTo>
                  <a:cubicBezTo>
                    <a:pt x="60" y="1326"/>
                    <a:pt x="0" y="1445"/>
                    <a:pt x="194" y="1649"/>
                  </a:cubicBezTo>
                  <a:cubicBezTo>
                    <a:pt x="389" y="1853"/>
                    <a:pt x="755" y="1815"/>
                    <a:pt x="991" y="1780"/>
                  </a:cubicBezTo>
                  <a:cubicBezTo>
                    <a:pt x="1226" y="1746"/>
                    <a:pt x="1429" y="1715"/>
                    <a:pt x="1636" y="1737"/>
                  </a:cubicBezTo>
                  <a:cubicBezTo>
                    <a:pt x="1843" y="1758"/>
                    <a:pt x="2198" y="1827"/>
                    <a:pt x="2439" y="1746"/>
                  </a:cubicBezTo>
                  <a:cubicBezTo>
                    <a:pt x="2730" y="1646"/>
                    <a:pt x="2740" y="1395"/>
                    <a:pt x="2696" y="1273"/>
                  </a:cubicBezTo>
                  <a:cubicBezTo>
                    <a:pt x="2652" y="1150"/>
                    <a:pt x="2630" y="1041"/>
                    <a:pt x="2683" y="834"/>
                  </a:cubicBezTo>
                  <a:cubicBezTo>
                    <a:pt x="2737" y="627"/>
                    <a:pt x="2809" y="351"/>
                    <a:pt x="2561" y="175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8000" rIns="108000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SimSun" panose="02010600030101010101" pitchFamily="2" charset="-122"/>
                </a:defRPr>
              </a:lvl9pPr>
            </a:lstStyle>
            <a:p>
              <a:pPr algn="ctr" defTabSz="1219200">
                <a:lnSpc>
                  <a:spcPct val="120000"/>
                </a:lnSpc>
                <a:defRPr/>
              </a:pPr>
              <a:endParaRPr lang="zh-CN" altLang="en-US" sz="2400">
                <a:solidFill>
                  <a:srgbClr val="333333"/>
                </a:solidFill>
                <a:latin typeface="Arial"/>
                <a:ea typeface="+mn-ea"/>
              </a:endParaRPr>
            </a:p>
          </p:txBody>
        </p:sp>
        <p:pic>
          <p:nvPicPr>
            <p:cNvPr id="2072" name="MH_Other_19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875" y="2427288"/>
              <a:ext cx="1474788" cy="110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Box 15">
            <a:extLst>
              <a:ext uri="{FF2B5EF4-FFF2-40B4-BE49-F238E27FC236}">
                <a16:creationId xmlns:a16="http://schemas.microsoft.com/office/drawing/2014/main" id="{0198A9B4-41A7-4361-90CB-72572DE86BCA}"/>
              </a:ext>
            </a:extLst>
          </p:cNvPr>
          <p:cNvSpPr txBox="1"/>
          <p:nvPr/>
        </p:nvSpPr>
        <p:spPr>
          <a:xfrm>
            <a:off x="3072083" y="494857"/>
            <a:ext cx="5991693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1219200">
              <a:lnSpc>
                <a:spcPts val="3750"/>
              </a:lnSpc>
              <a:spcBef>
                <a:spcPct val="0"/>
              </a:spcBef>
            </a:pPr>
            <a:r>
              <a:rPr lang="en-US" sz="4000" b="1">
                <a:solidFill>
                  <a:srgbClr val="FF0000"/>
                </a:solidFill>
                <a:cs typeface="Arial" panose="020B0604020202020204" pitchFamily="34" charset="0"/>
              </a:rPr>
              <a:t>HƯỚNG DẪN VỀ NHÀ</a:t>
            </a:r>
            <a:endParaRPr lang="en-US" sz="40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EC31AD0-385F-46AC-9F99-D01480EC2DD8}"/>
              </a:ext>
            </a:extLst>
          </p:cNvPr>
          <p:cNvSpPr txBox="1"/>
          <p:nvPr/>
        </p:nvSpPr>
        <p:spPr>
          <a:xfrm>
            <a:off x="800571" y="4086524"/>
            <a:ext cx="263750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algn="ctr" defTabSz="1219200"/>
            <a:r>
              <a:rPr lang="vi-VN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Ôn tập lại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6F9C0-A68A-4BA9-9C89-C46502A9A159}"/>
              </a:ext>
            </a:extLst>
          </p:cNvPr>
          <p:cNvSpPr txBox="1"/>
          <p:nvPr/>
        </p:nvSpPr>
        <p:spPr>
          <a:xfrm>
            <a:off x="4471538" y="3904585"/>
            <a:ext cx="301581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defTabSz="1219200"/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Làm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SBT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3E55C2-2D1A-4158-8FED-2BAE592A90F6}"/>
              </a:ext>
            </a:extLst>
          </p:cNvPr>
          <p:cNvSpPr txBox="1"/>
          <p:nvPr/>
        </p:nvSpPr>
        <p:spPr>
          <a:xfrm>
            <a:off x="7737761" y="3609541"/>
            <a:ext cx="4709296" cy="872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lvl="1" defTabSz="1219200">
              <a:lnSpc>
                <a:spcPct val="200000"/>
              </a:lnSpc>
            </a:pP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3000" b="1" dirty="0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>
                <a:solidFill>
                  <a:srgbClr val="00B0F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mới</a:t>
            </a:r>
            <a:endParaRPr lang="vi-VN" sz="3000" b="1" dirty="0">
              <a:solidFill>
                <a:srgbClr val="00B0F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62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26865807-3986-406B-A21F-9F8C1BACA0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" y="-11044"/>
            <a:ext cx="3460751" cy="1174592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7B583D85-E5DF-4D3A-9052-9AD27C391E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227" y="-1330"/>
            <a:ext cx="1833511" cy="779243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F2F8719C-ED20-4F40-A679-D500D7A4B0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9680" y="1"/>
            <a:ext cx="2452320" cy="14496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85EBF36D-5627-4B05-9C0D-8871941D8D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337" y="-1329"/>
            <a:ext cx="2211671" cy="77351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CE47903-968D-4437-B43D-F30DC902478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" y="5606673"/>
            <a:ext cx="2530003" cy="126237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A026609-0990-47D2-AEB1-3576F7E1D20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7311" y="5872284"/>
            <a:ext cx="2652860" cy="99124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CDA686BA-C240-473B-A8DC-6261098EC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251" y="5812817"/>
            <a:ext cx="1711328" cy="997771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54503931-EBB4-4F82-9624-91C066D851D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439" y="-1214032"/>
            <a:ext cx="8360509" cy="8360509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8ABCCD60-0A94-47E4-B22A-87CB8953066B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35617" y="5858360"/>
            <a:ext cx="2395001" cy="1143881"/>
          </a:xfrm>
          <a:prstGeom prst="rect">
            <a:avLst/>
          </a:prstGeom>
        </p:spPr>
      </p:pic>
      <p:sp>
        <p:nvSpPr>
          <p:cNvPr id="15" name="文本框 34">
            <a:extLst>
              <a:ext uri="{FF2B5EF4-FFF2-40B4-BE49-F238E27FC236}">
                <a16:creationId xmlns:a16="http://schemas.microsoft.com/office/drawing/2014/main" id="{D053AFB6-669D-4FD0-A91F-62C12C8FB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603" y="2709899"/>
            <a:ext cx="5401733" cy="176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defTabSz="914354"/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Tạm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biệt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và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hẹn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gặp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lại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</a:t>
            </a:r>
            <a:r>
              <a:rPr lang="en-US" altLang="zh-CN" sz="5333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các</a:t>
            </a:r>
            <a:r>
              <a:rPr lang="en-US" altLang="zh-CN" sz="5333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Century Gothic" panose="020B0502020202020204" pitchFamily="34" charset="0"/>
              </a:rPr>
              <a:t> con</a:t>
            </a:r>
            <a:endParaRPr lang="zh-CN" altLang="en-US" sz="5333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Century Gothic" panose="020B0502020202020204" pitchFamily="34" charset="0"/>
            </a:endParaRPr>
          </a:p>
        </p:txBody>
      </p:sp>
      <p:pic>
        <p:nvPicPr>
          <p:cNvPr id="17" name="图片 25">
            <a:extLst>
              <a:ext uri="{FF2B5EF4-FFF2-40B4-BE49-F238E27FC236}">
                <a16:creationId xmlns:a16="http://schemas.microsoft.com/office/drawing/2014/main" id="{3DA38F78-0101-43FB-8BB5-EEEFF41E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90" y="4209631"/>
            <a:ext cx="1879348" cy="2635671"/>
          </a:xfrm>
          <a:prstGeom prst="rect">
            <a:avLst/>
          </a:prstGeom>
        </p:spPr>
      </p:pic>
      <p:pic>
        <p:nvPicPr>
          <p:cNvPr id="18" name="图片 26">
            <a:extLst>
              <a:ext uri="{FF2B5EF4-FFF2-40B4-BE49-F238E27FC236}">
                <a16:creationId xmlns:a16="http://schemas.microsoft.com/office/drawing/2014/main" id="{1035B2C3-2D68-4284-BF94-696AFFFCCC9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83" y="4943862"/>
            <a:ext cx="2251779" cy="1925185"/>
          </a:xfrm>
          <a:prstGeom prst="rect">
            <a:avLst/>
          </a:prstGeom>
        </p:spPr>
      </p:pic>
      <p:pic>
        <p:nvPicPr>
          <p:cNvPr id="19" name="图片 53">
            <a:extLst>
              <a:ext uri="{FF2B5EF4-FFF2-40B4-BE49-F238E27FC236}">
                <a16:creationId xmlns:a16="http://schemas.microsoft.com/office/drawing/2014/main" id="{42D33409-AC00-4D4D-8AE4-B154A445E28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122" y="2366537"/>
            <a:ext cx="1141729" cy="694731"/>
          </a:xfrm>
          <a:prstGeom prst="rect">
            <a:avLst/>
          </a:prstGeom>
        </p:spPr>
      </p:pic>
      <p:pic>
        <p:nvPicPr>
          <p:cNvPr id="20" name="图片 34">
            <a:extLst>
              <a:ext uri="{FF2B5EF4-FFF2-40B4-BE49-F238E27FC236}">
                <a16:creationId xmlns:a16="http://schemas.microsoft.com/office/drawing/2014/main" id="{3766AC4E-1B3C-4A17-8762-8BAF39A551F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28719">
            <a:off x="9680109" y="769429"/>
            <a:ext cx="2457039" cy="3489807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DF17DF4-A44E-4C96-9E99-049C9B452BC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8581" y="1699078"/>
            <a:ext cx="5562197" cy="530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30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1">
                                          <p:stCondLst>
                                            <p:cond delay="32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3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84423" y="-930913"/>
            <a:ext cx="1094051" cy="1553913"/>
          </a:xfrm>
          <a:prstGeom prst="rect">
            <a:avLst/>
          </a:prstGeom>
        </p:spPr>
      </p:pic>
      <p:pic>
        <p:nvPicPr>
          <p:cNvPr id="33" name="图片 32">
            <a:extLst>
              <a:ext uri="{FF2B5EF4-FFF2-40B4-BE49-F238E27FC236}">
                <a16:creationId xmlns:a16="http://schemas.microsoft.com/office/drawing/2014/main" id="{0FE0448A-0CFE-4C22-B2F4-16C1451FE7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7" y="1451171"/>
            <a:ext cx="3290564" cy="5244904"/>
          </a:xfrm>
          <a:prstGeom prst="rect">
            <a:avLst/>
          </a:prstGeom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338738C6-B887-4B04-98D6-93C8D0CCFF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520" y="724183"/>
            <a:ext cx="3275963" cy="4340988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C1A1CF58-BBD3-4741-9298-997DCBDD28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5950" y="2894676"/>
            <a:ext cx="3619500" cy="4800600"/>
          </a:xfrm>
          <a:prstGeom prst="rect">
            <a:avLst/>
          </a:prstGeom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B72C592F-E3B8-4C7B-92E9-DF072458E08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70" y="-1215916"/>
            <a:ext cx="8263712" cy="685242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391E1BA-B6F4-4F82-BF04-D0C736A944C1}"/>
              </a:ext>
            </a:extLst>
          </p:cNvPr>
          <p:cNvSpPr txBox="1"/>
          <p:nvPr/>
        </p:nvSpPr>
        <p:spPr>
          <a:xfrm>
            <a:off x="3454400" y="1577963"/>
            <a:ext cx="5621053" cy="1323431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algn="ctr" defTabSz="456915"/>
            <a:r>
              <a:rPr lang="en-US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sz="8000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8000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endParaRPr lang="en-US" sz="8000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39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95600" y="2492897"/>
            <a:ext cx="633670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 VUI</a:t>
            </a:r>
          </a:p>
          <a:p>
            <a:pPr algn="ctr"/>
            <a:r>
              <a:rPr lang="en-US" sz="8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HỌC TOÁN</a:t>
            </a:r>
          </a:p>
        </p:txBody>
      </p:sp>
    </p:spTree>
    <p:extLst>
      <p:ext uri="{BB962C8B-B14F-4D97-AF65-F5344CB8AC3E}">
        <p14:creationId xmlns:p14="http://schemas.microsoft.com/office/powerpoint/2010/main" val="223062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468" y="3481042"/>
            <a:ext cx="1953349" cy="33688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52" y="4513147"/>
            <a:ext cx="2963349" cy="262383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2601796" y="255287"/>
            <a:ext cx="6624736" cy="2918537"/>
            <a:chOff x="2647247" y="-39334"/>
            <a:chExt cx="4968552" cy="2188903"/>
          </a:xfrm>
        </p:grpSpPr>
        <p:sp>
          <p:nvSpPr>
            <p:cNvPr id="7" name="任意多边形 6"/>
            <p:cNvSpPr/>
            <p:nvPr/>
          </p:nvSpPr>
          <p:spPr>
            <a:xfrm>
              <a:off x="3962397" y="-39334"/>
              <a:ext cx="2338251" cy="1254180"/>
            </a:xfrm>
            <a:custGeom>
              <a:avLst/>
              <a:gdLst>
                <a:gd name="connsiteX0" fmla="*/ 0 w 2338251"/>
                <a:gd name="connsiteY0" fmla="*/ 1254180 h 1254180"/>
                <a:gd name="connsiteX1" fmla="*/ 1188720 w 2338251"/>
                <a:gd name="connsiteY1" fmla="*/ 145 h 1254180"/>
                <a:gd name="connsiteX2" fmla="*/ 2338251 w 2338251"/>
                <a:gd name="connsiteY2" fmla="*/ 1188865 h 125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38251" h="1254180">
                  <a:moveTo>
                    <a:pt x="0" y="1254180"/>
                  </a:moveTo>
                  <a:cubicBezTo>
                    <a:pt x="399506" y="632605"/>
                    <a:pt x="799012" y="11031"/>
                    <a:pt x="1188720" y="145"/>
                  </a:cubicBezTo>
                  <a:cubicBezTo>
                    <a:pt x="1578428" y="-10741"/>
                    <a:pt x="1958339" y="589062"/>
                    <a:pt x="2338251" y="1188865"/>
                  </a:cubicBezTo>
                </a:path>
              </a:pathLst>
            </a:custGeom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2647247" y="1270097"/>
              <a:ext cx="4968552" cy="879472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defRPr/>
              </a:pPr>
              <a:r>
                <a:rPr lang="en-US" altLang="zh-CN" sz="5400" b="1" kern="0" dirty="0" err="1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Tiết</a:t>
              </a:r>
              <a:r>
                <a:rPr lang="en-US" altLang="zh-CN" sz="5400" b="1" kern="0" dirty="0">
                  <a:solidFill>
                    <a:srgbClr val="FFFFFF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+mn-lt"/>
                </a:rPr>
                <a:t> 1.</a:t>
              </a:r>
              <a:endParaRPr lang="zh-CN" altLang="en-US" sz="5400" b="1" kern="0" dirty="0">
                <a:solidFill>
                  <a:srgbClr val="FFFFFF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3868360" y="1112854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6231837" y="1106846"/>
              <a:ext cx="216000" cy="216000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341" y="4544673"/>
            <a:ext cx="2938049" cy="2560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698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5000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5000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5" presetID="10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31435" y="147555"/>
            <a:ext cx="999003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 các hoạt động sau:</a:t>
            </a:r>
          </a:p>
          <a:p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Lấy các thẻ số 2, 3, 4</a:t>
            </a:r>
          </a:p>
          <a:p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Lập các số có hai chữ số khác</a:t>
            </a:r>
          </a:p>
          <a:p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Lấy các số vừa lập được chia cho 2 hoặc cho 3 rồi nêu nhận xét về thương và số dư trong các phép chia đó.</a:t>
            </a:r>
            <a:endParaRPr lang="vi-VN" sz="2800" b="1" i="0" dirty="0">
              <a:solidFill>
                <a:srgbClr val="3333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9031" y="2337569"/>
            <a:ext cx="7239000" cy="409575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10711" y="138635"/>
            <a:ext cx="654049" cy="635000"/>
            <a:chOff x="7934325" y="76805"/>
            <a:chExt cx="654049" cy="635000"/>
          </a:xfrm>
          <a:solidFill>
            <a:srgbClr val="0070C0"/>
          </a:solidFill>
        </p:grpSpPr>
        <p:sp>
          <p:nvSpPr>
            <p:cNvPr id="6" name="HUY DUẨN"/>
            <p:cNvSpPr/>
            <p:nvPr/>
          </p:nvSpPr>
          <p:spPr>
            <a:xfrm>
              <a:off x="7934325" y="76805"/>
              <a:ext cx="654049" cy="635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3" descr="E:\New folder\Hình-động-câu-hỏi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027" y="2093779"/>
            <a:ext cx="37592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212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7506" y="324740"/>
            <a:ext cx="69904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Thực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59" y="813486"/>
            <a:ext cx="9458117" cy="4374434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6929907" y="729049"/>
            <a:ext cx="4102964" cy="1725318"/>
            <a:chOff x="3585983" y="2354633"/>
            <a:chExt cx="4102964" cy="172531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85983" y="2354633"/>
              <a:ext cx="4102964" cy="172531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82461" y="2526520"/>
              <a:ext cx="360073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Cắt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chữ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nhật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chu</a:t>
              </a:r>
              <a:r>
                <a:rPr lang="en-GB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vi 24 cm.</a:t>
              </a:r>
              <a:endParaRPr 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56824BB-6982-1331-AF7B-8A022DDDFDC8}"/>
              </a:ext>
            </a:extLst>
          </p:cNvPr>
          <p:cNvGrpSpPr/>
          <p:nvPr/>
        </p:nvGrpSpPr>
        <p:grpSpPr>
          <a:xfrm>
            <a:off x="210711" y="138635"/>
            <a:ext cx="654049" cy="635000"/>
            <a:chOff x="7934325" y="76805"/>
            <a:chExt cx="654049" cy="635000"/>
          </a:xfrm>
          <a:solidFill>
            <a:srgbClr val="0070C0"/>
          </a:solidFill>
        </p:grpSpPr>
        <p:sp>
          <p:nvSpPr>
            <p:cNvPr id="11" name="HUY DUẨN">
              <a:extLst>
                <a:ext uri="{FF2B5EF4-FFF2-40B4-BE49-F238E27FC236}">
                  <a16:creationId xmlns:a16="http://schemas.microsoft.com/office/drawing/2014/main" id="{F6785023-BBFF-078A-EF37-AB62A7B93DB2}"/>
                </a:ext>
              </a:extLst>
            </p:cNvPr>
            <p:cNvSpPr/>
            <p:nvPr/>
          </p:nvSpPr>
          <p:spPr>
            <a:xfrm>
              <a:off x="7934325" y="76805"/>
              <a:ext cx="654049" cy="635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B75134B-B326-C02C-2744-750C73C4C093}"/>
                </a:ext>
              </a:extLst>
            </p:cNvPr>
            <p:cNvSpPr/>
            <p:nvPr/>
          </p:nvSpPr>
          <p:spPr>
            <a:xfrm>
              <a:off x="8001000" y="152400"/>
              <a:ext cx="520700" cy="495300"/>
            </a:xfrm>
            <a:prstGeom prst="ellipse">
              <a:avLst/>
            </a:prstGeom>
            <a:solidFill>
              <a:srgbClr val="0066FF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vi-VN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462FB3C9-ED01-9D7D-7A24-ED3FD3E90839}"/>
              </a:ext>
            </a:extLst>
          </p:cNvPr>
          <p:cNvSpPr txBox="1"/>
          <p:nvPr/>
        </p:nvSpPr>
        <p:spPr>
          <a:xfrm>
            <a:off x="66261" y="5240896"/>
            <a:ext cx="12059478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 err="1">
                <a:solidFill>
                  <a:srgbClr val="FF0000"/>
                </a:solidFill>
              </a:rPr>
              <a:t>Vì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hình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chữ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nhật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có</a:t>
            </a:r>
            <a:r>
              <a:rPr lang="en-US" sz="2400" b="1" i="1" dirty="0">
                <a:solidFill>
                  <a:srgbClr val="FF0000"/>
                </a:solidFill>
              </a:rPr>
              <a:t> chu vi 24 cm </a:t>
            </a:r>
            <a:r>
              <a:rPr lang="en-US" sz="2400" b="1" i="1" dirty="0" err="1">
                <a:solidFill>
                  <a:srgbClr val="FF0000"/>
                </a:solidFill>
              </a:rPr>
              <a:t>nên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tổng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chiều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dài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và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chiều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rộng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là</a:t>
            </a:r>
            <a:r>
              <a:rPr lang="en-US" sz="2400" b="1" i="1" dirty="0">
                <a:solidFill>
                  <a:srgbClr val="FF0000"/>
                </a:solidFill>
              </a:rPr>
              <a:t> 12 cm.</a:t>
            </a:r>
          </a:p>
          <a:p>
            <a:pPr algn="just"/>
            <a:r>
              <a:rPr lang="en-US" sz="2400" b="1" i="1" dirty="0">
                <a:solidFill>
                  <a:srgbClr val="FF0000"/>
                </a:solidFill>
              </a:rPr>
              <a:t>12 = 11 + 1 = 10 + 2 = 9 + 3 = 8 + 4 = 7 + 5</a:t>
            </a:r>
          </a:p>
          <a:p>
            <a:pPr algn="just"/>
            <a:r>
              <a:rPr lang="en-US" sz="2400" b="1" i="1" dirty="0" err="1">
                <a:solidFill>
                  <a:srgbClr val="FF0000"/>
                </a:solidFill>
              </a:rPr>
              <a:t>Các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em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có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thể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cắt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các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hình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chữ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nhật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có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chiều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dài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là</a:t>
            </a:r>
            <a:r>
              <a:rPr lang="en-US" sz="2400" b="1" i="1" dirty="0">
                <a:solidFill>
                  <a:srgbClr val="FF0000"/>
                </a:solidFill>
              </a:rPr>
              <a:t> 11cm, </a:t>
            </a:r>
            <a:r>
              <a:rPr lang="en-US" sz="2400" b="1" i="1" dirty="0" err="1">
                <a:solidFill>
                  <a:srgbClr val="FF0000"/>
                </a:solidFill>
              </a:rPr>
              <a:t>chiều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rộng</a:t>
            </a:r>
            <a:r>
              <a:rPr lang="en-US" sz="2400" b="1" i="1" dirty="0">
                <a:solidFill>
                  <a:srgbClr val="FF0000"/>
                </a:solidFill>
              </a:rPr>
              <a:t> 1cm; </a:t>
            </a:r>
            <a:r>
              <a:rPr lang="en-US" sz="2400" b="1" i="1" dirty="0" err="1">
                <a:solidFill>
                  <a:srgbClr val="FF0000"/>
                </a:solidFill>
              </a:rPr>
              <a:t>chiều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dài</a:t>
            </a:r>
            <a:r>
              <a:rPr lang="en-US" sz="2400" b="1" i="1" dirty="0">
                <a:solidFill>
                  <a:srgbClr val="FF0000"/>
                </a:solidFill>
              </a:rPr>
              <a:t> 10 cm, </a:t>
            </a:r>
            <a:r>
              <a:rPr lang="en-US" sz="2400" b="1" i="1" dirty="0" err="1">
                <a:solidFill>
                  <a:srgbClr val="FF0000"/>
                </a:solidFill>
              </a:rPr>
              <a:t>chiều</a:t>
            </a:r>
            <a:r>
              <a:rPr lang="en-US" sz="2400" b="1" i="1" dirty="0">
                <a:solidFill>
                  <a:srgbClr val="FF0000"/>
                </a:solidFill>
              </a:rPr>
              <a:t> </a:t>
            </a:r>
            <a:r>
              <a:rPr lang="en-US" sz="2400" b="1" i="1" dirty="0" err="1">
                <a:solidFill>
                  <a:srgbClr val="FF0000"/>
                </a:solidFill>
              </a:rPr>
              <a:t>rộng</a:t>
            </a:r>
            <a:r>
              <a:rPr lang="en-US" sz="2400" b="1" i="1" dirty="0">
                <a:solidFill>
                  <a:srgbClr val="FF0000"/>
                </a:solidFill>
              </a:rPr>
              <a:t> 2 cm,…</a:t>
            </a:r>
          </a:p>
        </p:txBody>
      </p:sp>
    </p:spTree>
    <p:extLst>
      <p:ext uri="{BB962C8B-B14F-4D97-AF65-F5344CB8AC3E}">
        <p14:creationId xmlns:p14="http://schemas.microsoft.com/office/powerpoint/2010/main" val="400213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BD4D7AB-757B-4703-877B-51DACEB0E2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组合 30">
            <a:extLst>
              <a:ext uri="{FF2B5EF4-FFF2-40B4-BE49-F238E27FC236}">
                <a16:creationId xmlns:a16="http://schemas.microsoft.com/office/drawing/2014/main" id="{95E03B5E-7D28-4E4F-929A-61EEF5E3FDF7}"/>
              </a:ext>
            </a:extLst>
          </p:cNvPr>
          <p:cNvGrpSpPr/>
          <p:nvPr/>
        </p:nvGrpSpPr>
        <p:grpSpPr>
          <a:xfrm>
            <a:off x="7786266" y="4894000"/>
            <a:ext cx="4754081" cy="2414877"/>
            <a:chOff x="7786263" y="4893998"/>
            <a:chExt cx="4754081" cy="2414877"/>
          </a:xfrm>
        </p:grpSpPr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B9745724-7B54-490D-A01B-4851C0ADE1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14974" y="6473785"/>
              <a:ext cx="1673659" cy="83509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51DC9C4C-CEAC-443E-AD51-880F89EEF63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16037" y="6530134"/>
              <a:ext cx="1754933" cy="655731"/>
            </a:xfrm>
            <a:prstGeom prst="rect">
              <a:avLst/>
            </a:prstGeom>
          </p:spPr>
        </p:pic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869B337A-872C-4CBB-A61E-2877BC9E00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>
              <a:off x="7786263" y="6473785"/>
              <a:ext cx="1098570" cy="384215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EAE9C417-29A8-4710-BFD8-8D8118DE5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5414" y="4893998"/>
              <a:ext cx="2754930" cy="2268455"/>
            </a:xfrm>
            <a:prstGeom prst="rect">
              <a:avLst/>
            </a:prstGeom>
          </p:spPr>
        </p:pic>
      </p:grpSp>
      <p:pic>
        <p:nvPicPr>
          <p:cNvPr id="21" name="图片 20">
            <a:extLst>
              <a:ext uri="{FF2B5EF4-FFF2-40B4-BE49-F238E27FC236}">
                <a16:creationId xmlns:a16="http://schemas.microsoft.com/office/drawing/2014/main" id="{CC42C51C-F49A-4647-90CC-2E3A5D04B83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100000">
            <a:off x="-2280" y="-321313"/>
            <a:ext cx="1094051" cy="155391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903C63-E6ED-4CC8-A7B7-17ED3C7F1C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481" y="307571"/>
            <a:ext cx="9975235" cy="587026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B47D99D-3811-4226-BDB9-EC857FAF2CC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5" y="3252716"/>
            <a:ext cx="5841707" cy="3013665"/>
          </a:xfrm>
          <a:prstGeom prst="rect">
            <a:avLst/>
          </a:prstGeom>
        </p:spPr>
      </p:pic>
      <p:sp>
        <p:nvSpPr>
          <p:cNvPr id="16" name="矩形 19">
            <a:extLst>
              <a:ext uri="{FF2B5EF4-FFF2-40B4-BE49-F238E27FC236}">
                <a16:creationId xmlns:a16="http://schemas.microsoft.com/office/drawing/2014/main" id="{314AFFA4-218F-4C26-8F4F-F7707DC6EF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345" y="1890119"/>
            <a:ext cx="4730311" cy="2782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917" tIns="60959" rIns="121917" bIns="60959">
            <a:spAutoFit/>
          </a:bodyPr>
          <a:lstStyle>
            <a:lvl1pPr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547688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547688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Củng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cố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và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dặn</a:t>
            </a:r>
            <a:r>
              <a:rPr lang="en-US" altLang="zh-CN" b="1" dirty="0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 </a:t>
            </a:r>
            <a:r>
              <a:rPr lang="en-US" altLang="zh-CN" b="1" dirty="0" err="1">
                <a:solidFill>
                  <a:srgbClr val="00B0F0"/>
                </a:solidFill>
                <a:latin typeface="Arial-Rounded" panose="020B0500000000000000" pitchFamily="34" charset="0"/>
                <a:ea typeface="SimSun" panose="02010600030101010101" pitchFamily="2" charset="-122"/>
                <a:cs typeface="Arial-Rounded" panose="020B0500000000000000" pitchFamily="34" charset="0"/>
                <a:sym typeface="+mn-ea"/>
              </a:rPr>
              <a:t>dò</a:t>
            </a:r>
            <a:endParaRPr lang="en-US" altLang="zh-CN" b="1" dirty="0">
              <a:solidFill>
                <a:srgbClr val="00B0F0"/>
              </a:solidFill>
              <a:latin typeface="Arial-Rounded" panose="020B0500000000000000" pitchFamily="34" charset="0"/>
              <a:ea typeface="SimSun" panose="02010600030101010101" pitchFamily="2" charset="-122"/>
              <a:cs typeface="Arial-Rounded" panose="020B0500000000000000" pitchFamily="34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6550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hlinkClick r:id="rId3" action="ppaction://hlinksldjump"/>
            <a:extLst>
              <a:ext uri="{FF2B5EF4-FFF2-40B4-BE49-F238E27FC236}">
                <a16:creationId xmlns:a16="http://schemas.microsoft.com/office/drawing/2014/main" id="{F6C3A562-E0FD-6763-340E-ED58B7FBAA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72" y="2759144"/>
            <a:ext cx="2613320" cy="3253318"/>
          </a:xfrm>
          <a:prstGeom prst="rect">
            <a:avLst/>
          </a:prstGeom>
        </p:spPr>
      </p:pic>
      <p:pic>
        <p:nvPicPr>
          <p:cNvPr id="16" name="Picture 15">
            <a:hlinkClick r:id="rId6" action="ppaction://hlinksldjump"/>
            <a:extLst>
              <a:ext uri="{FF2B5EF4-FFF2-40B4-BE49-F238E27FC236}">
                <a16:creationId xmlns:a16="http://schemas.microsoft.com/office/drawing/2014/main" id="{FC6B7000-82D8-C990-7758-CAC150EB4C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180" y="3047549"/>
            <a:ext cx="2649545" cy="3308058"/>
          </a:xfrm>
          <a:prstGeom prst="rect">
            <a:avLst/>
          </a:prstGeom>
        </p:spPr>
      </p:pic>
      <p:pic>
        <p:nvPicPr>
          <p:cNvPr id="17" name="Picture 16">
            <a:hlinkClick r:id="rId9" action="ppaction://hlinksldjump"/>
            <a:extLst>
              <a:ext uri="{FF2B5EF4-FFF2-40B4-BE49-F238E27FC236}">
                <a16:creationId xmlns:a16="http://schemas.microsoft.com/office/drawing/2014/main" id="{E34C162D-E3CB-846D-B6AF-4F7521569B4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50134" y="2857655"/>
            <a:ext cx="2723980" cy="3391078"/>
          </a:xfrm>
          <a:prstGeom prst="rect">
            <a:avLst/>
          </a:prstGeom>
        </p:spPr>
      </p:pic>
      <p:pic>
        <p:nvPicPr>
          <p:cNvPr id="18" name="Picture 17">
            <a:hlinkClick r:id="rId12" action="ppaction://hlinksldjump"/>
            <a:extLst>
              <a:ext uri="{FF2B5EF4-FFF2-40B4-BE49-F238E27FC236}">
                <a16:creationId xmlns:a16="http://schemas.microsoft.com/office/drawing/2014/main" id="{B3DB22F1-1F6C-D25A-91CB-929503DC331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02449" y="2641222"/>
            <a:ext cx="2834641" cy="3528841"/>
          </a:xfrm>
          <a:prstGeom prst="rect">
            <a:avLst/>
          </a:prstGeom>
        </p:spPr>
      </p:pic>
      <p:pic>
        <p:nvPicPr>
          <p:cNvPr id="19" name="Picture 18">
            <a:hlinkClick r:id="rId15" action="ppaction://hlinksldjump"/>
            <a:extLst>
              <a:ext uri="{FF2B5EF4-FFF2-40B4-BE49-F238E27FC236}">
                <a16:creationId xmlns:a16="http://schemas.microsoft.com/office/drawing/2014/main" id="{C9182792-4725-4B15-CC88-A616339677A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772" y="1202642"/>
            <a:ext cx="9656064" cy="1311044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F06C614-0B19-860E-F95E-ECEB7D643DCF}"/>
              </a:ext>
            </a:extLst>
          </p:cNvPr>
          <p:cNvGrpSpPr/>
          <p:nvPr/>
        </p:nvGrpSpPr>
        <p:grpSpPr>
          <a:xfrm rot="20669035">
            <a:off x="-537653" y="-86662"/>
            <a:ext cx="4657771" cy="2143954"/>
            <a:chOff x="2152191" y="2295860"/>
            <a:chExt cx="3866191" cy="186088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FBC43EA-CBB9-DF2B-5A69-7531F7270A2C}"/>
                </a:ext>
              </a:extLst>
            </p:cNvPr>
            <p:cNvSpPr/>
            <p:nvPr/>
          </p:nvSpPr>
          <p:spPr>
            <a:xfrm>
              <a:off x="2303557" y="2295860"/>
              <a:ext cx="3599571" cy="1860883"/>
            </a:xfrm>
            <a:custGeom>
              <a:avLst/>
              <a:gdLst>
                <a:gd name="connsiteX0" fmla="*/ 1954709 w 3973596"/>
                <a:gd name="connsiteY0" fmla="*/ 0 h 1801466"/>
                <a:gd name="connsiteX1" fmla="*/ 2537121 w 3973596"/>
                <a:gd name="connsiteY1" fmla="*/ 309666 h 1801466"/>
                <a:gd name="connsiteX2" fmla="*/ 2596640 w 3973596"/>
                <a:gd name="connsiteY2" fmla="*/ 419321 h 1801466"/>
                <a:gd name="connsiteX3" fmla="*/ 2602905 w 3973596"/>
                <a:gd name="connsiteY3" fmla="*/ 411727 h 1801466"/>
                <a:gd name="connsiteX4" fmla="*/ 2879048 w 3973596"/>
                <a:gd name="connsiteY4" fmla="*/ 297345 h 1801466"/>
                <a:gd name="connsiteX5" fmla="*/ 3261639 w 3973596"/>
                <a:gd name="connsiteY5" fmla="*/ 609166 h 1801466"/>
                <a:gd name="connsiteX6" fmla="*/ 3268062 w 3973596"/>
                <a:gd name="connsiteY6" fmla="*/ 672885 h 1801466"/>
                <a:gd name="connsiteX7" fmla="*/ 3316027 w 3973596"/>
                <a:gd name="connsiteY7" fmla="*/ 662260 h 1801466"/>
                <a:gd name="connsiteX8" fmla="*/ 3426322 w 3973596"/>
                <a:gd name="connsiteY8" fmla="*/ 654326 h 1801466"/>
                <a:gd name="connsiteX9" fmla="*/ 3973596 w 3973596"/>
                <a:gd name="connsiteY9" fmla="*/ 1044851 h 1801466"/>
                <a:gd name="connsiteX10" fmla="*/ 3426322 w 3973596"/>
                <a:gd name="connsiteY10" fmla="*/ 1435376 h 1801466"/>
                <a:gd name="connsiteX11" fmla="*/ 3120336 w 3973596"/>
                <a:gd name="connsiteY11" fmla="*/ 1368681 h 1801466"/>
                <a:gd name="connsiteX12" fmla="*/ 3065917 w 3973596"/>
                <a:gd name="connsiteY12" fmla="*/ 1336641 h 1801466"/>
                <a:gd name="connsiteX13" fmla="*/ 3060829 w 3973596"/>
                <a:gd name="connsiteY13" fmla="*/ 1370354 h 1801466"/>
                <a:gd name="connsiteX14" fmla="*/ 2351125 w 3973596"/>
                <a:gd name="connsiteY14" fmla="*/ 1756740 h 1801466"/>
                <a:gd name="connsiteX15" fmla="*/ 1731580 w 3973596"/>
                <a:gd name="connsiteY15" fmla="*/ 1523755 h 1801466"/>
                <a:gd name="connsiteX16" fmla="*/ 1724686 w 3973596"/>
                <a:gd name="connsiteY16" fmla="*/ 1514481 h 1801466"/>
                <a:gd name="connsiteX17" fmla="*/ 1712498 w 3973596"/>
                <a:gd name="connsiteY17" fmla="*/ 1549293 h 1801466"/>
                <a:gd name="connsiteX18" fmla="*/ 1283400 w 3973596"/>
                <a:gd name="connsiteY18" fmla="*/ 1801466 h 1801466"/>
                <a:gd name="connsiteX19" fmla="*/ 827167 w 3973596"/>
                <a:gd name="connsiteY19" fmla="*/ 1471790 h 1801466"/>
                <a:gd name="connsiteX20" fmla="*/ 823474 w 3973596"/>
                <a:gd name="connsiteY20" fmla="*/ 1439308 h 1801466"/>
                <a:gd name="connsiteX21" fmla="*/ 794990 w 3973596"/>
                <a:gd name="connsiteY21" fmla="*/ 1465281 h 1801466"/>
                <a:gd name="connsiteX22" fmla="*/ 465694 w 3973596"/>
                <a:gd name="connsiteY22" fmla="*/ 1567897 h 1801466"/>
                <a:gd name="connsiteX23" fmla="*/ 0 w 3973596"/>
                <a:gd name="connsiteY23" fmla="*/ 1217542 h 1801466"/>
                <a:gd name="connsiteX24" fmla="*/ 465694 w 3973596"/>
                <a:gd name="connsiteY24" fmla="*/ 867187 h 1801466"/>
                <a:gd name="connsiteX25" fmla="*/ 646963 w 3973596"/>
                <a:gd name="connsiteY25" fmla="*/ 894720 h 1801466"/>
                <a:gd name="connsiteX26" fmla="*/ 692529 w 3973596"/>
                <a:gd name="connsiteY26" fmla="*/ 913327 h 1801466"/>
                <a:gd name="connsiteX27" fmla="*/ 679602 w 3973596"/>
                <a:gd name="connsiteY27" fmla="*/ 851452 h 1801466"/>
                <a:gd name="connsiteX28" fmla="*/ 1042166 w 3973596"/>
                <a:gd name="connsiteY28" fmla="*/ 501097 h 1801466"/>
                <a:gd name="connsiteX29" fmla="*/ 1244879 w 3973596"/>
                <a:gd name="connsiteY29" fmla="*/ 560932 h 1801466"/>
                <a:gd name="connsiteX30" fmla="*/ 1264986 w 3973596"/>
                <a:gd name="connsiteY30" fmla="*/ 576963 h 1801466"/>
                <a:gd name="connsiteX31" fmla="*/ 1266614 w 3973596"/>
                <a:gd name="connsiteY31" fmla="*/ 560814 h 1801466"/>
                <a:gd name="connsiteX32" fmla="*/ 1954709 w 3973596"/>
                <a:gd name="connsiteY32" fmla="*/ 0 h 18014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973596" h="1801466">
                  <a:moveTo>
                    <a:pt x="1954709" y="0"/>
                  </a:moveTo>
                  <a:cubicBezTo>
                    <a:pt x="2197150" y="0"/>
                    <a:pt x="2410901" y="122836"/>
                    <a:pt x="2537121" y="309666"/>
                  </a:cubicBezTo>
                  <a:lnTo>
                    <a:pt x="2596640" y="419321"/>
                  </a:lnTo>
                  <a:lnTo>
                    <a:pt x="2602905" y="411727"/>
                  </a:lnTo>
                  <a:cubicBezTo>
                    <a:pt x="2673576" y="341056"/>
                    <a:pt x="2771208" y="297345"/>
                    <a:pt x="2879048" y="297345"/>
                  </a:cubicBezTo>
                  <a:cubicBezTo>
                    <a:pt x="3067769" y="297345"/>
                    <a:pt x="3225224" y="431210"/>
                    <a:pt x="3261639" y="609166"/>
                  </a:cubicBezTo>
                  <a:lnTo>
                    <a:pt x="3268062" y="672885"/>
                  </a:lnTo>
                  <a:lnTo>
                    <a:pt x="3316027" y="662260"/>
                  </a:lnTo>
                  <a:cubicBezTo>
                    <a:pt x="3351654" y="657058"/>
                    <a:pt x="3388541" y="654326"/>
                    <a:pt x="3426322" y="654326"/>
                  </a:cubicBezTo>
                  <a:cubicBezTo>
                    <a:pt x="3728573" y="654326"/>
                    <a:pt x="3973596" y="829170"/>
                    <a:pt x="3973596" y="1044851"/>
                  </a:cubicBezTo>
                  <a:cubicBezTo>
                    <a:pt x="3973596" y="1260532"/>
                    <a:pt x="3728573" y="1435376"/>
                    <a:pt x="3426322" y="1435376"/>
                  </a:cubicBezTo>
                  <a:cubicBezTo>
                    <a:pt x="3312978" y="1435376"/>
                    <a:pt x="3207682" y="1410789"/>
                    <a:pt x="3120336" y="1368681"/>
                  </a:cubicBezTo>
                  <a:lnTo>
                    <a:pt x="3065917" y="1336641"/>
                  </a:lnTo>
                  <a:lnTo>
                    <a:pt x="3060829" y="1370354"/>
                  </a:lnTo>
                  <a:cubicBezTo>
                    <a:pt x="2993280" y="1590864"/>
                    <a:pt x="2701201" y="1756740"/>
                    <a:pt x="2351125" y="1756740"/>
                  </a:cubicBezTo>
                  <a:cubicBezTo>
                    <a:pt x="2088568" y="1756740"/>
                    <a:pt x="1858635" y="1663435"/>
                    <a:pt x="1731580" y="1523755"/>
                  </a:cubicBezTo>
                  <a:lnTo>
                    <a:pt x="1724686" y="1514481"/>
                  </a:lnTo>
                  <a:lnTo>
                    <a:pt x="1712498" y="1549293"/>
                  </a:lnTo>
                  <a:cubicBezTo>
                    <a:pt x="1641801" y="1697485"/>
                    <a:pt x="1476297" y="1801466"/>
                    <a:pt x="1283400" y="1801466"/>
                  </a:cubicBezTo>
                  <a:cubicBezTo>
                    <a:pt x="1058354" y="1801466"/>
                    <a:pt x="870591" y="1659936"/>
                    <a:pt x="827167" y="1471790"/>
                  </a:cubicBezTo>
                  <a:lnTo>
                    <a:pt x="823474" y="1439308"/>
                  </a:lnTo>
                  <a:lnTo>
                    <a:pt x="794990" y="1465281"/>
                  </a:lnTo>
                  <a:cubicBezTo>
                    <a:pt x="710716" y="1528682"/>
                    <a:pt x="594292" y="1567897"/>
                    <a:pt x="465694" y="1567897"/>
                  </a:cubicBezTo>
                  <a:cubicBezTo>
                    <a:pt x="208498" y="1567897"/>
                    <a:pt x="0" y="1411038"/>
                    <a:pt x="0" y="1217542"/>
                  </a:cubicBezTo>
                  <a:cubicBezTo>
                    <a:pt x="0" y="1024046"/>
                    <a:pt x="208498" y="867187"/>
                    <a:pt x="465694" y="867187"/>
                  </a:cubicBezTo>
                  <a:cubicBezTo>
                    <a:pt x="529993" y="867187"/>
                    <a:pt x="591248" y="876991"/>
                    <a:pt x="646963" y="894720"/>
                  </a:cubicBezTo>
                  <a:lnTo>
                    <a:pt x="692529" y="913327"/>
                  </a:lnTo>
                  <a:lnTo>
                    <a:pt x="679602" y="851452"/>
                  </a:lnTo>
                  <a:cubicBezTo>
                    <a:pt x="679602" y="657956"/>
                    <a:pt x="841927" y="501097"/>
                    <a:pt x="1042166" y="501097"/>
                  </a:cubicBezTo>
                  <a:cubicBezTo>
                    <a:pt x="1117256" y="501097"/>
                    <a:pt x="1187014" y="523155"/>
                    <a:pt x="1244879" y="560932"/>
                  </a:cubicBezTo>
                  <a:lnTo>
                    <a:pt x="1264986" y="576963"/>
                  </a:lnTo>
                  <a:lnTo>
                    <a:pt x="1266614" y="560814"/>
                  </a:lnTo>
                  <a:cubicBezTo>
                    <a:pt x="1332107" y="240759"/>
                    <a:pt x="1615292" y="0"/>
                    <a:pt x="195470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rgbClr val="F369A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4400" b="1" i="0" u="none" strike="noStrike" kern="1200" cap="none" spc="0" normalizeH="0" baseline="0" noProof="0">
                <a:ln>
                  <a:noFill/>
                </a:ln>
                <a:solidFill>
                  <a:srgbClr val="5B9BD5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E5BF1BA-2C3E-A3E7-A93E-808AF3087B48}"/>
                </a:ext>
              </a:extLst>
            </p:cNvPr>
            <p:cNvSpPr txBox="1"/>
            <p:nvPr/>
          </p:nvSpPr>
          <p:spPr>
            <a:xfrm rot="21373733">
              <a:off x="2152191" y="2871724"/>
              <a:ext cx="3866191" cy="1272504"/>
            </a:xfrm>
            <a:prstGeom prst="flowChartTerminator">
              <a:avLst/>
            </a:prstGeom>
            <a:noFill/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>
                  <a:ln>
                    <a:noFill/>
                  </a:ln>
                  <a:solidFill>
                    <a:srgbClr val="E8387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ngelline" pitchFamily="2" charset="0"/>
                  <a:ea typeface="Cambria" panose="02040503050406030204" pitchFamily="18" charset="0"/>
                  <a:cs typeface="+mn-cs"/>
                </a:rPr>
                <a:t>Trò chơi</a:t>
              </a:r>
              <a:endParaRPr kumimoji="0" lang="vi-VN" sz="4400" b="1" i="0" u="none" strike="noStrike" kern="1200" cap="none" spc="0" normalizeH="0" baseline="0" noProof="0">
                <a:ln>
                  <a:noFill/>
                </a:ln>
                <a:solidFill>
                  <a:srgbClr val="E838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#9Slide05 Angelline" pitchFamily="2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D1C0A69F-A289-A207-7B52-F0E0643A8244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23462" flipH="1">
            <a:off x="9977338" y="844594"/>
            <a:ext cx="1707951" cy="153413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0CB82FC-20AD-1198-C1D4-F416E07B2DB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56028" flipH="1">
            <a:off x="1637648" y="1591182"/>
            <a:ext cx="1604381" cy="1275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45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" accel="100000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" name="Group 214">
            <a:extLst>
              <a:ext uri="{FF2B5EF4-FFF2-40B4-BE49-F238E27FC236}">
                <a16:creationId xmlns:a16="http://schemas.microsoft.com/office/drawing/2014/main" id="{752DE730-BCF3-BA8A-5D58-FA6B371B6B5D}"/>
              </a:ext>
            </a:extLst>
          </p:cNvPr>
          <p:cNvGrpSpPr/>
          <p:nvPr/>
        </p:nvGrpSpPr>
        <p:grpSpPr>
          <a:xfrm>
            <a:off x="-693571" y="150873"/>
            <a:ext cx="13579140" cy="2481393"/>
            <a:chOff x="-693571" y="150873"/>
            <a:chExt cx="13579140" cy="248139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AADB9A-A95C-884C-5CCA-1ABEC885DA5C}"/>
                </a:ext>
              </a:extLst>
            </p:cNvPr>
            <p:cNvSpPr/>
            <p:nvPr/>
          </p:nvSpPr>
          <p:spPr>
            <a:xfrm>
              <a:off x="-693571" y="258857"/>
              <a:ext cx="13579140" cy="1719865"/>
            </a:xfrm>
            <a:prstGeom prst="rect">
              <a:avLst/>
            </a:prstGeom>
            <a:solidFill>
              <a:srgbClr val="92D050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98F94FB-0DF1-8F15-172B-E40A0E96B477}"/>
                </a:ext>
              </a:extLst>
            </p:cNvPr>
            <p:cNvSpPr txBox="1"/>
            <p:nvPr/>
          </p:nvSpPr>
          <p:spPr>
            <a:xfrm>
              <a:off x="2066686" y="624480"/>
              <a:ext cx="10306050" cy="8070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nl-NL" sz="3800" b="1" dirty="0">
                  <a:solidFill>
                    <a:schemeClr val="tx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Từ số 5,6,7 lập các số có 2 chữ số khác nhau.</a:t>
              </a:r>
              <a:endParaRPr lang="en-US" sz="3800" b="1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6" name="Picture 15">
              <a:hlinkClick r:id="rId5" action="ppaction://hlinksldjump"/>
              <a:extLst>
                <a:ext uri="{FF2B5EF4-FFF2-40B4-BE49-F238E27FC236}">
                  <a16:creationId xmlns:a16="http://schemas.microsoft.com/office/drawing/2014/main" id="{AB47D43D-1950-51ED-D4A8-373F8D7BC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7857" y="150873"/>
              <a:ext cx="2164532" cy="2481393"/>
            </a:xfrm>
            <a:prstGeom prst="rect">
              <a:avLst/>
            </a:prstGeom>
          </p:spPr>
        </p:pic>
      </p:grpSp>
      <p:grpSp>
        <p:nvGrpSpPr>
          <p:cNvPr id="211" name="Group 210">
            <a:extLst>
              <a:ext uri="{FF2B5EF4-FFF2-40B4-BE49-F238E27FC236}">
                <a16:creationId xmlns:a16="http://schemas.microsoft.com/office/drawing/2014/main" id="{E678A712-A920-F12A-1FD7-4F015E49E559}"/>
              </a:ext>
            </a:extLst>
          </p:cNvPr>
          <p:cNvGrpSpPr/>
          <p:nvPr/>
        </p:nvGrpSpPr>
        <p:grpSpPr>
          <a:xfrm>
            <a:off x="285195" y="3826939"/>
            <a:ext cx="9306480" cy="1364750"/>
            <a:chOff x="2098496" y="3659454"/>
            <a:chExt cx="8546543" cy="1198789"/>
          </a:xfrm>
        </p:grpSpPr>
        <p:sp>
          <p:nvSpPr>
            <p:cNvPr id="205" name="Rectangle: Rounded Corners 204">
              <a:extLst>
                <a:ext uri="{FF2B5EF4-FFF2-40B4-BE49-F238E27FC236}">
                  <a16:creationId xmlns:a16="http://schemas.microsoft.com/office/drawing/2014/main" id="{D4A8AEE6-652F-5802-872D-B0BE9615D12B}"/>
                </a:ext>
              </a:extLst>
            </p:cNvPr>
            <p:cNvSpPr/>
            <p:nvPr/>
          </p:nvSpPr>
          <p:spPr>
            <a:xfrm>
              <a:off x="2228688" y="3801319"/>
              <a:ext cx="8416351" cy="1056924"/>
            </a:xfrm>
            <a:custGeom>
              <a:avLst/>
              <a:gdLst>
                <a:gd name="connsiteX0" fmla="*/ 0 w 9164712"/>
                <a:gd name="connsiteY0" fmla="*/ 200545 h 1203245"/>
                <a:gd name="connsiteX1" fmla="*/ 200545 w 9164712"/>
                <a:gd name="connsiteY1" fmla="*/ 0 h 1203245"/>
                <a:gd name="connsiteX2" fmla="*/ 8964167 w 9164712"/>
                <a:gd name="connsiteY2" fmla="*/ 0 h 1203245"/>
                <a:gd name="connsiteX3" fmla="*/ 9164712 w 9164712"/>
                <a:gd name="connsiteY3" fmla="*/ 200545 h 1203245"/>
                <a:gd name="connsiteX4" fmla="*/ 9164712 w 9164712"/>
                <a:gd name="connsiteY4" fmla="*/ 1002700 h 1203245"/>
                <a:gd name="connsiteX5" fmla="*/ 8964167 w 9164712"/>
                <a:gd name="connsiteY5" fmla="*/ 1203245 h 1203245"/>
                <a:gd name="connsiteX6" fmla="*/ 200545 w 9164712"/>
                <a:gd name="connsiteY6" fmla="*/ 1203245 h 1203245"/>
                <a:gd name="connsiteX7" fmla="*/ 0 w 9164712"/>
                <a:gd name="connsiteY7" fmla="*/ 1002700 h 1203245"/>
                <a:gd name="connsiteX8" fmla="*/ 0 w 9164712"/>
                <a:gd name="connsiteY8" fmla="*/ 200545 h 1203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164712" h="1203245" fill="none" extrusionOk="0">
                  <a:moveTo>
                    <a:pt x="0" y="200545"/>
                  </a:moveTo>
                  <a:cubicBezTo>
                    <a:pt x="11317" y="100170"/>
                    <a:pt x="100813" y="15647"/>
                    <a:pt x="200545" y="0"/>
                  </a:cubicBezTo>
                  <a:cubicBezTo>
                    <a:pt x="2313486" y="-168267"/>
                    <a:pt x="7794587" y="-42953"/>
                    <a:pt x="8964167" y="0"/>
                  </a:cubicBezTo>
                  <a:cubicBezTo>
                    <a:pt x="9081034" y="6933"/>
                    <a:pt x="9163918" y="79034"/>
                    <a:pt x="9164712" y="200545"/>
                  </a:cubicBezTo>
                  <a:cubicBezTo>
                    <a:pt x="9231261" y="382253"/>
                    <a:pt x="9146665" y="840802"/>
                    <a:pt x="9164712" y="1002700"/>
                  </a:cubicBezTo>
                  <a:cubicBezTo>
                    <a:pt x="9171606" y="1106976"/>
                    <a:pt x="9077960" y="1209970"/>
                    <a:pt x="8964167" y="1203245"/>
                  </a:cubicBezTo>
                  <a:cubicBezTo>
                    <a:pt x="5325366" y="1271470"/>
                    <a:pt x="3206422" y="1214121"/>
                    <a:pt x="200545" y="1203245"/>
                  </a:cubicBezTo>
                  <a:cubicBezTo>
                    <a:pt x="97788" y="1216048"/>
                    <a:pt x="19273" y="1103536"/>
                    <a:pt x="0" y="1002700"/>
                  </a:cubicBezTo>
                  <a:cubicBezTo>
                    <a:pt x="70116" y="847516"/>
                    <a:pt x="49867" y="537823"/>
                    <a:pt x="0" y="200545"/>
                  </a:cubicBezTo>
                  <a:close/>
                </a:path>
                <a:path w="9164712" h="1203245" stroke="0" extrusionOk="0">
                  <a:moveTo>
                    <a:pt x="0" y="200545"/>
                  </a:moveTo>
                  <a:cubicBezTo>
                    <a:pt x="-355" y="88224"/>
                    <a:pt x="86910" y="6834"/>
                    <a:pt x="200545" y="0"/>
                  </a:cubicBezTo>
                  <a:cubicBezTo>
                    <a:pt x="2166914" y="163917"/>
                    <a:pt x="7010915" y="128764"/>
                    <a:pt x="8964167" y="0"/>
                  </a:cubicBezTo>
                  <a:cubicBezTo>
                    <a:pt x="9085148" y="6823"/>
                    <a:pt x="9170005" y="110003"/>
                    <a:pt x="9164712" y="200545"/>
                  </a:cubicBezTo>
                  <a:cubicBezTo>
                    <a:pt x="9103329" y="361033"/>
                    <a:pt x="9163069" y="769446"/>
                    <a:pt x="9164712" y="1002700"/>
                  </a:cubicBezTo>
                  <a:cubicBezTo>
                    <a:pt x="9157345" y="1127211"/>
                    <a:pt x="9074985" y="1207344"/>
                    <a:pt x="8964167" y="1203245"/>
                  </a:cubicBezTo>
                  <a:cubicBezTo>
                    <a:pt x="7563331" y="1181263"/>
                    <a:pt x="3805545" y="1128357"/>
                    <a:pt x="200545" y="1203245"/>
                  </a:cubicBezTo>
                  <a:cubicBezTo>
                    <a:pt x="102528" y="1198292"/>
                    <a:pt x="-5713" y="1123430"/>
                    <a:pt x="0" y="1002700"/>
                  </a:cubicBezTo>
                  <a:cubicBezTo>
                    <a:pt x="-14894" y="761389"/>
                    <a:pt x="66567" y="550091"/>
                    <a:pt x="0" y="200545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64" name="Google Shape;282;p27">
              <a:extLst>
                <a:ext uri="{FF2B5EF4-FFF2-40B4-BE49-F238E27FC236}">
                  <a16:creationId xmlns:a16="http://schemas.microsoft.com/office/drawing/2014/main" id="{94BD5A3D-3A11-5F33-2C76-24C5AE85503F}"/>
                </a:ext>
              </a:extLst>
            </p:cNvPr>
            <p:cNvGrpSpPr/>
            <p:nvPr/>
          </p:nvGrpSpPr>
          <p:grpSpPr>
            <a:xfrm rot="-488383">
              <a:off x="2098496" y="3659454"/>
              <a:ext cx="1094690" cy="1171482"/>
              <a:chOff x="2769810" y="1396779"/>
              <a:chExt cx="508124" cy="605419"/>
            </a:xfrm>
          </p:grpSpPr>
          <p:sp>
            <p:nvSpPr>
              <p:cNvPr id="165" name="Google Shape;283;p27">
                <a:extLst>
                  <a:ext uri="{FF2B5EF4-FFF2-40B4-BE49-F238E27FC236}">
                    <a16:creationId xmlns:a16="http://schemas.microsoft.com/office/drawing/2014/main" id="{D141B7AC-D6BF-37F9-3C64-28EB37B5C7AA}"/>
                  </a:ext>
                </a:extLst>
              </p:cNvPr>
              <p:cNvSpPr/>
              <p:nvPr/>
            </p:nvSpPr>
            <p:spPr>
              <a:xfrm>
                <a:off x="2769810" y="1396779"/>
                <a:ext cx="508124" cy="605419"/>
              </a:xfrm>
              <a:custGeom>
                <a:avLst/>
                <a:gdLst/>
                <a:ahLst/>
                <a:cxnLst/>
                <a:rect l="l" t="t" r="r" b="b"/>
                <a:pathLst>
                  <a:path w="11526" h="13733" extrusionOk="0">
                    <a:moveTo>
                      <a:pt x="6561" y="3755"/>
                    </a:moveTo>
                    <a:cubicBezTo>
                      <a:pt x="7763" y="3755"/>
                      <a:pt x="8239" y="4243"/>
                      <a:pt x="8239" y="5076"/>
                    </a:cubicBezTo>
                    <a:cubicBezTo>
                      <a:pt x="8239" y="5922"/>
                      <a:pt x="7763" y="6422"/>
                      <a:pt x="6561" y="6422"/>
                    </a:cubicBezTo>
                    <a:lnTo>
                      <a:pt x="4536" y="6422"/>
                    </a:lnTo>
                    <a:lnTo>
                      <a:pt x="4536" y="3755"/>
                    </a:lnTo>
                    <a:close/>
                    <a:moveTo>
                      <a:pt x="6703" y="8636"/>
                    </a:moveTo>
                    <a:cubicBezTo>
                      <a:pt x="7811" y="8636"/>
                      <a:pt x="8525" y="9077"/>
                      <a:pt x="8525" y="10053"/>
                    </a:cubicBezTo>
                    <a:cubicBezTo>
                      <a:pt x="8525" y="11089"/>
                      <a:pt x="7870" y="11518"/>
                      <a:pt x="6703" y="11518"/>
                    </a:cubicBezTo>
                    <a:lnTo>
                      <a:pt x="4536" y="11518"/>
                    </a:lnTo>
                    <a:lnTo>
                      <a:pt x="4536" y="8636"/>
                    </a:lnTo>
                    <a:close/>
                    <a:moveTo>
                      <a:pt x="2279" y="0"/>
                    </a:moveTo>
                    <a:cubicBezTo>
                      <a:pt x="2117" y="0"/>
                      <a:pt x="1951" y="32"/>
                      <a:pt x="1786" y="100"/>
                    </a:cubicBezTo>
                    <a:cubicBezTo>
                      <a:pt x="834" y="492"/>
                      <a:pt x="726" y="1790"/>
                      <a:pt x="1584" y="2350"/>
                    </a:cubicBezTo>
                    <a:cubicBezTo>
                      <a:pt x="1536" y="2528"/>
                      <a:pt x="1500" y="2719"/>
                      <a:pt x="1500" y="2909"/>
                    </a:cubicBezTo>
                    <a:lnTo>
                      <a:pt x="1500" y="10768"/>
                    </a:lnTo>
                    <a:cubicBezTo>
                      <a:pt x="1358" y="10672"/>
                      <a:pt x="1179" y="10625"/>
                      <a:pt x="1012" y="10625"/>
                    </a:cubicBezTo>
                    <a:cubicBezTo>
                      <a:pt x="417" y="10637"/>
                      <a:pt x="0" y="11208"/>
                      <a:pt x="179" y="11768"/>
                    </a:cubicBezTo>
                    <a:cubicBezTo>
                      <a:pt x="295" y="12167"/>
                      <a:pt x="650" y="12409"/>
                      <a:pt x="1024" y="12409"/>
                    </a:cubicBezTo>
                    <a:cubicBezTo>
                      <a:pt x="1185" y="12409"/>
                      <a:pt x="1350" y="12365"/>
                      <a:pt x="1500" y="12268"/>
                    </a:cubicBezTo>
                    <a:lnTo>
                      <a:pt x="1500" y="12363"/>
                    </a:lnTo>
                    <a:cubicBezTo>
                      <a:pt x="1500" y="13256"/>
                      <a:pt x="1989" y="13732"/>
                      <a:pt x="2882" y="13732"/>
                    </a:cubicBezTo>
                    <a:lnTo>
                      <a:pt x="7132" y="13732"/>
                    </a:lnTo>
                    <a:cubicBezTo>
                      <a:pt x="9894" y="13732"/>
                      <a:pt x="11525" y="12303"/>
                      <a:pt x="11525" y="10089"/>
                    </a:cubicBezTo>
                    <a:cubicBezTo>
                      <a:pt x="11514" y="8529"/>
                      <a:pt x="10406" y="7600"/>
                      <a:pt x="8978" y="7339"/>
                    </a:cubicBezTo>
                    <a:lnTo>
                      <a:pt x="8978" y="7291"/>
                    </a:lnTo>
                    <a:cubicBezTo>
                      <a:pt x="10478" y="6827"/>
                      <a:pt x="11133" y="5838"/>
                      <a:pt x="11133" y="4588"/>
                    </a:cubicBezTo>
                    <a:cubicBezTo>
                      <a:pt x="11144" y="3790"/>
                      <a:pt x="10811" y="3017"/>
                      <a:pt x="10216" y="2481"/>
                    </a:cubicBezTo>
                    <a:cubicBezTo>
                      <a:pt x="11192" y="2147"/>
                      <a:pt x="11383" y="838"/>
                      <a:pt x="10537" y="242"/>
                    </a:cubicBezTo>
                    <a:cubicBezTo>
                      <a:pt x="10306" y="80"/>
                      <a:pt x="10051" y="6"/>
                      <a:pt x="9802" y="6"/>
                    </a:cubicBezTo>
                    <a:cubicBezTo>
                      <a:pt x="9141" y="6"/>
                      <a:pt x="8525" y="526"/>
                      <a:pt x="8525" y="1278"/>
                    </a:cubicBezTo>
                    <a:cubicBezTo>
                      <a:pt x="8525" y="1421"/>
                      <a:pt x="8549" y="1552"/>
                      <a:pt x="8597" y="1683"/>
                    </a:cubicBezTo>
                    <a:cubicBezTo>
                      <a:pt x="8144" y="1588"/>
                      <a:pt x="7668" y="1540"/>
                      <a:pt x="7203" y="1540"/>
                    </a:cubicBezTo>
                    <a:lnTo>
                      <a:pt x="3524" y="1540"/>
                    </a:lnTo>
                    <a:cubicBezTo>
                      <a:pt x="3702" y="713"/>
                      <a:pt x="3049" y="0"/>
                      <a:pt x="2279" y="0"/>
                    </a:cubicBezTo>
                    <a:close/>
                  </a:path>
                </a:pathLst>
              </a:custGeom>
              <a:solidFill>
                <a:srgbClr val="DD89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6" name="Google Shape;284;p27">
                <a:extLst>
                  <a:ext uri="{FF2B5EF4-FFF2-40B4-BE49-F238E27FC236}">
                    <a16:creationId xmlns:a16="http://schemas.microsoft.com/office/drawing/2014/main" id="{BBDB565D-EEB6-93E9-F21E-758025BDE05F}"/>
                  </a:ext>
                </a:extLst>
              </p:cNvPr>
              <p:cNvSpPr/>
              <p:nvPr/>
            </p:nvSpPr>
            <p:spPr>
              <a:xfrm>
                <a:off x="2828046" y="1421599"/>
                <a:ext cx="73534" cy="6343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9" extrusionOk="0">
                    <a:moveTo>
                      <a:pt x="953" y="1"/>
                    </a:moveTo>
                    <a:cubicBezTo>
                      <a:pt x="322" y="1"/>
                      <a:pt x="1" y="775"/>
                      <a:pt x="453" y="1227"/>
                    </a:cubicBezTo>
                    <a:cubicBezTo>
                      <a:pt x="599" y="1373"/>
                      <a:pt x="778" y="1439"/>
                      <a:pt x="952" y="1439"/>
                    </a:cubicBezTo>
                    <a:cubicBezTo>
                      <a:pt x="1318" y="1439"/>
                      <a:pt x="1668" y="1151"/>
                      <a:pt x="1668" y="715"/>
                    </a:cubicBezTo>
                    <a:cubicBezTo>
                      <a:pt x="1668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7" name="Google Shape;285;p27">
                <a:extLst>
                  <a:ext uri="{FF2B5EF4-FFF2-40B4-BE49-F238E27FC236}">
                    <a16:creationId xmlns:a16="http://schemas.microsoft.com/office/drawing/2014/main" id="{E07A2DDB-0D12-B7B2-8E44-BFE3ECA64DA1}"/>
                  </a:ext>
                </a:extLst>
              </p:cNvPr>
              <p:cNvSpPr/>
              <p:nvPr/>
            </p:nvSpPr>
            <p:spPr>
              <a:xfrm>
                <a:off x="3159786" y="1421599"/>
                <a:ext cx="73534" cy="63218"/>
              </a:xfrm>
              <a:custGeom>
                <a:avLst/>
                <a:gdLst/>
                <a:ahLst/>
                <a:cxnLst/>
                <a:rect l="l" t="t" r="r" b="b"/>
                <a:pathLst>
                  <a:path w="1668" h="1434" extrusionOk="0">
                    <a:moveTo>
                      <a:pt x="953" y="1"/>
                    </a:moveTo>
                    <a:cubicBezTo>
                      <a:pt x="310" y="1"/>
                      <a:pt x="1" y="775"/>
                      <a:pt x="441" y="1227"/>
                    </a:cubicBezTo>
                    <a:cubicBezTo>
                      <a:pt x="587" y="1369"/>
                      <a:pt x="766" y="1433"/>
                      <a:pt x="942" y="1433"/>
                    </a:cubicBezTo>
                    <a:cubicBezTo>
                      <a:pt x="1312" y="1433"/>
                      <a:pt x="1667" y="1151"/>
                      <a:pt x="1667" y="715"/>
                    </a:cubicBezTo>
                    <a:cubicBezTo>
                      <a:pt x="1667" y="322"/>
                      <a:pt x="1346" y="1"/>
                      <a:pt x="953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8" name="Google Shape;286;p27">
                <a:extLst>
                  <a:ext uri="{FF2B5EF4-FFF2-40B4-BE49-F238E27FC236}">
                    <a16:creationId xmlns:a16="http://schemas.microsoft.com/office/drawing/2014/main" id="{CED07893-5A17-D638-247E-236164C445D6}"/>
                  </a:ext>
                </a:extLst>
              </p:cNvPr>
              <p:cNvSpPr/>
              <p:nvPr/>
            </p:nvSpPr>
            <p:spPr>
              <a:xfrm>
                <a:off x="2860581" y="1494559"/>
                <a:ext cx="392136" cy="477705"/>
              </a:xfrm>
              <a:custGeom>
                <a:avLst/>
                <a:gdLst/>
                <a:ahLst/>
                <a:cxnLst/>
                <a:rect l="l" t="t" r="r" b="b"/>
                <a:pathLst>
                  <a:path w="8895" h="10836" extrusionOk="0">
                    <a:moveTo>
                      <a:pt x="4537" y="1120"/>
                    </a:moveTo>
                    <a:cubicBezTo>
                      <a:pt x="5621" y="1120"/>
                      <a:pt x="6561" y="1644"/>
                      <a:pt x="6502" y="3156"/>
                    </a:cubicBezTo>
                    <a:cubicBezTo>
                      <a:pt x="6478" y="3894"/>
                      <a:pt x="5609" y="4597"/>
                      <a:pt x="4537" y="4597"/>
                    </a:cubicBezTo>
                    <a:lnTo>
                      <a:pt x="2168" y="4597"/>
                    </a:lnTo>
                    <a:lnTo>
                      <a:pt x="2168" y="1120"/>
                    </a:lnTo>
                    <a:close/>
                    <a:moveTo>
                      <a:pt x="4621" y="6109"/>
                    </a:moveTo>
                    <a:cubicBezTo>
                      <a:pt x="5609" y="6109"/>
                      <a:pt x="6680" y="6347"/>
                      <a:pt x="6680" y="7764"/>
                    </a:cubicBezTo>
                    <a:cubicBezTo>
                      <a:pt x="6680" y="9431"/>
                      <a:pt x="5621" y="9633"/>
                      <a:pt x="4597" y="9633"/>
                    </a:cubicBezTo>
                    <a:lnTo>
                      <a:pt x="2168" y="9633"/>
                    </a:lnTo>
                    <a:lnTo>
                      <a:pt x="2192" y="6109"/>
                    </a:lnTo>
                    <a:close/>
                    <a:moveTo>
                      <a:pt x="1215" y="1"/>
                    </a:moveTo>
                    <a:cubicBezTo>
                      <a:pt x="430" y="1"/>
                      <a:pt x="1" y="429"/>
                      <a:pt x="1" y="1227"/>
                    </a:cubicBezTo>
                    <a:lnTo>
                      <a:pt x="1" y="9621"/>
                    </a:lnTo>
                    <a:cubicBezTo>
                      <a:pt x="1" y="10407"/>
                      <a:pt x="430" y="10836"/>
                      <a:pt x="1215" y="10836"/>
                    </a:cubicBezTo>
                    <a:lnTo>
                      <a:pt x="4990" y="10836"/>
                    </a:lnTo>
                    <a:cubicBezTo>
                      <a:pt x="7442" y="10836"/>
                      <a:pt x="8895" y="9562"/>
                      <a:pt x="8895" y="7597"/>
                    </a:cubicBezTo>
                    <a:cubicBezTo>
                      <a:pt x="8895" y="6216"/>
                      <a:pt x="7919" y="5382"/>
                      <a:pt x="6645" y="5156"/>
                    </a:cubicBezTo>
                    <a:lnTo>
                      <a:pt x="6645" y="5109"/>
                    </a:lnTo>
                    <a:cubicBezTo>
                      <a:pt x="7978" y="4692"/>
                      <a:pt x="8550" y="3823"/>
                      <a:pt x="8550" y="2715"/>
                    </a:cubicBezTo>
                    <a:cubicBezTo>
                      <a:pt x="8550" y="1156"/>
                      <a:pt x="7359" y="1"/>
                      <a:pt x="5061" y="1"/>
                    </a:cubicBezTo>
                    <a:close/>
                  </a:path>
                </a:pathLst>
              </a:custGeom>
              <a:solidFill>
                <a:srgbClr val="EEA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69" name="Google Shape;287;p27">
                <a:extLst>
                  <a:ext uri="{FF2B5EF4-FFF2-40B4-BE49-F238E27FC236}">
                    <a16:creationId xmlns:a16="http://schemas.microsoft.com/office/drawing/2014/main" id="{0B8AD62F-5E03-3606-45F8-DF725A8DD487}"/>
                  </a:ext>
                </a:extLst>
              </p:cNvPr>
              <p:cNvSpPr/>
              <p:nvPr/>
            </p:nvSpPr>
            <p:spPr>
              <a:xfrm>
                <a:off x="2929354" y="1508225"/>
                <a:ext cx="42057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3" extrusionOk="0">
                    <a:moveTo>
                      <a:pt x="548" y="0"/>
                    </a:moveTo>
                    <a:cubicBezTo>
                      <a:pt x="191" y="0"/>
                      <a:pt x="1" y="441"/>
                      <a:pt x="263" y="691"/>
                    </a:cubicBezTo>
                    <a:cubicBezTo>
                      <a:pt x="343" y="775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0" name="Google Shape;288;p27">
                <a:extLst>
                  <a:ext uri="{FF2B5EF4-FFF2-40B4-BE49-F238E27FC236}">
                    <a16:creationId xmlns:a16="http://schemas.microsoft.com/office/drawing/2014/main" id="{3DA4CF62-CF77-00CC-B897-2491089E478D}"/>
                  </a:ext>
                </a:extLst>
              </p:cNvPr>
              <p:cNvSpPr/>
              <p:nvPr/>
            </p:nvSpPr>
            <p:spPr>
              <a:xfrm>
                <a:off x="3105209" y="1508225"/>
                <a:ext cx="42013" cy="35841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3" extrusionOk="0">
                    <a:moveTo>
                      <a:pt x="548" y="0"/>
                    </a:moveTo>
                    <a:cubicBezTo>
                      <a:pt x="191" y="0"/>
                      <a:pt x="0" y="441"/>
                      <a:pt x="262" y="691"/>
                    </a:cubicBezTo>
                    <a:cubicBezTo>
                      <a:pt x="343" y="775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0"/>
                      <a:pt x="54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1" name="Google Shape;289;p27">
                <a:extLst>
                  <a:ext uri="{FF2B5EF4-FFF2-40B4-BE49-F238E27FC236}">
                    <a16:creationId xmlns:a16="http://schemas.microsoft.com/office/drawing/2014/main" id="{A1AC07D2-F3C3-212E-589A-FFC6CAB4B74F}"/>
                  </a:ext>
                </a:extLst>
              </p:cNvPr>
              <p:cNvSpPr/>
              <p:nvPr/>
            </p:nvSpPr>
            <p:spPr>
              <a:xfrm>
                <a:off x="3021756" y="1509284"/>
                <a:ext cx="43732" cy="31521"/>
              </a:xfrm>
              <a:custGeom>
                <a:avLst/>
                <a:gdLst/>
                <a:ahLst/>
                <a:cxnLst/>
                <a:rect l="l" t="t" r="r" b="b"/>
                <a:pathLst>
                  <a:path w="992" h="715" extrusionOk="0">
                    <a:moveTo>
                      <a:pt x="465" y="0"/>
                    </a:moveTo>
                    <a:cubicBezTo>
                      <a:pt x="429" y="0"/>
                      <a:pt x="405" y="12"/>
                      <a:pt x="393" y="36"/>
                    </a:cubicBezTo>
                    <a:lnTo>
                      <a:pt x="36" y="560"/>
                    </a:lnTo>
                    <a:cubicBezTo>
                      <a:pt x="0" y="607"/>
                      <a:pt x="12" y="667"/>
                      <a:pt x="60" y="703"/>
                    </a:cubicBezTo>
                    <a:cubicBezTo>
                      <a:pt x="72" y="715"/>
                      <a:pt x="95" y="715"/>
                      <a:pt x="107" y="715"/>
                    </a:cubicBezTo>
                    <a:cubicBezTo>
                      <a:pt x="143" y="715"/>
                      <a:pt x="179" y="703"/>
                      <a:pt x="203" y="667"/>
                    </a:cubicBezTo>
                    <a:lnTo>
                      <a:pt x="476" y="262"/>
                    </a:lnTo>
                    <a:lnTo>
                      <a:pt x="786" y="679"/>
                    </a:lnTo>
                    <a:cubicBezTo>
                      <a:pt x="798" y="702"/>
                      <a:pt x="818" y="712"/>
                      <a:pt x="840" y="712"/>
                    </a:cubicBezTo>
                    <a:cubicBezTo>
                      <a:pt x="906" y="712"/>
                      <a:pt x="992" y="623"/>
                      <a:pt x="929" y="560"/>
                    </a:cubicBezTo>
                    <a:lnTo>
                      <a:pt x="548" y="36"/>
                    </a:lnTo>
                    <a:cubicBezTo>
                      <a:pt x="524" y="12"/>
                      <a:pt x="500" y="0"/>
                      <a:pt x="465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2" name="Google Shape;290;p27">
                <a:extLst>
                  <a:ext uri="{FF2B5EF4-FFF2-40B4-BE49-F238E27FC236}">
                    <a16:creationId xmlns:a16="http://schemas.microsoft.com/office/drawing/2014/main" id="{780330F4-2082-497B-F211-B147B7F03DF4}"/>
                  </a:ext>
                </a:extLst>
              </p:cNvPr>
              <p:cNvSpPr/>
              <p:nvPr/>
            </p:nvSpPr>
            <p:spPr>
              <a:xfrm>
                <a:off x="2882139" y="1536572"/>
                <a:ext cx="65643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89" h="858" extrusionOk="0">
                    <a:moveTo>
                      <a:pt x="738" y="0"/>
                    </a:moveTo>
                    <a:cubicBezTo>
                      <a:pt x="334" y="0"/>
                      <a:pt x="0" y="191"/>
                      <a:pt x="0" y="429"/>
                    </a:cubicBezTo>
                    <a:cubicBezTo>
                      <a:pt x="0" y="667"/>
                      <a:pt x="334" y="858"/>
                      <a:pt x="738" y="858"/>
                    </a:cubicBezTo>
                    <a:cubicBezTo>
                      <a:pt x="1155" y="858"/>
                      <a:pt x="1488" y="667"/>
                      <a:pt x="1488" y="429"/>
                    </a:cubicBezTo>
                    <a:cubicBezTo>
                      <a:pt x="1488" y="191"/>
                      <a:pt x="1155" y="0"/>
                      <a:pt x="738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3" name="Google Shape;291;p27">
                <a:extLst>
                  <a:ext uri="{FF2B5EF4-FFF2-40B4-BE49-F238E27FC236}">
                    <a16:creationId xmlns:a16="http://schemas.microsoft.com/office/drawing/2014/main" id="{BCD946F8-9C19-8687-6DD7-3AF3AFE6AD65}"/>
                  </a:ext>
                </a:extLst>
              </p:cNvPr>
              <p:cNvSpPr/>
              <p:nvPr/>
            </p:nvSpPr>
            <p:spPr>
              <a:xfrm>
                <a:off x="3136156" y="1536572"/>
                <a:ext cx="65687" cy="37825"/>
              </a:xfrm>
              <a:custGeom>
                <a:avLst/>
                <a:gdLst/>
                <a:ahLst/>
                <a:cxnLst/>
                <a:rect l="l" t="t" r="r" b="b"/>
                <a:pathLst>
                  <a:path w="1490" h="858" extrusionOk="0">
                    <a:moveTo>
                      <a:pt x="751" y="0"/>
                    </a:moveTo>
                    <a:cubicBezTo>
                      <a:pt x="334" y="0"/>
                      <a:pt x="1" y="191"/>
                      <a:pt x="1" y="429"/>
                    </a:cubicBezTo>
                    <a:cubicBezTo>
                      <a:pt x="1" y="667"/>
                      <a:pt x="334" y="858"/>
                      <a:pt x="751" y="858"/>
                    </a:cubicBezTo>
                    <a:cubicBezTo>
                      <a:pt x="1156" y="858"/>
                      <a:pt x="1489" y="667"/>
                      <a:pt x="1489" y="429"/>
                    </a:cubicBezTo>
                    <a:cubicBezTo>
                      <a:pt x="1489" y="191"/>
                      <a:pt x="1156" y="0"/>
                      <a:pt x="751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4" name="Google Shape;292;p27">
                <a:extLst>
                  <a:ext uri="{FF2B5EF4-FFF2-40B4-BE49-F238E27FC236}">
                    <a16:creationId xmlns:a16="http://schemas.microsoft.com/office/drawing/2014/main" id="{2F46DFF8-1F08-9883-1DE9-7D923FBED3F9}"/>
                  </a:ext>
                </a:extLst>
              </p:cNvPr>
              <p:cNvSpPr/>
              <p:nvPr/>
            </p:nvSpPr>
            <p:spPr>
              <a:xfrm>
                <a:off x="2975555" y="1646255"/>
                <a:ext cx="133357" cy="80147"/>
              </a:xfrm>
              <a:custGeom>
                <a:avLst/>
                <a:gdLst/>
                <a:ahLst/>
                <a:cxnLst/>
                <a:rect l="l" t="t" r="r" b="b"/>
                <a:pathLst>
                  <a:path w="3025" h="1818" extrusionOk="0">
                    <a:moveTo>
                      <a:pt x="317" y="1"/>
                    </a:moveTo>
                    <a:cubicBezTo>
                      <a:pt x="221" y="1"/>
                      <a:pt x="143" y="77"/>
                      <a:pt x="84" y="239"/>
                    </a:cubicBezTo>
                    <a:cubicBezTo>
                      <a:pt x="0" y="465"/>
                      <a:pt x="203" y="918"/>
                      <a:pt x="203" y="918"/>
                    </a:cubicBezTo>
                    <a:cubicBezTo>
                      <a:pt x="203" y="918"/>
                      <a:pt x="12" y="1441"/>
                      <a:pt x="84" y="1584"/>
                    </a:cubicBezTo>
                    <a:cubicBezTo>
                      <a:pt x="139" y="1704"/>
                      <a:pt x="231" y="1817"/>
                      <a:pt x="341" y="1817"/>
                    </a:cubicBezTo>
                    <a:cubicBezTo>
                      <a:pt x="373" y="1817"/>
                      <a:pt x="406" y="1808"/>
                      <a:pt x="441" y="1787"/>
                    </a:cubicBezTo>
                    <a:lnTo>
                      <a:pt x="1251" y="1322"/>
                    </a:lnTo>
                    <a:cubicBezTo>
                      <a:pt x="1335" y="1345"/>
                      <a:pt x="1422" y="1357"/>
                      <a:pt x="1509" y="1357"/>
                    </a:cubicBezTo>
                    <a:cubicBezTo>
                      <a:pt x="1606" y="1357"/>
                      <a:pt x="1704" y="1342"/>
                      <a:pt x="1798" y="1310"/>
                    </a:cubicBezTo>
                    <a:lnTo>
                      <a:pt x="2644" y="1787"/>
                    </a:lnTo>
                    <a:cubicBezTo>
                      <a:pt x="2680" y="1806"/>
                      <a:pt x="2718" y="1815"/>
                      <a:pt x="2755" y="1815"/>
                    </a:cubicBezTo>
                    <a:cubicBezTo>
                      <a:pt x="2873" y="1815"/>
                      <a:pt x="2980" y="1721"/>
                      <a:pt x="2989" y="1584"/>
                    </a:cubicBezTo>
                    <a:cubicBezTo>
                      <a:pt x="3025" y="1418"/>
                      <a:pt x="2894" y="918"/>
                      <a:pt x="2894" y="918"/>
                    </a:cubicBezTo>
                    <a:cubicBezTo>
                      <a:pt x="2941" y="691"/>
                      <a:pt x="2977" y="465"/>
                      <a:pt x="2989" y="239"/>
                    </a:cubicBezTo>
                    <a:cubicBezTo>
                      <a:pt x="2989" y="102"/>
                      <a:pt x="2878" y="8"/>
                      <a:pt x="2756" y="8"/>
                    </a:cubicBezTo>
                    <a:cubicBezTo>
                      <a:pt x="2719" y="8"/>
                      <a:pt x="2680" y="17"/>
                      <a:pt x="2644" y="36"/>
                    </a:cubicBezTo>
                    <a:lnTo>
                      <a:pt x="1810" y="525"/>
                    </a:lnTo>
                    <a:cubicBezTo>
                      <a:pt x="1766" y="454"/>
                      <a:pt x="1635" y="418"/>
                      <a:pt x="1508" y="418"/>
                    </a:cubicBezTo>
                    <a:cubicBezTo>
                      <a:pt x="1397" y="418"/>
                      <a:pt x="1288" y="446"/>
                      <a:pt x="1239" y="501"/>
                    </a:cubicBezTo>
                    <a:lnTo>
                      <a:pt x="441" y="36"/>
                    </a:lnTo>
                    <a:cubicBezTo>
                      <a:pt x="397" y="13"/>
                      <a:pt x="356" y="1"/>
                      <a:pt x="317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07" name="TextBox 206">
              <a:extLst>
                <a:ext uri="{FF2B5EF4-FFF2-40B4-BE49-F238E27FC236}">
                  <a16:creationId xmlns:a16="http://schemas.microsoft.com/office/drawing/2014/main" id="{24AC993B-554E-CC2D-0060-47F597751116}"/>
                </a:ext>
              </a:extLst>
            </p:cNvPr>
            <p:cNvSpPr txBox="1"/>
            <p:nvPr/>
          </p:nvSpPr>
          <p:spPr>
            <a:xfrm>
              <a:off x="3289677" y="3935286"/>
              <a:ext cx="7022967" cy="897329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56, 65, 67, 76, 57, 76</a:t>
              </a:r>
              <a:endParaRPr kumimoji="0" lang="vi-VN" sz="5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1F27C772-953E-D932-D4B0-B43A2F14DBBA}"/>
              </a:ext>
            </a:extLst>
          </p:cNvPr>
          <p:cNvGrpSpPr/>
          <p:nvPr/>
        </p:nvGrpSpPr>
        <p:grpSpPr>
          <a:xfrm>
            <a:off x="2808020" y="2130585"/>
            <a:ext cx="8819884" cy="1507248"/>
            <a:chOff x="1861723" y="2134893"/>
            <a:chExt cx="8819884" cy="1270717"/>
          </a:xfrm>
        </p:grpSpPr>
        <p:sp>
          <p:nvSpPr>
            <p:cNvPr id="204" name="Rectangle: Rounded Corners 203">
              <a:extLst>
                <a:ext uri="{FF2B5EF4-FFF2-40B4-BE49-F238E27FC236}">
                  <a16:creationId xmlns:a16="http://schemas.microsoft.com/office/drawing/2014/main" id="{9A41D3E4-6944-A4B9-7BE4-E0C1E2FE9939}"/>
                </a:ext>
              </a:extLst>
            </p:cNvPr>
            <p:cNvSpPr/>
            <p:nvPr/>
          </p:nvSpPr>
          <p:spPr>
            <a:xfrm>
              <a:off x="2265256" y="2348686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33" name="Google Shape;438;p31">
              <a:extLst>
                <a:ext uri="{FF2B5EF4-FFF2-40B4-BE49-F238E27FC236}">
                  <a16:creationId xmlns:a16="http://schemas.microsoft.com/office/drawing/2014/main" id="{503C3DB9-F09C-22B9-75F4-9F7C17600536}"/>
                </a:ext>
              </a:extLst>
            </p:cNvPr>
            <p:cNvGrpSpPr/>
            <p:nvPr/>
          </p:nvGrpSpPr>
          <p:grpSpPr>
            <a:xfrm>
              <a:off x="1861723" y="2134893"/>
              <a:ext cx="1371125" cy="1248645"/>
              <a:chOff x="1702688" y="1359262"/>
              <a:chExt cx="519674" cy="648887"/>
            </a:xfrm>
          </p:grpSpPr>
          <p:sp>
            <p:nvSpPr>
              <p:cNvPr id="134" name="Google Shape;439;p31">
                <a:extLst>
                  <a:ext uri="{FF2B5EF4-FFF2-40B4-BE49-F238E27FC236}">
                    <a16:creationId xmlns:a16="http://schemas.microsoft.com/office/drawing/2014/main" id="{DB117DDC-DC0C-D540-835D-9202851EAB42}"/>
                  </a:ext>
                </a:extLst>
              </p:cNvPr>
              <p:cNvSpPr/>
              <p:nvPr/>
            </p:nvSpPr>
            <p:spPr>
              <a:xfrm>
                <a:off x="1702688" y="1792926"/>
                <a:ext cx="73402" cy="71197"/>
              </a:xfrm>
              <a:custGeom>
                <a:avLst/>
                <a:gdLst/>
                <a:ahLst/>
                <a:cxnLst/>
                <a:rect l="l" t="t" r="r" b="b"/>
                <a:pathLst>
                  <a:path w="1665" h="1615" extrusionOk="0">
                    <a:moveTo>
                      <a:pt x="399" y="0"/>
                    </a:moveTo>
                    <a:cubicBezTo>
                      <a:pt x="389" y="0"/>
                      <a:pt x="379" y="3"/>
                      <a:pt x="370" y="8"/>
                    </a:cubicBezTo>
                    <a:cubicBezTo>
                      <a:pt x="346" y="19"/>
                      <a:pt x="334" y="55"/>
                      <a:pt x="346" y="79"/>
                    </a:cubicBezTo>
                    <a:lnTo>
                      <a:pt x="477" y="317"/>
                    </a:lnTo>
                    <a:cubicBezTo>
                      <a:pt x="429" y="341"/>
                      <a:pt x="394" y="389"/>
                      <a:pt x="370" y="436"/>
                    </a:cubicBezTo>
                    <a:lnTo>
                      <a:pt x="72" y="424"/>
                    </a:lnTo>
                    <a:cubicBezTo>
                      <a:pt x="13" y="424"/>
                      <a:pt x="1" y="508"/>
                      <a:pt x="60" y="519"/>
                    </a:cubicBezTo>
                    <a:lnTo>
                      <a:pt x="346" y="543"/>
                    </a:lnTo>
                    <a:cubicBezTo>
                      <a:pt x="334" y="579"/>
                      <a:pt x="334" y="615"/>
                      <a:pt x="346" y="650"/>
                    </a:cubicBezTo>
                    <a:cubicBezTo>
                      <a:pt x="377" y="785"/>
                      <a:pt x="507" y="884"/>
                      <a:pt x="650" y="884"/>
                    </a:cubicBezTo>
                    <a:cubicBezTo>
                      <a:pt x="672" y="884"/>
                      <a:pt x="693" y="881"/>
                      <a:pt x="715" y="877"/>
                    </a:cubicBezTo>
                    <a:cubicBezTo>
                      <a:pt x="715" y="877"/>
                      <a:pt x="715" y="889"/>
                      <a:pt x="715" y="900"/>
                    </a:cubicBezTo>
                    <a:cubicBezTo>
                      <a:pt x="376" y="1017"/>
                      <a:pt x="499" y="1483"/>
                      <a:pt x="799" y="1483"/>
                    </a:cubicBezTo>
                    <a:cubicBezTo>
                      <a:pt x="836" y="1483"/>
                      <a:pt x="876" y="1476"/>
                      <a:pt x="918" y="1460"/>
                    </a:cubicBezTo>
                    <a:cubicBezTo>
                      <a:pt x="965" y="1448"/>
                      <a:pt x="1025" y="1424"/>
                      <a:pt x="1060" y="1377"/>
                    </a:cubicBezTo>
                    <a:lnTo>
                      <a:pt x="1334" y="1603"/>
                    </a:lnTo>
                    <a:cubicBezTo>
                      <a:pt x="1346" y="1603"/>
                      <a:pt x="1358" y="1615"/>
                      <a:pt x="1370" y="1615"/>
                    </a:cubicBezTo>
                    <a:cubicBezTo>
                      <a:pt x="1382" y="1615"/>
                      <a:pt x="1394" y="1603"/>
                      <a:pt x="1406" y="1591"/>
                    </a:cubicBezTo>
                    <a:cubicBezTo>
                      <a:pt x="1418" y="1579"/>
                      <a:pt x="1418" y="1543"/>
                      <a:pt x="1406" y="1531"/>
                    </a:cubicBezTo>
                    <a:lnTo>
                      <a:pt x="1120" y="1293"/>
                    </a:lnTo>
                    <a:cubicBezTo>
                      <a:pt x="1132" y="1281"/>
                      <a:pt x="1132" y="1258"/>
                      <a:pt x="1144" y="1246"/>
                    </a:cubicBezTo>
                    <a:lnTo>
                      <a:pt x="1525" y="1305"/>
                    </a:lnTo>
                    <a:lnTo>
                      <a:pt x="1537" y="1305"/>
                    </a:lnTo>
                    <a:cubicBezTo>
                      <a:pt x="1561" y="1305"/>
                      <a:pt x="1572" y="1293"/>
                      <a:pt x="1584" y="1270"/>
                    </a:cubicBezTo>
                    <a:cubicBezTo>
                      <a:pt x="1584" y="1246"/>
                      <a:pt x="1572" y="1222"/>
                      <a:pt x="1537" y="1210"/>
                    </a:cubicBezTo>
                    <a:lnTo>
                      <a:pt x="1144" y="1150"/>
                    </a:lnTo>
                    <a:cubicBezTo>
                      <a:pt x="1144" y="1127"/>
                      <a:pt x="1144" y="1115"/>
                      <a:pt x="1144" y="1103"/>
                    </a:cubicBezTo>
                    <a:cubicBezTo>
                      <a:pt x="1144" y="1067"/>
                      <a:pt x="1132" y="1043"/>
                      <a:pt x="1108" y="1020"/>
                    </a:cubicBezTo>
                    <a:cubicBezTo>
                      <a:pt x="1144" y="996"/>
                      <a:pt x="1168" y="960"/>
                      <a:pt x="1180" y="924"/>
                    </a:cubicBezTo>
                    <a:lnTo>
                      <a:pt x="1537" y="1031"/>
                    </a:lnTo>
                    <a:lnTo>
                      <a:pt x="1561" y="1031"/>
                    </a:lnTo>
                    <a:cubicBezTo>
                      <a:pt x="1572" y="1031"/>
                      <a:pt x="1596" y="1020"/>
                      <a:pt x="1596" y="1008"/>
                    </a:cubicBezTo>
                    <a:cubicBezTo>
                      <a:pt x="1608" y="984"/>
                      <a:pt x="1596" y="948"/>
                      <a:pt x="1572" y="948"/>
                    </a:cubicBezTo>
                    <a:lnTo>
                      <a:pt x="1191" y="829"/>
                    </a:lnTo>
                    <a:cubicBezTo>
                      <a:pt x="1191" y="817"/>
                      <a:pt x="1191" y="793"/>
                      <a:pt x="1191" y="781"/>
                    </a:cubicBezTo>
                    <a:lnTo>
                      <a:pt x="1608" y="698"/>
                    </a:lnTo>
                    <a:cubicBezTo>
                      <a:pt x="1664" y="687"/>
                      <a:pt x="1646" y="602"/>
                      <a:pt x="1594" y="602"/>
                    </a:cubicBezTo>
                    <a:cubicBezTo>
                      <a:pt x="1591" y="602"/>
                      <a:pt x="1588" y="602"/>
                      <a:pt x="1584" y="603"/>
                    </a:cubicBezTo>
                    <a:lnTo>
                      <a:pt x="1180" y="698"/>
                    </a:lnTo>
                    <a:cubicBezTo>
                      <a:pt x="1168" y="698"/>
                      <a:pt x="1168" y="698"/>
                      <a:pt x="1156" y="710"/>
                    </a:cubicBezTo>
                    <a:lnTo>
                      <a:pt x="1310" y="484"/>
                    </a:lnTo>
                    <a:cubicBezTo>
                      <a:pt x="1328" y="450"/>
                      <a:pt x="1302" y="422"/>
                      <a:pt x="1273" y="422"/>
                    </a:cubicBezTo>
                    <a:cubicBezTo>
                      <a:pt x="1261" y="422"/>
                      <a:pt x="1249" y="426"/>
                      <a:pt x="1239" y="436"/>
                    </a:cubicBezTo>
                    <a:lnTo>
                      <a:pt x="1096" y="650"/>
                    </a:lnTo>
                    <a:cubicBezTo>
                      <a:pt x="1049" y="615"/>
                      <a:pt x="1001" y="603"/>
                      <a:pt x="941" y="603"/>
                    </a:cubicBezTo>
                    <a:cubicBezTo>
                      <a:pt x="953" y="567"/>
                      <a:pt x="953" y="531"/>
                      <a:pt x="941" y="496"/>
                    </a:cubicBezTo>
                    <a:cubicBezTo>
                      <a:pt x="911" y="352"/>
                      <a:pt x="783" y="262"/>
                      <a:pt x="642" y="262"/>
                    </a:cubicBezTo>
                    <a:cubicBezTo>
                      <a:pt x="619" y="262"/>
                      <a:pt x="596" y="264"/>
                      <a:pt x="572" y="269"/>
                    </a:cubicBezTo>
                    <a:lnTo>
                      <a:pt x="441" y="31"/>
                    </a:lnTo>
                    <a:cubicBezTo>
                      <a:pt x="434" y="9"/>
                      <a:pt x="417" y="0"/>
                      <a:pt x="399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5" name="Google Shape;440;p31">
                <a:extLst>
                  <a:ext uri="{FF2B5EF4-FFF2-40B4-BE49-F238E27FC236}">
                    <a16:creationId xmlns:a16="http://schemas.microsoft.com/office/drawing/2014/main" id="{E1101DF8-CEB4-D99E-17A4-244ECECFCB96}"/>
                  </a:ext>
                </a:extLst>
              </p:cNvPr>
              <p:cNvSpPr/>
              <p:nvPr/>
            </p:nvSpPr>
            <p:spPr>
              <a:xfrm>
                <a:off x="1749948" y="1801567"/>
                <a:ext cx="13137" cy="12256"/>
              </a:xfrm>
              <a:custGeom>
                <a:avLst/>
                <a:gdLst/>
                <a:ahLst/>
                <a:cxnLst/>
                <a:rect l="l" t="t" r="r" b="b"/>
                <a:pathLst>
                  <a:path w="298" h="278" extrusionOk="0">
                    <a:moveTo>
                      <a:pt x="209" y="0"/>
                    </a:moveTo>
                    <a:cubicBezTo>
                      <a:pt x="195" y="0"/>
                      <a:pt x="177" y="5"/>
                      <a:pt x="155" y="14"/>
                    </a:cubicBezTo>
                    <a:cubicBezTo>
                      <a:pt x="72" y="38"/>
                      <a:pt x="0" y="73"/>
                      <a:pt x="24" y="157"/>
                    </a:cubicBezTo>
                    <a:cubicBezTo>
                      <a:pt x="35" y="232"/>
                      <a:pt x="103" y="278"/>
                      <a:pt x="186" y="278"/>
                    </a:cubicBezTo>
                    <a:cubicBezTo>
                      <a:pt x="195" y="278"/>
                      <a:pt x="205" y="277"/>
                      <a:pt x="215" y="276"/>
                    </a:cubicBezTo>
                    <a:cubicBezTo>
                      <a:pt x="298" y="252"/>
                      <a:pt x="298" y="193"/>
                      <a:pt x="274" y="97"/>
                    </a:cubicBezTo>
                    <a:cubicBezTo>
                      <a:pt x="265" y="36"/>
                      <a:pt x="250" y="0"/>
                      <a:pt x="209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6" name="Google Shape;441;p31">
                <a:extLst>
                  <a:ext uri="{FF2B5EF4-FFF2-40B4-BE49-F238E27FC236}">
                    <a16:creationId xmlns:a16="http://schemas.microsoft.com/office/drawing/2014/main" id="{E4A0EFD1-2B6D-5868-9014-229FB807F5A2}"/>
                  </a:ext>
                </a:extLst>
              </p:cNvPr>
              <p:cNvSpPr/>
              <p:nvPr/>
            </p:nvSpPr>
            <p:spPr>
              <a:xfrm>
                <a:off x="1734915" y="1706343"/>
                <a:ext cx="70712" cy="74856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1698" extrusionOk="0">
                    <a:moveTo>
                      <a:pt x="442" y="0"/>
                    </a:moveTo>
                    <a:cubicBezTo>
                      <a:pt x="413" y="0"/>
                      <a:pt x="381" y="28"/>
                      <a:pt x="389" y="67"/>
                    </a:cubicBezTo>
                    <a:lnTo>
                      <a:pt x="496" y="317"/>
                    </a:lnTo>
                    <a:cubicBezTo>
                      <a:pt x="449" y="340"/>
                      <a:pt x="413" y="376"/>
                      <a:pt x="377" y="436"/>
                    </a:cubicBezTo>
                    <a:lnTo>
                      <a:pt x="79" y="388"/>
                    </a:lnTo>
                    <a:cubicBezTo>
                      <a:pt x="75" y="387"/>
                      <a:pt x="71" y="387"/>
                      <a:pt x="67" y="387"/>
                    </a:cubicBezTo>
                    <a:cubicBezTo>
                      <a:pt x="7" y="387"/>
                      <a:pt x="0" y="472"/>
                      <a:pt x="68" y="483"/>
                    </a:cubicBezTo>
                    <a:lnTo>
                      <a:pt x="341" y="531"/>
                    </a:lnTo>
                    <a:cubicBezTo>
                      <a:pt x="329" y="567"/>
                      <a:pt x="329" y="602"/>
                      <a:pt x="341" y="638"/>
                    </a:cubicBezTo>
                    <a:cubicBezTo>
                      <a:pt x="364" y="785"/>
                      <a:pt x="494" y="889"/>
                      <a:pt x="639" y="889"/>
                    </a:cubicBezTo>
                    <a:cubicBezTo>
                      <a:pt x="647" y="889"/>
                      <a:pt x="655" y="889"/>
                      <a:pt x="663" y="888"/>
                    </a:cubicBezTo>
                    <a:cubicBezTo>
                      <a:pt x="663" y="912"/>
                      <a:pt x="663" y="924"/>
                      <a:pt x="663" y="936"/>
                    </a:cubicBezTo>
                    <a:cubicBezTo>
                      <a:pt x="340" y="1092"/>
                      <a:pt x="516" y="1514"/>
                      <a:pt x="787" y="1514"/>
                    </a:cubicBezTo>
                    <a:cubicBezTo>
                      <a:pt x="845" y="1514"/>
                      <a:pt x="909" y="1494"/>
                      <a:pt x="972" y="1448"/>
                    </a:cubicBezTo>
                    <a:lnTo>
                      <a:pt x="1222" y="1686"/>
                    </a:lnTo>
                    <a:cubicBezTo>
                      <a:pt x="1234" y="1698"/>
                      <a:pt x="1246" y="1698"/>
                      <a:pt x="1258" y="1698"/>
                    </a:cubicBezTo>
                    <a:cubicBezTo>
                      <a:pt x="1270" y="1698"/>
                      <a:pt x="1282" y="1698"/>
                      <a:pt x="1294" y="1686"/>
                    </a:cubicBezTo>
                    <a:cubicBezTo>
                      <a:pt x="1306" y="1674"/>
                      <a:pt x="1306" y="1638"/>
                      <a:pt x="1294" y="1614"/>
                    </a:cubicBezTo>
                    <a:lnTo>
                      <a:pt x="1032" y="1364"/>
                    </a:lnTo>
                    <a:cubicBezTo>
                      <a:pt x="1044" y="1352"/>
                      <a:pt x="1044" y="1329"/>
                      <a:pt x="1056" y="1317"/>
                    </a:cubicBezTo>
                    <a:lnTo>
                      <a:pt x="1437" y="1412"/>
                    </a:lnTo>
                    <a:lnTo>
                      <a:pt x="1449" y="1412"/>
                    </a:lnTo>
                    <a:cubicBezTo>
                      <a:pt x="1508" y="1412"/>
                      <a:pt x="1520" y="1329"/>
                      <a:pt x="1461" y="1317"/>
                    </a:cubicBezTo>
                    <a:lnTo>
                      <a:pt x="1068" y="1221"/>
                    </a:lnTo>
                    <a:cubicBezTo>
                      <a:pt x="1068" y="1210"/>
                      <a:pt x="1068" y="1186"/>
                      <a:pt x="1068" y="1174"/>
                    </a:cubicBezTo>
                    <a:cubicBezTo>
                      <a:pt x="1068" y="1138"/>
                      <a:pt x="1056" y="1114"/>
                      <a:pt x="1044" y="1090"/>
                    </a:cubicBezTo>
                    <a:cubicBezTo>
                      <a:pt x="1080" y="1067"/>
                      <a:pt x="1103" y="1031"/>
                      <a:pt x="1115" y="995"/>
                    </a:cubicBezTo>
                    <a:lnTo>
                      <a:pt x="1472" y="1150"/>
                    </a:lnTo>
                    <a:lnTo>
                      <a:pt x="1484" y="1150"/>
                    </a:lnTo>
                    <a:cubicBezTo>
                      <a:pt x="1508" y="1150"/>
                      <a:pt x="1520" y="1138"/>
                      <a:pt x="1532" y="1114"/>
                    </a:cubicBezTo>
                    <a:cubicBezTo>
                      <a:pt x="1544" y="1090"/>
                      <a:pt x="1532" y="1067"/>
                      <a:pt x="1508" y="1055"/>
                    </a:cubicBezTo>
                    <a:lnTo>
                      <a:pt x="1139" y="912"/>
                    </a:lnTo>
                    <a:cubicBezTo>
                      <a:pt x="1139" y="888"/>
                      <a:pt x="1139" y="876"/>
                      <a:pt x="1139" y="864"/>
                    </a:cubicBezTo>
                    <a:lnTo>
                      <a:pt x="1556" y="805"/>
                    </a:lnTo>
                    <a:cubicBezTo>
                      <a:pt x="1592" y="805"/>
                      <a:pt x="1603" y="781"/>
                      <a:pt x="1603" y="757"/>
                    </a:cubicBezTo>
                    <a:cubicBezTo>
                      <a:pt x="1592" y="733"/>
                      <a:pt x="1568" y="721"/>
                      <a:pt x="1544" y="721"/>
                    </a:cubicBezTo>
                    <a:lnTo>
                      <a:pt x="1127" y="781"/>
                    </a:lnTo>
                    <a:cubicBezTo>
                      <a:pt x="1126" y="781"/>
                      <a:pt x="1125" y="781"/>
                      <a:pt x="1125" y="781"/>
                    </a:cubicBezTo>
                    <a:lnTo>
                      <a:pt x="1125" y="781"/>
                    </a:lnTo>
                    <a:lnTo>
                      <a:pt x="1282" y="578"/>
                    </a:lnTo>
                    <a:cubicBezTo>
                      <a:pt x="1306" y="555"/>
                      <a:pt x="1306" y="531"/>
                      <a:pt x="1282" y="519"/>
                    </a:cubicBezTo>
                    <a:cubicBezTo>
                      <a:pt x="1276" y="513"/>
                      <a:pt x="1267" y="510"/>
                      <a:pt x="1258" y="510"/>
                    </a:cubicBezTo>
                    <a:cubicBezTo>
                      <a:pt x="1249" y="510"/>
                      <a:pt x="1240" y="513"/>
                      <a:pt x="1234" y="519"/>
                    </a:cubicBezTo>
                    <a:lnTo>
                      <a:pt x="1068" y="721"/>
                    </a:lnTo>
                    <a:cubicBezTo>
                      <a:pt x="1032" y="698"/>
                      <a:pt x="996" y="674"/>
                      <a:pt x="949" y="662"/>
                    </a:cubicBezTo>
                    <a:cubicBezTo>
                      <a:pt x="960" y="626"/>
                      <a:pt x="960" y="578"/>
                      <a:pt x="949" y="543"/>
                    </a:cubicBezTo>
                    <a:cubicBezTo>
                      <a:pt x="927" y="390"/>
                      <a:pt x="796" y="278"/>
                      <a:pt x="646" y="278"/>
                    </a:cubicBezTo>
                    <a:cubicBezTo>
                      <a:pt x="632" y="278"/>
                      <a:pt x="618" y="279"/>
                      <a:pt x="603" y="281"/>
                    </a:cubicBezTo>
                    <a:lnTo>
                      <a:pt x="484" y="31"/>
                    </a:lnTo>
                    <a:cubicBezTo>
                      <a:pt x="476" y="9"/>
                      <a:pt x="459" y="0"/>
                      <a:pt x="442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7" name="Google Shape;442;p31">
                <a:extLst>
                  <a:ext uri="{FF2B5EF4-FFF2-40B4-BE49-F238E27FC236}">
                    <a16:creationId xmlns:a16="http://schemas.microsoft.com/office/drawing/2014/main" id="{3FBF6309-1CFA-0BD4-803F-5E7D46FAF33B}"/>
                  </a:ext>
                </a:extLst>
              </p:cNvPr>
              <p:cNvSpPr/>
              <p:nvPr/>
            </p:nvSpPr>
            <p:spPr>
              <a:xfrm>
                <a:off x="1781424" y="1719613"/>
                <a:ext cx="13181" cy="1181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268" extrusionOk="0">
                    <a:moveTo>
                      <a:pt x="202" y="1"/>
                    </a:moveTo>
                    <a:cubicBezTo>
                      <a:pt x="192" y="1"/>
                      <a:pt x="181" y="2"/>
                      <a:pt x="167" y="4"/>
                    </a:cubicBezTo>
                    <a:cubicBezTo>
                      <a:pt x="84" y="16"/>
                      <a:pt x="1" y="39"/>
                      <a:pt x="13" y="123"/>
                    </a:cubicBezTo>
                    <a:cubicBezTo>
                      <a:pt x="24" y="210"/>
                      <a:pt x="94" y="267"/>
                      <a:pt x="179" y="267"/>
                    </a:cubicBezTo>
                    <a:cubicBezTo>
                      <a:pt x="187" y="267"/>
                      <a:pt x="195" y="267"/>
                      <a:pt x="203" y="266"/>
                    </a:cubicBezTo>
                    <a:cubicBezTo>
                      <a:pt x="275" y="242"/>
                      <a:pt x="298" y="182"/>
                      <a:pt x="275" y="99"/>
                    </a:cubicBezTo>
                    <a:cubicBezTo>
                      <a:pt x="265" y="29"/>
                      <a:pt x="255" y="1"/>
                      <a:pt x="202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8" name="Google Shape;443;p31">
                <a:extLst>
                  <a:ext uri="{FF2B5EF4-FFF2-40B4-BE49-F238E27FC236}">
                    <a16:creationId xmlns:a16="http://schemas.microsoft.com/office/drawing/2014/main" id="{6D3CBE72-377F-4AC1-D1D8-084CAFCD42FA}"/>
                  </a:ext>
                </a:extLst>
              </p:cNvPr>
              <p:cNvSpPr/>
              <p:nvPr/>
            </p:nvSpPr>
            <p:spPr>
              <a:xfrm>
                <a:off x="1763085" y="1626109"/>
                <a:ext cx="69302" cy="78471"/>
              </a:xfrm>
              <a:custGeom>
                <a:avLst/>
                <a:gdLst/>
                <a:ahLst/>
                <a:cxnLst/>
                <a:rect l="l" t="t" r="r" b="b"/>
                <a:pathLst>
                  <a:path w="1572" h="1780" extrusionOk="0">
                    <a:moveTo>
                      <a:pt x="453" y="1"/>
                    </a:moveTo>
                    <a:cubicBezTo>
                      <a:pt x="446" y="1"/>
                      <a:pt x="438" y="2"/>
                      <a:pt x="429" y="5"/>
                    </a:cubicBezTo>
                    <a:cubicBezTo>
                      <a:pt x="405" y="17"/>
                      <a:pt x="393" y="41"/>
                      <a:pt x="405" y="77"/>
                    </a:cubicBezTo>
                    <a:lnTo>
                      <a:pt x="488" y="327"/>
                    </a:lnTo>
                    <a:cubicBezTo>
                      <a:pt x="441" y="351"/>
                      <a:pt x="393" y="386"/>
                      <a:pt x="357" y="434"/>
                    </a:cubicBezTo>
                    <a:lnTo>
                      <a:pt x="71" y="363"/>
                    </a:lnTo>
                    <a:cubicBezTo>
                      <a:pt x="65" y="360"/>
                      <a:pt x="59" y="359"/>
                      <a:pt x="53" y="359"/>
                    </a:cubicBezTo>
                    <a:cubicBezTo>
                      <a:pt x="27" y="359"/>
                      <a:pt x="10" y="379"/>
                      <a:pt x="0" y="398"/>
                    </a:cubicBezTo>
                    <a:cubicBezTo>
                      <a:pt x="0" y="434"/>
                      <a:pt x="12" y="458"/>
                      <a:pt x="48" y="470"/>
                    </a:cubicBezTo>
                    <a:lnTo>
                      <a:pt x="310" y="529"/>
                    </a:lnTo>
                    <a:cubicBezTo>
                      <a:pt x="298" y="565"/>
                      <a:pt x="298" y="601"/>
                      <a:pt x="298" y="636"/>
                    </a:cubicBezTo>
                    <a:cubicBezTo>
                      <a:pt x="310" y="791"/>
                      <a:pt x="452" y="922"/>
                      <a:pt x="619" y="922"/>
                    </a:cubicBezTo>
                    <a:cubicBezTo>
                      <a:pt x="619" y="934"/>
                      <a:pt x="619" y="946"/>
                      <a:pt x="619" y="958"/>
                    </a:cubicBezTo>
                    <a:cubicBezTo>
                      <a:pt x="248" y="1025"/>
                      <a:pt x="323" y="1559"/>
                      <a:pt x="663" y="1559"/>
                    </a:cubicBezTo>
                    <a:cubicBezTo>
                      <a:pt x="683" y="1559"/>
                      <a:pt x="704" y="1557"/>
                      <a:pt x="726" y="1553"/>
                    </a:cubicBezTo>
                    <a:cubicBezTo>
                      <a:pt x="786" y="1553"/>
                      <a:pt x="845" y="1529"/>
                      <a:pt x="893" y="1494"/>
                    </a:cubicBezTo>
                    <a:lnTo>
                      <a:pt x="1119" y="1756"/>
                    </a:lnTo>
                    <a:cubicBezTo>
                      <a:pt x="1131" y="1767"/>
                      <a:pt x="1143" y="1779"/>
                      <a:pt x="1155" y="1779"/>
                    </a:cubicBezTo>
                    <a:cubicBezTo>
                      <a:pt x="1167" y="1779"/>
                      <a:pt x="1179" y="1767"/>
                      <a:pt x="1191" y="1767"/>
                    </a:cubicBezTo>
                    <a:cubicBezTo>
                      <a:pt x="1203" y="1744"/>
                      <a:pt x="1203" y="1708"/>
                      <a:pt x="1191" y="1696"/>
                    </a:cubicBezTo>
                    <a:lnTo>
                      <a:pt x="964" y="1434"/>
                    </a:lnTo>
                    <a:cubicBezTo>
                      <a:pt x="964" y="1422"/>
                      <a:pt x="976" y="1398"/>
                      <a:pt x="988" y="1386"/>
                    </a:cubicBezTo>
                    <a:lnTo>
                      <a:pt x="1357" y="1506"/>
                    </a:lnTo>
                    <a:lnTo>
                      <a:pt x="1369" y="1506"/>
                    </a:lnTo>
                    <a:cubicBezTo>
                      <a:pt x="1393" y="1506"/>
                      <a:pt x="1417" y="1494"/>
                      <a:pt x="1417" y="1470"/>
                    </a:cubicBezTo>
                    <a:cubicBezTo>
                      <a:pt x="1429" y="1446"/>
                      <a:pt x="1417" y="1422"/>
                      <a:pt x="1393" y="1410"/>
                    </a:cubicBezTo>
                    <a:lnTo>
                      <a:pt x="1012" y="1291"/>
                    </a:lnTo>
                    <a:lnTo>
                      <a:pt x="1012" y="1244"/>
                    </a:lnTo>
                    <a:cubicBezTo>
                      <a:pt x="1012" y="1208"/>
                      <a:pt x="1000" y="1184"/>
                      <a:pt x="988" y="1148"/>
                    </a:cubicBezTo>
                    <a:cubicBezTo>
                      <a:pt x="1024" y="1136"/>
                      <a:pt x="1048" y="1101"/>
                      <a:pt x="1072" y="1065"/>
                    </a:cubicBezTo>
                    <a:lnTo>
                      <a:pt x="1405" y="1244"/>
                    </a:lnTo>
                    <a:lnTo>
                      <a:pt x="1429" y="1244"/>
                    </a:lnTo>
                    <a:cubicBezTo>
                      <a:pt x="1476" y="1244"/>
                      <a:pt x="1488" y="1172"/>
                      <a:pt x="1453" y="1148"/>
                    </a:cubicBezTo>
                    <a:lnTo>
                      <a:pt x="1107" y="970"/>
                    </a:lnTo>
                    <a:cubicBezTo>
                      <a:pt x="1107" y="958"/>
                      <a:pt x="1107" y="946"/>
                      <a:pt x="1107" y="934"/>
                    </a:cubicBezTo>
                    <a:lnTo>
                      <a:pt x="1524" y="910"/>
                    </a:lnTo>
                    <a:cubicBezTo>
                      <a:pt x="1548" y="910"/>
                      <a:pt x="1572" y="886"/>
                      <a:pt x="1572" y="863"/>
                    </a:cubicBezTo>
                    <a:cubicBezTo>
                      <a:pt x="1562" y="843"/>
                      <a:pt x="1544" y="824"/>
                      <a:pt x="1525" y="824"/>
                    </a:cubicBezTo>
                    <a:cubicBezTo>
                      <a:pt x="1521" y="824"/>
                      <a:pt x="1516" y="825"/>
                      <a:pt x="1512" y="827"/>
                    </a:cubicBezTo>
                    <a:lnTo>
                      <a:pt x="1095" y="851"/>
                    </a:lnTo>
                    <a:lnTo>
                      <a:pt x="1083" y="851"/>
                    </a:lnTo>
                    <a:lnTo>
                      <a:pt x="1274" y="648"/>
                    </a:lnTo>
                    <a:cubicBezTo>
                      <a:pt x="1286" y="624"/>
                      <a:pt x="1286" y="601"/>
                      <a:pt x="1274" y="589"/>
                    </a:cubicBezTo>
                    <a:cubicBezTo>
                      <a:pt x="1262" y="583"/>
                      <a:pt x="1250" y="580"/>
                      <a:pt x="1240" y="580"/>
                    </a:cubicBezTo>
                    <a:cubicBezTo>
                      <a:pt x="1229" y="580"/>
                      <a:pt x="1220" y="583"/>
                      <a:pt x="1214" y="589"/>
                    </a:cubicBezTo>
                    <a:lnTo>
                      <a:pt x="1036" y="779"/>
                    </a:lnTo>
                    <a:cubicBezTo>
                      <a:pt x="1000" y="744"/>
                      <a:pt x="953" y="720"/>
                      <a:pt x="905" y="708"/>
                    </a:cubicBezTo>
                    <a:cubicBezTo>
                      <a:pt x="917" y="672"/>
                      <a:pt x="917" y="624"/>
                      <a:pt x="917" y="589"/>
                    </a:cubicBezTo>
                    <a:cubicBezTo>
                      <a:pt x="905" y="429"/>
                      <a:pt x="774" y="302"/>
                      <a:pt x="616" y="302"/>
                    </a:cubicBezTo>
                    <a:cubicBezTo>
                      <a:pt x="609" y="302"/>
                      <a:pt x="602" y="302"/>
                      <a:pt x="595" y="303"/>
                    </a:cubicBezTo>
                    <a:lnTo>
                      <a:pt x="500" y="41"/>
                    </a:lnTo>
                    <a:cubicBezTo>
                      <a:pt x="491" y="14"/>
                      <a:pt x="476" y="1"/>
                      <a:pt x="453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39" name="Google Shape;444;p31">
                <a:extLst>
                  <a:ext uri="{FF2B5EF4-FFF2-40B4-BE49-F238E27FC236}">
                    <a16:creationId xmlns:a16="http://schemas.microsoft.com/office/drawing/2014/main" id="{8F5074DF-AADF-9022-72A5-5E50A8D2C194}"/>
                  </a:ext>
                </a:extLst>
              </p:cNvPr>
              <p:cNvSpPr/>
              <p:nvPr/>
            </p:nvSpPr>
            <p:spPr>
              <a:xfrm>
                <a:off x="1809771" y="1642508"/>
                <a:ext cx="12123" cy="11683"/>
              </a:xfrm>
              <a:custGeom>
                <a:avLst/>
                <a:gdLst/>
                <a:ahLst/>
                <a:cxnLst/>
                <a:rect l="l" t="t" r="r" b="b"/>
                <a:pathLst>
                  <a:path w="275" h="265" extrusionOk="0">
                    <a:moveTo>
                      <a:pt x="184" y="0"/>
                    </a:moveTo>
                    <a:cubicBezTo>
                      <a:pt x="175" y="0"/>
                      <a:pt x="166" y="1"/>
                      <a:pt x="155" y="2"/>
                    </a:cubicBezTo>
                    <a:cubicBezTo>
                      <a:pt x="72" y="2"/>
                      <a:pt x="1" y="26"/>
                      <a:pt x="13" y="110"/>
                    </a:cubicBezTo>
                    <a:cubicBezTo>
                      <a:pt x="13" y="205"/>
                      <a:pt x="84" y="264"/>
                      <a:pt x="179" y="264"/>
                    </a:cubicBezTo>
                    <a:cubicBezTo>
                      <a:pt x="263" y="252"/>
                      <a:pt x="275" y="193"/>
                      <a:pt x="275" y="110"/>
                    </a:cubicBezTo>
                    <a:cubicBezTo>
                      <a:pt x="264" y="37"/>
                      <a:pt x="245" y="0"/>
                      <a:pt x="18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0" name="Google Shape;445;p31">
                <a:extLst>
                  <a:ext uri="{FF2B5EF4-FFF2-40B4-BE49-F238E27FC236}">
                    <a16:creationId xmlns:a16="http://schemas.microsoft.com/office/drawing/2014/main" id="{80407728-2D5A-0FD3-1483-F6064BDB02B9}"/>
                  </a:ext>
                </a:extLst>
              </p:cNvPr>
              <p:cNvSpPr/>
              <p:nvPr/>
            </p:nvSpPr>
            <p:spPr>
              <a:xfrm>
                <a:off x="1861218" y="1435706"/>
                <a:ext cx="33637" cy="32711"/>
              </a:xfrm>
              <a:custGeom>
                <a:avLst/>
                <a:gdLst/>
                <a:ahLst/>
                <a:cxnLst/>
                <a:rect l="l" t="t" r="r" b="b"/>
                <a:pathLst>
                  <a:path w="763" h="742" extrusionOk="0">
                    <a:moveTo>
                      <a:pt x="414" y="0"/>
                    </a:moveTo>
                    <a:cubicBezTo>
                      <a:pt x="205" y="0"/>
                      <a:pt x="23" y="53"/>
                      <a:pt x="12" y="276"/>
                    </a:cubicBezTo>
                    <a:cubicBezTo>
                      <a:pt x="0" y="514"/>
                      <a:pt x="191" y="717"/>
                      <a:pt x="429" y="741"/>
                    </a:cubicBezTo>
                    <a:cubicBezTo>
                      <a:pt x="437" y="741"/>
                      <a:pt x="445" y="741"/>
                      <a:pt x="452" y="741"/>
                    </a:cubicBezTo>
                    <a:cubicBezTo>
                      <a:pt x="683" y="741"/>
                      <a:pt x="739" y="566"/>
                      <a:pt x="751" y="336"/>
                    </a:cubicBezTo>
                    <a:cubicBezTo>
                      <a:pt x="762" y="86"/>
                      <a:pt x="727" y="14"/>
                      <a:pt x="489" y="2"/>
                    </a:cubicBezTo>
                    <a:cubicBezTo>
                      <a:pt x="464" y="1"/>
                      <a:pt x="439" y="0"/>
                      <a:pt x="414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1" name="Google Shape;446;p31">
                <a:extLst>
                  <a:ext uri="{FF2B5EF4-FFF2-40B4-BE49-F238E27FC236}">
                    <a16:creationId xmlns:a16="http://schemas.microsoft.com/office/drawing/2014/main" id="{89BA7A2B-3DC1-8F8F-4CF2-33266DB0D615}"/>
                  </a:ext>
                </a:extLst>
              </p:cNvPr>
              <p:cNvSpPr/>
              <p:nvPr/>
            </p:nvSpPr>
            <p:spPr>
              <a:xfrm>
                <a:off x="1751006" y="1359262"/>
                <a:ext cx="136796" cy="216810"/>
              </a:xfrm>
              <a:custGeom>
                <a:avLst/>
                <a:gdLst/>
                <a:ahLst/>
                <a:cxnLst/>
                <a:rect l="l" t="t" r="r" b="b"/>
                <a:pathLst>
                  <a:path w="3103" h="4918" extrusionOk="0">
                    <a:moveTo>
                      <a:pt x="1074" y="1"/>
                    </a:moveTo>
                    <a:cubicBezTo>
                      <a:pt x="1036" y="1"/>
                      <a:pt x="1006" y="23"/>
                      <a:pt x="988" y="58"/>
                    </a:cubicBezTo>
                    <a:cubicBezTo>
                      <a:pt x="881" y="296"/>
                      <a:pt x="869" y="558"/>
                      <a:pt x="941" y="808"/>
                    </a:cubicBezTo>
                    <a:cubicBezTo>
                      <a:pt x="822" y="867"/>
                      <a:pt x="715" y="939"/>
                      <a:pt x="631" y="1034"/>
                    </a:cubicBezTo>
                    <a:cubicBezTo>
                      <a:pt x="417" y="867"/>
                      <a:pt x="226" y="617"/>
                      <a:pt x="357" y="343"/>
                    </a:cubicBezTo>
                    <a:cubicBezTo>
                      <a:pt x="381" y="274"/>
                      <a:pt x="323" y="219"/>
                      <a:pt x="264" y="219"/>
                    </a:cubicBezTo>
                    <a:cubicBezTo>
                      <a:pt x="232" y="219"/>
                      <a:pt x="200" y="235"/>
                      <a:pt x="179" y="272"/>
                    </a:cubicBezTo>
                    <a:cubicBezTo>
                      <a:pt x="0" y="641"/>
                      <a:pt x="250" y="974"/>
                      <a:pt x="512" y="1189"/>
                    </a:cubicBezTo>
                    <a:cubicBezTo>
                      <a:pt x="119" y="1832"/>
                      <a:pt x="560" y="2665"/>
                      <a:pt x="1310" y="2701"/>
                    </a:cubicBezTo>
                    <a:lnTo>
                      <a:pt x="1334" y="2701"/>
                    </a:lnTo>
                    <a:cubicBezTo>
                      <a:pt x="1334" y="2748"/>
                      <a:pt x="1334" y="2796"/>
                      <a:pt x="1346" y="2844"/>
                    </a:cubicBezTo>
                    <a:cubicBezTo>
                      <a:pt x="1298" y="2867"/>
                      <a:pt x="1250" y="2903"/>
                      <a:pt x="1215" y="2927"/>
                    </a:cubicBezTo>
                    <a:cubicBezTo>
                      <a:pt x="834" y="3165"/>
                      <a:pt x="715" y="3677"/>
                      <a:pt x="953" y="4058"/>
                    </a:cubicBezTo>
                    <a:cubicBezTo>
                      <a:pt x="1110" y="4268"/>
                      <a:pt x="1352" y="4379"/>
                      <a:pt x="1596" y="4379"/>
                    </a:cubicBezTo>
                    <a:cubicBezTo>
                      <a:pt x="1740" y="4379"/>
                      <a:pt x="1884" y="4340"/>
                      <a:pt x="2012" y="4260"/>
                    </a:cubicBezTo>
                    <a:cubicBezTo>
                      <a:pt x="2239" y="4368"/>
                      <a:pt x="2370" y="4594"/>
                      <a:pt x="2358" y="4832"/>
                    </a:cubicBezTo>
                    <a:cubicBezTo>
                      <a:pt x="2358" y="4875"/>
                      <a:pt x="2396" y="4917"/>
                      <a:pt x="2438" y="4917"/>
                    </a:cubicBezTo>
                    <a:cubicBezTo>
                      <a:pt x="2443" y="4917"/>
                      <a:pt x="2448" y="4917"/>
                      <a:pt x="2453" y="4915"/>
                    </a:cubicBezTo>
                    <a:cubicBezTo>
                      <a:pt x="2500" y="4915"/>
                      <a:pt x="2548" y="4880"/>
                      <a:pt x="2548" y="4820"/>
                    </a:cubicBezTo>
                    <a:cubicBezTo>
                      <a:pt x="2560" y="4546"/>
                      <a:pt x="2417" y="4296"/>
                      <a:pt x="2191" y="4141"/>
                    </a:cubicBezTo>
                    <a:cubicBezTo>
                      <a:pt x="2310" y="4034"/>
                      <a:pt x="2405" y="3891"/>
                      <a:pt x="2441" y="3737"/>
                    </a:cubicBezTo>
                    <a:cubicBezTo>
                      <a:pt x="2512" y="3760"/>
                      <a:pt x="2572" y="3808"/>
                      <a:pt x="2631" y="3856"/>
                    </a:cubicBezTo>
                    <a:cubicBezTo>
                      <a:pt x="2727" y="3951"/>
                      <a:pt x="2774" y="4082"/>
                      <a:pt x="2774" y="4213"/>
                    </a:cubicBezTo>
                    <a:cubicBezTo>
                      <a:pt x="2774" y="4260"/>
                      <a:pt x="2822" y="4308"/>
                      <a:pt x="2870" y="4308"/>
                    </a:cubicBezTo>
                    <a:cubicBezTo>
                      <a:pt x="2917" y="4308"/>
                      <a:pt x="2965" y="4272"/>
                      <a:pt x="2965" y="4213"/>
                    </a:cubicBezTo>
                    <a:cubicBezTo>
                      <a:pt x="2965" y="4034"/>
                      <a:pt x="2893" y="3856"/>
                      <a:pt x="2774" y="3725"/>
                    </a:cubicBezTo>
                    <a:cubicBezTo>
                      <a:pt x="2691" y="3641"/>
                      <a:pt x="2596" y="3582"/>
                      <a:pt x="2477" y="3546"/>
                    </a:cubicBezTo>
                    <a:cubicBezTo>
                      <a:pt x="2489" y="3391"/>
                      <a:pt x="2441" y="3237"/>
                      <a:pt x="2358" y="3094"/>
                    </a:cubicBezTo>
                    <a:cubicBezTo>
                      <a:pt x="2381" y="3058"/>
                      <a:pt x="2417" y="3022"/>
                      <a:pt x="2441" y="2975"/>
                    </a:cubicBezTo>
                    <a:cubicBezTo>
                      <a:pt x="2798" y="2963"/>
                      <a:pt x="3024" y="2820"/>
                      <a:pt x="3096" y="2522"/>
                    </a:cubicBezTo>
                    <a:cubicBezTo>
                      <a:pt x="3103" y="2457"/>
                      <a:pt x="3049" y="2414"/>
                      <a:pt x="2995" y="2414"/>
                    </a:cubicBezTo>
                    <a:cubicBezTo>
                      <a:pt x="2959" y="2414"/>
                      <a:pt x="2924" y="2432"/>
                      <a:pt x="2905" y="2475"/>
                    </a:cubicBezTo>
                    <a:cubicBezTo>
                      <a:pt x="2893" y="2558"/>
                      <a:pt x="2834" y="2748"/>
                      <a:pt x="2500" y="2772"/>
                    </a:cubicBezTo>
                    <a:cubicBezTo>
                      <a:pt x="2500" y="2772"/>
                      <a:pt x="2500" y="2760"/>
                      <a:pt x="2500" y="2748"/>
                    </a:cubicBezTo>
                    <a:cubicBezTo>
                      <a:pt x="2500" y="2665"/>
                      <a:pt x="2489" y="2582"/>
                      <a:pt x="2453" y="2498"/>
                    </a:cubicBezTo>
                    <a:lnTo>
                      <a:pt x="2751" y="2415"/>
                    </a:lnTo>
                    <a:cubicBezTo>
                      <a:pt x="2878" y="2383"/>
                      <a:pt x="2844" y="2217"/>
                      <a:pt x="2741" y="2217"/>
                    </a:cubicBezTo>
                    <a:cubicBezTo>
                      <a:pt x="2729" y="2217"/>
                      <a:pt x="2717" y="2220"/>
                      <a:pt x="2703" y="2225"/>
                    </a:cubicBezTo>
                    <a:lnTo>
                      <a:pt x="2346" y="2332"/>
                    </a:lnTo>
                    <a:cubicBezTo>
                      <a:pt x="2310" y="2284"/>
                      <a:pt x="2274" y="2248"/>
                      <a:pt x="2215" y="2225"/>
                    </a:cubicBezTo>
                    <a:cubicBezTo>
                      <a:pt x="2608" y="1582"/>
                      <a:pt x="2167" y="760"/>
                      <a:pt x="1417" y="724"/>
                    </a:cubicBezTo>
                    <a:cubicBezTo>
                      <a:pt x="1391" y="721"/>
                      <a:pt x="1365" y="720"/>
                      <a:pt x="1338" y="720"/>
                    </a:cubicBezTo>
                    <a:cubicBezTo>
                      <a:pt x="1265" y="720"/>
                      <a:pt x="1189" y="731"/>
                      <a:pt x="1119" y="748"/>
                    </a:cubicBezTo>
                    <a:cubicBezTo>
                      <a:pt x="1060" y="546"/>
                      <a:pt x="1072" y="331"/>
                      <a:pt x="1167" y="141"/>
                    </a:cubicBezTo>
                    <a:cubicBezTo>
                      <a:pt x="1191" y="93"/>
                      <a:pt x="1167" y="34"/>
                      <a:pt x="1119" y="10"/>
                    </a:cubicBezTo>
                    <a:cubicBezTo>
                      <a:pt x="1103" y="4"/>
                      <a:pt x="1088" y="1"/>
                      <a:pt x="1074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2" name="Google Shape;447;p31">
                <a:extLst>
                  <a:ext uri="{FF2B5EF4-FFF2-40B4-BE49-F238E27FC236}">
                    <a16:creationId xmlns:a16="http://schemas.microsoft.com/office/drawing/2014/main" id="{2677FA7C-FDF4-EBC8-D514-452FF022AC2A}"/>
                  </a:ext>
                </a:extLst>
              </p:cNvPr>
              <p:cNvSpPr/>
              <p:nvPr/>
            </p:nvSpPr>
            <p:spPr>
              <a:xfrm>
                <a:off x="1787199" y="1434736"/>
                <a:ext cx="16840" cy="14019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18" extrusionOk="0">
                    <a:moveTo>
                      <a:pt x="227" y="1"/>
                    </a:moveTo>
                    <a:cubicBezTo>
                      <a:pt x="72" y="1"/>
                      <a:pt x="1" y="167"/>
                      <a:pt x="108" y="274"/>
                    </a:cubicBezTo>
                    <a:cubicBezTo>
                      <a:pt x="138" y="304"/>
                      <a:pt x="176" y="318"/>
                      <a:pt x="214" y="318"/>
                    </a:cubicBezTo>
                    <a:cubicBezTo>
                      <a:pt x="298" y="318"/>
                      <a:pt x="382" y="253"/>
                      <a:pt x="382" y="155"/>
                    </a:cubicBezTo>
                    <a:cubicBezTo>
                      <a:pt x="382" y="72"/>
                      <a:pt x="310" y="1"/>
                      <a:pt x="227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3" name="Google Shape;448;p31">
                <a:extLst>
                  <a:ext uri="{FF2B5EF4-FFF2-40B4-BE49-F238E27FC236}">
                    <a16:creationId xmlns:a16="http://schemas.microsoft.com/office/drawing/2014/main" id="{584D9EDC-C87B-C6B4-6444-D968D2B32813}"/>
                  </a:ext>
                </a:extLst>
              </p:cNvPr>
              <p:cNvSpPr/>
              <p:nvPr/>
            </p:nvSpPr>
            <p:spPr>
              <a:xfrm>
                <a:off x="1824495" y="1411106"/>
                <a:ext cx="16840" cy="14416"/>
              </a:xfrm>
              <a:custGeom>
                <a:avLst/>
                <a:gdLst/>
                <a:ahLst/>
                <a:cxnLst/>
                <a:rect l="l" t="t" r="r" b="b"/>
                <a:pathLst>
                  <a:path w="382" h="327" extrusionOk="0">
                    <a:moveTo>
                      <a:pt x="214" y="1"/>
                    </a:moveTo>
                    <a:cubicBezTo>
                      <a:pt x="71" y="1"/>
                      <a:pt x="0" y="179"/>
                      <a:pt x="107" y="275"/>
                    </a:cubicBezTo>
                    <a:cubicBezTo>
                      <a:pt x="139" y="310"/>
                      <a:pt x="180" y="326"/>
                      <a:pt x="221" y="326"/>
                    </a:cubicBezTo>
                    <a:cubicBezTo>
                      <a:pt x="302" y="326"/>
                      <a:pt x="381" y="263"/>
                      <a:pt x="381" y="167"/>
                    </a:cubicBezTo>
                    <a:cubicBezTo>
                      <a:pt x="381" y="72"/>
                      <a:pt x="310" y="1"/>
                      <a:pt x="214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4" name="Google Shape;449;p31">
                <a:extLst>
                  <a:ext uri="{FF2B5EF4-FFF2-40B4-BE49-F238E27FC236}">
                    <a16:creationId xmlns:a16="http://schemas.microsoft.com/office/drawing/2014/main" id="{806694CE-4D99-4F55-8DAC-57EC9676EEBD}"/>
                  </a:ext>
                </a:extLst>
              </p:cNvPr>
              <p:cNvSpPr/>
              <p:nvPr/>
            </p:nvSpPr>
            <p:spPr>
              <a:xfrm>
                <a:off x="1809374" y="1423582"/>
                <a:ext cx="15650" cy="13314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2" extrusionOk="0">
                    <a:moveTo>
                      <a:pt x="268" y="1"/>
                    </a:moveTo>
                    <a:cubicBezTo>
                      <a:pt x="244" y="1"/>
                      <a:pt x="219" y="26"/>
                      <a:pt x="236" y="51"/>
                    </a:cubicBezTo>
                    <a:cubicBezTo>
                      <a:pt x="284" y="99"/>
                      <a:pt x="272" y="170"/>
                      <a:pt x="224" y="218"/>
                    </a:cubicBezTo>
                    <a:cubicBezTo>
                      <a:pt x="209" y="229"/>
                      <a:pt x="191" y="235"/>
                      <a:pt x="173" y="235"/>
                    </a:cubicBezTo>
                    <a:cubicBezTo>
                      <a:pt x="134" y="235"/>
                      <a:pt x="93" y="211"/>
                      <a:pt x="69" y="170"/>
                    </a:cubicBezTo>
                    <a:cubicBezTo>
                      <a:pt x="64" y="165"/>
                      <a:pt x="57" y="162"/>
                      <a:pt x="50" y="162"/>
                    </a:cubicBezTo>
                    <a:cubicBezTo>
                      <a:pt x="27" y="162"/>
                      <a:pt x="0" y="190"/>
                      <a:pt x="10" y="218"/>
                    </a:cubicBezTo>
                    <a:cubicBezTo>
                      <a:pt x="45" y="265"/>
                      <a:pt x="105" y="301"/>
                      <a:pt x="176" y="301"/>
                    </a:cubicBezTo>
                    <a:cubicBezTo>
                      <a:pt x="212" y="301"/>
                      <a:pt x="236" y="289"/>
                      <a:pt x="272" y="277"/>
                    </a:cubicBezTo>
                    <a:cubicBezTo>
                      <a:pt x="343" y="206"/>
                      <a:pt x="355" y="99"/>
                      <a:pt x="295" y="15"/>
                    </a:cubicBezTo>
                    <a:cubicBezTo>
                      <a:pt x="288" y="5"/>
                      <a:pt x="278" y="1"/>
                      <a:pt x="26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5" name="Google Shape;450;p31">
                <a:extLst>
                  <a:ext uri="{FF2B5EF4-FFF2-40B4-BE49-F238E27FC236}">
                    <a16:creationId xmlns:a16="http://schemas.microsoft.com/office/drawing/2014/main" id="{054FCBEA-A344-705D-2A8E-EB55D02BCB30}"/>
                  </a:ext>
                </a:extLst>
              </p:cNvPr>
              <p:cNvSpPr/>
              <p:nvPr/>
            </p:nvSpPr>
            <p:spPr>
              <a:xfrm>
                <a:off x="1789844" y="1449945"/>
                <a:ext cx="14195" cy="10536"/>
              </a:xfrm>
              <a:custGeom>
                <a:avLst/>
                <a:gdLst/>
                <a:ahLst/>
                <a:cxnLst/>
                <a:rect l="l" t="t" r="r" b="b"/>
                <a:pathLst>
                  <a:path w="322" h="239" extrusionOk="0">
                    <a:moveTo>
                      <a:pt x="216" y="1"/>
                    </a:moveTo>
                    <a:cubicBezTo>
                      <a:pt x="182" y="1"/>
                      <a:pt x="143" y="13"/>
                      <a:pt x="107" y="37"/>
                    </a:cubicBezTo>
                    <a:cubicBezTo>
                      <a:pt x="36" y="84"/>
                      <a:pt x="0" y="156"/>
                      <a:pt x="36" y="203"/>
                    </a:cubicBezTo>
                    <a:cubicBezTo>
                      <a:pt x="54" y="227"/>
                      <a:pt x="84" y="239"/>
                      <a:pt x="118" y="239"/>
                    </a:cubicBezTo>
                    <a:cubicBezTo>
                      <a:pt x="152" y="239"/>
                      <a:pt x="191" y="227"/>
                      <a:pt x="226" y="203"/>
                    </a:cubicBezTo>
                    <a:cubicBezTo>
                      <a:pt x="298" y="156"/>
                      <a:pt x="322" y="84"/>
                      <a:pt x="298" y="37"/>
                    </a:cubicBezTo>
                    <a:cubicBezTo>
                      <a:pt x="280" y="13"/>
                      <a:pt x="250" y="1"/>
                      <a:pt x="216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6" name="Google Shape;451;p31">
                <a:extLst>
                  <a:ext uri="{FF2B5EF4-FFF2-40B4-BE49-F238E27FC236}">
                    <a16:creationId xmlns:a16="http://schemas.microsoft.com/office/drawing/2014/main" id="{4FA392A0-4009-D16F-7B62-B61639F322EC}"/>
                  </a:ext>
                </a:extLst>
              </p:cNvPr>
              <p:cNvSpPr/>
              <p:nvPr/>
            </p:nvSpPr>
            <p:spPr>
              <a:xfrm>
                <a:off x="1839705" y="1417807"/>
                <a:ext cx="16840" cy="12785"/>
              </a:xfrm>
              <a:custGeom>
                <a:avLst/>
                <a:gdLst/>
                <a:ahLst/>
                <a:cxnLst/>
                <a:rect l="l" t="t" r="r" b="b"/>
                <a:pathLst>
                  <a:path w="382" h="290" extrusionOk="0">
                    <a:moveTo>
                      <a:pt x="191" y="1"/>
                    </a:moveTo>
                    <a:cubicBezTo>
                      <a:pt x="161" y="1"/>
                      <a:pt x="131" y="10"/>
                      <a:pt x="107" y="27"/>
                    </a:cubicBezTo>
                    <a:cubicBezTo>
                      <a:pt x="0" y="111"/>
                      <a:pt x="60" y="289"/>
                      <a:pt x="191" y="289"/>
                    </a:cubicBezTo>
                    <a:cubicBezTo>
                      <a:pt x="322" y="289"/>
                      <a:pt x="381" y="111"/>
                      <a:pt x="274" y="27"/>
                    </a:cubicBezTo>
                    <a:cubicBezTo>
                      <a:pt x="250" y="10"/>
                      <a:pt x="221" y="1"/>
                      <a:pt x="191" y="1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7" name="Google Shape;452;p31">
                <a:extLst>
                  <a:ext uri="{FF2B5EF4-FFF2-40B4-BE49-F238E27FC236}">
                    <a16:creationId xmlns:a16="http://schemas.microsoft.com/office/drawing/2014/main" id="{DE1E5802-97F3-F4D7-A100-61B18AD9A1F4}"/>
                  </a:ext>
                </a:extLst>
              </p:cNvPr>
              <p:cNvSpPr/>
              <p:nvPr/>
            </p:nvSpPr>
            <p:spPr>
              <a:xfrm>
                <a:off x="1733151" y="1458894"/>
                <a:ext cx="489211" cy="549255"/>
              </a:xfrm>
              <a:custGeom>
                <a:avLst/>
                <a:gdLst/>
                <a:ahLst/>
                <a:cxnLst/>
                <a:rect l="l" t="t" r="r" b="b"/>
                <a:pathLst>
                  <a:path w="11097" h="12459" extrusionOk="0">
                    <a:moveTo>
                      <a:pt x="5584" y="2822"/>
                    </a:moveTo>
                    <a:cubicBezTo>
                      <a:pt x="5763" y="3524"/>
                      <a:pt x="5906" y="4096"/>
                      <a:pt x="6156" y="4882"/>
                    </a:cubicBezTo>
                    <a:lnTo>
                      <a:pt x="6763" y="6823"/>
                    </a:lnTo>
                    <a:lnTo>
                      <a:pt x="6192" y="7215"/>
                    </a:lnTo>
                    <a:cubicBezTo>
                      <a:pt x="6215" y="6953"/>
                      <a:pt x="6275" y="6692"/>
                      <a:pt x="6370" y="6442"/>
                    </a:cubicBezTo>
                    <a:lnTo>
                      <a:pt x="6370" y="6442"/>
                    </a:lnTo>
                    <a:cubicBezTo>
                      <a:pt x="6025" y="6668"/>
                      <a:pt x="5715" y="6918"/>
                      <a:pt x="5430" y="7204"/>
                    </a:cubicBezTo>
                    <a:cubicBezTo>
                      <a:pt x="5418" y="7001"/>
                      <a:pt x="5489" y="6799"/>
                      <a:pt x="5632" y="6656"/>
                    </a:cubicBezTo>
                    <a:cubicBezTo>
                      <a:pt x="5775" y="6513"/>
                      <a:pt x="5882" y="6334"/>
                      <a:pt x="5953" y="6156"/>
                    </a:cubicBezTo>
                    <a:lnTo>
                      <a:pt x="5953" y="6156"/>
                    </a:lnTo>
                    <a:cubicBezTo>
                      <a:pt x="5489" y="6394"/>
                      <a:pt x="5144" y="6811"/>
                      <a:pt x="4810" y="7227"/>
                    </a:cubicBezTo>
                    <a:cubicBezTo>
                      <a:pt x="4941" y="6811"/>
                      <a:pt x="5156" y="6430"/>
                      <a:pt x="5430" y="6096"/>
                    </a:cubicBezTo>
                    <a:lnTo>
                      <a:pt x="5430" y="6096"/>
                    </a:lnTo>
                    <a:cubicBezTo>
                      <a:pt x="5156" y="6227"/>
                      <a:pt x="4965" y="6477"/>
                      <a:pt x="4787" y="6727"/>
                    </a:cubicBezTo>
                    <a:lnTo>
                      <a:pt x="4334" y="7346"/>
                    </a:lnTo>
                    <a:lnTo>
                      <a:pt x="4048" y="7346"/>
                    </a:lnTo>
                    <a:lnTo>
                      <a:pt x="4822" y="4882"/>
                    </a:lnTo>
                    <a:cubicBezTo>
                      <a:pt x="5072" y="4096"/>
                      <a:pt x="5215" y="3524"/>
                      <a:pt x="5394" y="2822"/>
                    </a:cubicBezTo>
                    <a:close/>
                    <a:moveTo>
                      <a:pt x="6787" y="6930"/>
                    </a:moveTo>
                    <a:lnTo>
                      <a:pt x="6918" y="7346"/>
                    </a:lnTo>
                    <a:lnTo>
                      <a:pt x="6704" y="7346"/>
                    </a:lnTo>
                    <a:cubicBezTo>
                      <a:pt x="6727" y="7215"/>
                      <a:pt x="6763" y="7073"/>
                      <a:pt x="6787" y="6930"/>
                    </a:cubicBezTo>
                    <a:close/>
                    <a:moveTo>
                      <a:pt x="5561" y="0"/>
                    </a:moveTo>
                    <a:cubicBezTo>
                      <a:pt x="4552" y="0"/>
                      <a:pt x="3542" y="572"/>
                      <a:pt x="3144" y="1715"/>
                    </a:cubicBezTo>
                    <a:lnTo>
                      <a:pt x="84" y="10597"/>
                    </a:lnTo>
                    <a:cubicBezTo>
                      <a:pt x="24" y="10740"/>
                      <a:pt x="0" y="10894"/>
                      <a:pt x="0" y="11049"/>
                    </a:cubicBezTo>
                    <a:cubicBezTo>
                      <a:pt x="0" y="11740"/>
                      <a:pt x="512" y="12335"/>
                      <a:pt x="1203" y="12430"/>
                    </a:cubicBezTo>
                    <a:cubicBezTo>
                      <a:pt x="1276" y="12442"/>
                      <a:pt x="1349" y="12447"/>
                      <a:pt x="1421" y="12447"/>
                    </a:cubicBezTo>
                    <a:cubicBezTo>
                      <a:pt x="2020" y="12447"/>
                      <a:pt x="2571" y="12061"/>
                      <a:pt x="2763" y="11466"/>
                    </a:cubicBezTo>
                    <a:lnTo>
                      <a:pt x="3286" y="9740"/>
                    </a:lnTo>
                    <a:lnTo>
                      <a:pt x="7680" y="9740"/>
                    </a:lnTo>
                    <a:lnTo>
                      <a:pt x="8216" y="11430"/>
                    </a:lnTo>
                    <a:cubicBezTo>
                      <a:pt x="8419" y="12050"/>
                      <a:pt x="8996" y="12459"/>
                      <a:pt x="9628" y="12459"/>
                    </a:cubicBezTo>
                    <a:cubicBezTo>
                      <a:pt x="9700" y="12459"/>
                      <a:pt x="9773" y="12453"/>
                      <a:pt x="9847" y="12442"/>
                    </a:cubicBezTo>
                    <a:cubicBezTo>
                      <a:pt x="10561" y="12323"/>
                      <a:pt x="11085" y="11716"/>
                      <a:pt x="11097" y="10990"/>
                    </a:cubicBezTo>
                    <a:cubicBezTo>
                      <a:pt x="11085" y="10823"/>
                      <a:pt x="11061" y="10656"/>
                      <a:pt x="11014" y="10502"/>
                    </a:cubicBezTo>
                    <a:lnTo>
                      <a:pt x="7978" y="1715"/>
                    </a:lnTo>
                    <a:cubicBezTo>
                      <a:pt x="7579" y="572"/>
                      <a:pt x="6570" y="0"/>
                      <a:pt x="5561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48" name="Google Shape;453;p31">
                <a:extLst>
                  <a:ext uri="{FF2B5EF4-FFF2-40B4-BE49-F238E27FC236}">
                    <a16:creationId xmlns:a16="http://schemas.microsoft.com/office/drawing/2014/main" id="{53E8A02F-AD11-63C3-55AC-CDBE275D9A9A}"/>
                  </a:ext>
                </a:extLst>
              </p:cNvPr>
              <p:cNvSpPr/>
              <p:nvPr/>
            </p:nvSpPr>
            <p:spPr>
              <a:xfrm>
                <a:off x="1756252" y="1485389"/>
                <a:ext cx="441996" cy="496309"/>
              </a:xfrm>
              <a:custGeom>
                <a:avLst/>
                <a:gdLst/>
                <a:ahLst/>
                <a:cxnLst/>
                <a:rect l="l" t="t" r="r" b="b"/>
                <a:pathLst>
                  <a:path w="10026" h="11258" extrusionOk="0">
                    <a:moveTo>
                      <a:pt x="5489" y="2042"/>
                    </a:moveTo>
                    <a:cubicBezTo>
                      <a:pt x="5668" y="2745"/>
                      <a:pt x="5799" y="3495"/>
                      <a:pt x="6049" y="4281"/>
                    </a:cubicBezTo>
                    <a:lnTo>
                      <a:pt x="6823" y="6972"/>
                    </a:lnTo>
                    <a:lnTo>
                      <a:pt x="3215" y="6972"/>
                    </a:lnTo>
                    <a:lnTo>
                      <a:pt x="3989" y="4281"/>
                    </a:lnTo>
                    <a:cubicBezTo>
                      <a:pt x="4227" y="3495"/>
                      <a:pt x="4382" y="2757"/>
                      <a:pt x="4560" y="2042"/>
                    </a:cubicBezTo>
                    <a:close/>
                    <a:moveTo>
                      <a:pt x="5032" y="1"/>
                    </a:moveTo>
                    <a:cubicBezTo>
                      <a:pt x="4123" y="1"/>
                      <a:pt x="3215" y="518"/>
                      <a:pt x="2858" y="1554"/>
                    </a:cubicBezTo>
                    <a:lnTo>
                      <a:pt x="72" y="9579"/>
                    </a:lnTo>
                    <a:cubicBezTo>
                      <a:pt x="24" y="9710"/>
                      <a:pt x="0" y="9841"/>
                      <a:pt x="0" y="9984"/>
                    </a:cubicBezTo>
                    <a:cubicBezTo>
                      <a:pt x="0" y="10686"/>
                      <a:pt x="250" y="11258"/>
                      <a:pt x="953" y="11258"/>
                    </a:cubicBezTo>
                    <a:cubicBezTo>
                      <a:pt x="1512" y="11258"/>
                      <a:pt x="2012" y="10901"/>
                      <a:pt x="2179" y="10365"/>
                    </a:cubicBezTo>
                    <a:lnTo>
                      <a:pt x="2655" y="8805"/>
                    </a:lnTo>
                    <a:lnTo>
                      <a:pt x="7180" y="8805"/>
                    </a:lnTo>
                    <a:lnTo>
                      <a:pt x="7668" y="10329"/>
                    </a:lnTo>
                    <a:cubicBezTo>
                      <a:pt x="7846" y="10877"/>
                      <a:pt x="8358" y="11246"/>
                      <a:pt x="8930" y="11258"/>
                    </a:cubicBezTo>
                    <a:cubicBezTo>
                      <a:pt x="9668" y="11258"/>
                      <a:pt x="10025" y="10663"/>
                      <a:pt x="10025" y="9924"/>
                    </a:cubicBezTo>
                    <a:cubicBezTo>
                      <a:pt x="10025" y="9770"/>
                      <a:pt x="10001" y="9627"/>
                      <a:pt x="9954" y="9484"/>
                    </a:cubicBezTo>
                    <a:lnTo>
                      <a:pt x="7215" y="1554"/>
                    </a:lnTo>
                    <a:cubicBezTo>
                      <a:pt x="6852" y="518"/>
                      <a:pt x="5941" y="1"/>
                      <a:pt x="5032" y="1"/>
                    </a:cubicBezTo>
                    <a:close/>
                  </a:path>
                </a:pathLst>
              </a:custGeom>
              <a:solidFill>
                <a:srgbClr val="F288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08" name="TextBox 207">
              <a:extLst>
                <a:ext uri="{FF2B5EF4-FFF2-40B4-BE49-F238E27FC236}">
                  <a16:creationId xmlns:a16="http://schemas.microsoft.com/office/drawing/2014/main" id="{F80F56AF-4931-0BED-1F77-B3545920AC09}"/>
                </a:ext>
              </a:extLst>
            </p:cNvPr>
            <p:cNvSpPr txBox="1"/>
            <p:nvPr/>
          </p:nvSpPr>
          <p:spPr>
            <a:xfrm>
              <a:off x="3016103" y="2523340"/>
              <a:ext cx="6159415" cy="746412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6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56, 65, 67, 76, 57, 75</a:t>
              </a:r>
              <a:endParaRPr kumimoji="0" lang="vi-VN" sz="46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06A29FF7-77FB-84D4-9327-1EBCED451235}"/>
              </a:ext>
            </a:extLst>
          </p:cNvPr>
          <p:cNvGrpSpPr/>
          <p:nvPr/>
        </p:nvGrpSpPr>
        <p:grpSpPr>
          <a:xfrm>
            <a:off x="2104240" y="5231381"/>
            <a:ext cx="8973766" cy="1625767"/>
            <a:chOff x="1612674" y="5184381"/>
            <a:chExt cx="8973766" cy="1409055"/>
          </a:xfrm>
        </p:grpSpPr>
        <p:sp>
          <p:nvSpPr>
            <p:cNvPr id="206" name="Rectangle: Rounded Corners 205">
              <a:extLst>
                <a:ext uri="{FF2B5EF4-FFF2-40B4-BE49-F238E27FC236}">
                  <a16:creationId xmlns:a16="http://schemas.microsoft.com/office/drawing/2014/main" id="{12F82837-0250-CDE5-CD68-AE8D02A2A3E4}"/>
                </a:ext>
              </a:extLst>
            </p:cNvPr>
            <p:cNvSpPr/>
            <p:nvPr/>
          </p:nvSpPr>
          <p:spPr>
            <a:xfrm>
              <a:off x="2170089" y="5479849"/>
              <a:ext cx="8416351" cy="1056924"/>
            </a:xfrm>
            <a:custGeom>
              <a:avLst/>
              <a:gdLst>
                <a:gd name="connsiteX0" fmla="*/ 0 w 8416351"/>
                <a:gd name="connsiteY0" fmla="*/ 176158 h 1056924"/>
                <a:gd name="connsiteX1" fmla="*/ 176158 w 8416351"/>
                <a:gd name="connsiteY1" fmla="*/ 0 h 1056924"/>
                <a:gd name="connsiteX2" fmla="*/ 8240193 w 8416351"/>
                <a:gd name="connsiteY2" fmla="*/ 0 h 1056924"/>
                <a:gd name="connsiteX3" fmla="*/ 8416351 w 8416351"/>
                <a:gd name="connsiteY3" fmla="*/ 176158 h 1056924"/>
                <a:gd name="connsiteX4" fmla="*/ 8416351 w 8416351"/>
                <a:gd name="connsiteY4" fmla="*/ 880766 h 1056924"/>
                <a:gd name="connsiteX5" fmla="*/ 8240193 w 8416351"/>
                <a:gd name="connsiteY5" fmla="*/ 1056924 h 1056924"/>
                <a:gd name="connsiteX6" fmla="*/ 176158 w 8416351"/>
                <a:gd name="connsiteY6" fmla="*/ 1056924 h 1056924"/>
                <a:gd name="connsiteX7" fmla="*/ 0 w 8416351"/>
                <a:gd name="connsiteY7" fmla="*/ 880766 h 1056924"/>
                <a:gd name="connsiteX8" fmla="*/ 0 w 8416351"/>
                <a:gd name="connsiteY8" fmla="*/ 176158 h 105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16351" h="1056924" fill="none" extrusionOk="0">
                  <a:moveTo>
                    <a:pt x="0" y="176158"/>
                  </a:moveTo>
                  <a:cubicBezTo>
                    <a:pt x="7893" y="86111"/>
                    <a:pt x="87871" y="12775"/>
                    <a:pt x="176158" y="0"/>
                  </a:cubicBezTo>
                  <a:cubicBezTo>
                    <a:pt x="3287664" y="-168267"/>
                    <a:pt x="7429709" y="-42953"/>
                    <a:pt x="8240193" y="0"/>
                  </a:cubicBezTo>
                  <a:cubicBezTo>
                    <a:pt x="8338451" y="1100"/>
                    <a:pt x="8416199" y="76805"/>
                    <a:pt x="8416351" y="176158"/>
                  </a:cubicBezTo>
                  <a:cubicBezTo>
                    <a:pt x="8447587" y="400663"/>
                    <a:pt x="8400357" y="608119"/>
                    <a:pt x="8416351" y="880766"/>
                  </a:cubicBezTo>
                  <a:cubicBezTo>
                    <a:pt x="8419209" y="975368"/>
                    <a:pt x="8344736" y="1073000"/>
                    <a:pt x="8240193" y="1056924"/>
                  </a:cubicBezTo>
                  <a:cubicBezTo>
                    <a:pt x="5621790" y="1125149"/>
                    <a:pt x="3127106" y="1067800"/>
                    <a:pt x="176158" y="1056924"/>
                  </a:cubicBezTo>
                  <a:cubicBezTo>
                    <a:pt x="80438" y="1059435"/>
                    <a:pt x="14419" y="970632"/>
                    <a:pt x="0" y="880766"/>
                  </a:cubicBezTo>
                  <a:cubicBezTo>
                    <a:pt x="2431" y="685142"/>
                    <a:pt x="20249" y="458778"/>
                    <a:pt x="0" y="176158"/>
                  </a:cubicBezTo>
                  <a:close/>
                </a:path>
                <a:path w="8416351" h="1056924" stroke="0" extrusionOk="0">
                  <a:moveTo>
                    <a:pt x="0" y="176158"/>
                  </a:moveTo>
                  <a:cubicBezTo>
                    <a:pt x="-1824" y="70834"/>
                    <a:pt x="77632" y="2937"/>
                    <a:pt x="176158" y="0"/>
                  </a:cubicBezTo>
                  <a:cubicBezTo>
                    <a:pt x="3423790" y="163917"/>
                    <a:pt x="5828000" y="128764"/>
                    <a:pt x="8240193" y="0"/>
                  </a:cubicBezTo>
                  <a:cubicBezTo>
                    <a:pt x="8345984" y="5674"/>
                    <a:pt x="8417788" y="84358"/>
                    <a:pt x="8416351" y="176158"/>
                  </a:cubicBezTo>
                  <a:cubicBezTo>
                    <a:pt x="8468870" y="513959"/>
                    <a:pt x="8372524" y="656074"/>
                    <a:pt x="8416351" y="880766"/>
                  </a:cubicBezTo>
                  <a:cubicBezTo>
                    <a:pt x="8408151" y="993363"/>
                    <a:pt x="8337518" y="1059432"/>
                    <a:pt x="8240193" y="1056924"/>
                  </a:cubicBezTo>
                  <a:cubicBezTo>
                    <a:pt x="7110429" y="1034942"/>
                    <a:pt x="3876525" y="982036"/>
                    <a:pt x="176158" y="1056924"/>
                  </a:cubicBezTo>
                  <a:cubicBezTo>
                    <a:pt x="95668" y="1050394"/>
                    <a:pt x="-2288" y="982049"/>
                    <a:pt x="0" y="880766"/>
                  </a:cubicBezTo>
                  <a:cubicBezTo>
                    <a:pt x="47304" y="724577"/>
                    <a:pt x="4060" y="391678"/>
                    <a:pt x="0" y="176158"/>
                  </a:cubicBezTo>
                  <a:close/>
                </a:path>
              </a:pathLst>
            </a:custGeom>
            <a:ln w="38100">
              <a:extLst>
                <a:ext uri="{C807C97D-BFC1-408E-A445-0C87EB9F89A2}">
                  <ask:lineSketchStyleProps xmlns:ask="http://schemas.microsoft.com/office/drawing/2018/sketchyshapes" sd="1872881490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  <a:effectLst>
              <a:glow rad="635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grpSp>
          <p:nvGrpSpPr>
            <p:cNvPr id="175" name="Google Shape;293;p27">
              <a:extLst>
                <a:ext uri="{FF2B5EF4-FFF2-40B4-BE49-F238E27FC236}">
                  <a16:creationId xmlns:a16="http://schemas.microsoft.com/office/drawing/2014/main" id="{9109C8CD-5797-A5D4-5995-6D0B9504B79B}"/>
                </a:ext>
              </a:extLst>
            </p:cNvPr>
            <p:cNvGrpSpPr/>
            <p:nvPr/>
          </p:nvGrpSpPr>
          <p:grpSpPr>
            <a:xfrm rot="21403310">
              <a:off x="1612674" y="5184381"/>
              <a:ext cx="1724419" cy="1409055"/>
              <a:chOff x="3676506" y="1404273"/>
              <a:chExt cx="792384" cy="610489"/>
            </a:xfrm>
          </p:grpSpPr>
          <p:sp>
            <p:nvSpPr>
              <p:cNvPr id="176" name="Google Shape;294;p27">
                <a:extLst>
                  <a:ext uri="{FF2B5EF4-FFF2-40B4-BE49-F238E27FC236}">
                    <a16:creationId xmlns:a16="http://schemas.microsoft.com/office/drawing/2014/main" id="{E6996BB8-E942-6163-DC3B-34945E756981}"/>
                  </a:ext>
                </a:extLst>
              </p:cNvPr>
              <p:cNvSpPr/>
              <p:nvPr/>
            </p:nvSpPr>
            <p:spPr>
              <a:xfrm>
                <a:off x="3899885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1158" y="1"/>
                    </a:moveTo>
                    <a:cubicBezTo>
                      <a:pt x="1024" y="1"/>
                      <a:pt x="906" y="30"/>
                      <a:pt x="810" y="96"/>
                    </a:cubicBezTo>
                    <a:cubicBezTo>
                      <a:pt x="0" y="656"/>
                      <a:pt x="1096" y="3644"/>
                      <a:pt x="1096" y="3644"/>
                    </a:cubicBezTo>
                    <a:lnTo>
                      <a:pt x="4025" y="1620"/>
                    </a:lnTo>
                    <a:cubicBezTo>
                      <a:pt x="4025" y="1620"/>
                      <a:pt x="2155" y="1"/>
                      <a:pt x="1158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7" name="Google Shape;295;p27">
                <a:extLst>
                  <a:ext uri="{FF2B5EF4-FFF2-40B4-BE49-F238E27FC236}">
                    <a16:creationId xmlns:a16="http://schemas.microsoft.com/office/drawing/2014/main" id="{5838CC8C-B44B-2A2E-4118-F29794B899C1}"/>
                  </a:ext>
                </a:extLst>
              </p:cNvPr>
              <p:cNvSpPr/>
              <p:nvPr/>
            </p:nvSpPr>
            <p:spPr>
              <a:xfrm>
                <a:off x="3935065" y="1440820"/>
                <a:ext cx="121807" cy="109948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494" extrusionOk="0">
                    <a:moveTo>
                      <a:pt x="798" y="0"/>
                    </a:moveTo>
                    <a:cubicBezTo>
                      <a:pt x="706" y="0"/>
                      <a:pt x="625" y="20"/>
                      <a:pt x="560" y="65"/>
                    </a:cubicBezTo>
                    <a:cubicBezTo>
                      <a:pt x="0" y="446"/>
                      <a:pt x="750" y="2494"/>
                      <a:pt x="750" y="2494"/>
                    </a:cubicBezTo>
                    <a:lnTo>
                      <a:pt x="2762" y="1113"/>
                    </a:lnTo>
                    <a:cubicBezTo>
                      <a:pt x="2762" y="1113"/>
                      <a:pt x="1483" y="0"/>
                      <a:pt x="798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8" name="Google Shape;296;p27">
                <a:extLst>
                  <a:ext uri="{FF2B5EF4-FFF2-40B4-BE49-F238E27FC236}">
                    <a16:creationId xmlns:a16="http://schemas.microsoft.com/office/drawing/2014/main" id="{3108EF5E-CFB2-F9C3-CF02-C2B88613480F}"/>
                  </a:ext>
                </a:extLst>
              </p:cNvPr>
              <p:cNvSpPr/>
              <p:nvPr/>
            </p:nvSpPr>
            <p:spPr>
              <a:xfrm>
                <a:off x="4228450" y="1404273"/>
                <a:ext cx="177442" cy="160690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3645" extrusionOk="0">
                    <a:moveTo>
                      <a:pt x="2856" y="1"/>
                    </a:moveTo>
                    <a:cubicBezTo>
                      <a:pt x="1861" y="1"/>
                      <a:pt x="1" y="1620"/>
                      <a:pt x="1" y="1620"/>
                    </a:cubicBezTo>
                    <a:lnTo>
                      <a:pt x="2918" y="3644"/>
                    </a:lnTo>
                    <a:cubicBezTo>
                      <a:pt x="2918" y="3644"/>
                      <a:pt x="4025" y="656"/>
                      <a:pt x="3203" y="96"/>
                    </a:cubicBezTo>
                    <a:cubicBezTo>
                      <a:pt x="3108" y="30"/>
                      <a:pt x="2990" y="1"/>
                      <a:pt x="2856" y="1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79" name="Google Shape;297;p27">
                <a:extLst>
                  <a:ext uri="{FF2B5EF4-FFF2-40B4-BE49-F238E27FC236}">
                    <a16:creationId xmlns:a16="http://schemas.microsoft.com/office/drawing/2014/main" id="{EFF76746-00C3-77F2-5F84-19C897D474C3}"/>
                  </a:ext>
                </a:extLst>
              </p:cNvPr>
              <p:cNvSpPr/>
              <p:nvPr/>
            </p:nvSpPr>
            <p:spPr>
              <a:xfrm>
                <a:off x="4246834" y="1437601"/>
                <a:ext cx="126524" cy="114753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2603" extrusionOk="0">
                    <a:moveTo>
                      <a:pt x="2044" y="0"/>
                    </a:moveTo>
                    <a:cubicBezTo>
                      <a:pt x="1338" y="0"/>
                      <a:pt x="0" y="1162"/>
                      <a:pt x="0" y="1162"/>
                    </a:cubicBezTo>
                    <a:lnTo>
                      <a:pt x="2084" y="2603"/>
                    </a:lnTo>
                    <a:cubicBezTo>
                      <a:pt x="2084" y="2603"/>
                      <a:pt x="2870" y="471"/>
                      <a:pt x="2286" y="67"/>
                    </a:cubicBezTo>
                    <a:cubicBezTo>
                      <a:pt x="2220" y="21"/>
                      <a:pt x="2138" y="0"/>
                      <a:pt x="2044" y="0"/>
                    </a:cubicBezTo>
                    <a:close/>
                  </a:path>
                </a:pathLst>
              </a:custGeom>
              <a:solidFill>
                <a:srgbClr val="DE626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0" name="Google Shape;298;p27">
                <a:extLst>
                  <a:ext uri="{FF2B5EF4-FFF2-40B4-BE49-F238E27FC236}">
                    <a16:creationId xmlns:a16="http://schemas.microsoft.com/office/drawing/2014/main" id="{96DB1D9A-2776-E916-722C-B2B5C4724E93}"/>
                  </a:ext>
                </a:extLst>
              </p:cNvPr>
              <p:cNvSpPr/>
              <p:nvPr/>
            </p:nvSpPr>
            <p:spPr>
              <a:xfrm>
                <a:off x="3915358" y="1453863"/>
                <a:ext cx="480306" cy="560673"/>
              </a:xfrm>
              <a:custGeom>
                <a:avLst/>
                <a:gdLst/>
                <a:ahLst/>
                <a:cxnLst/>
                <a:rect l="l" t="t" r="r" b="b"/>
                <a:pathLst>
                  <a:path w="10895" h="12718" extrusionOk="0">
                    <a:moveTo>
                      <a:pt x="5966" y="0"/>
                    </a:moveTo>
                    <a:cubicBezTo>
                      <a:pt x="5311" y="0"/>
                      <a:pt x="4668" y="84"/>
                      <a:pt x="4049" y="262"/>
                    </a:cubicBezTo>
                    <a:cubicBezTo>
                      <a:pt x="3954" y="298"/>
                      <a:pt x="3858" y="322"/>
                      <a:pt x="3763" y="357"/>
                    </a:cubicBezTo>
                    <a:cubicBezTo>
                      <a:pt x="3573" y="429"/>
                      <a:pt x="3394" y="500"/>
                      <a:pt x="3215" y="595"/>
                    </a:cubicBezTo>
                    <a:cubicBezTo>
                      <a:pt x="3120" y="631"/>
                      <a:pt x="3037" y="679"/>
                      <a:pt x="2954" y="726"/>
                    </a:cubicBezTo>
                    <a:cubicBezTo>
                      <a:pt x="1084" y="1750"/>
                      <a:pt x="1" y="3822"/>
                      <a:pt x="1" y="6453"/>
                    </a:cubicBezTo>
                    <a:cubicBezTo>
                      <a:pt x="1" y="8751"/>
                      <a:pt x="715" y="10537"/>
                      <a:pt x="2120" y="11597"/>
                    </a:cubicBezTo>
                    <a:cubicBezTo>
                      <a:pt x="2668" y="12002"/>
                      <a:pt x="3299" y="12299"/>
                      <a:pt x="3954" y="12466"/>
                    </a:cubicBezTo>
                    <a:cubicBezTo>
                      <a:pt x="4568" y="12633"/>
                      <a:pt x="5202" y="12717"/>
                      <a:pt x="5839" y="12717"/>
                    </a:cubicBezTo>
                    <a:cubicBezTo>
                      <a:pt x="5881" y="12717"/>
                      <a:pt x="5923" y="12717"/>
                      <a:pt x="5966" y="12716"/>
                    </a:cubicBezTo>
                    <a:cubicBezTo>
                      <a:pt x="6168" y="12716"/>
                      <a:pt x="6383" y="12704"/>
                      <a:pt x="6597" y="12692"/>
                    </a:cubicBezTo>
                    <a:cubicBezTo>
                      <a:pt x="6799" y="12680"/>
                      <a:pt x="7014" y="12656"/>
                      <a:pt x="7228" y="12621"/>
                    </a:cubicBezTo>
                    <a:cubicBezTo>
                      <a:pt x="9073" y="12323"/>
                      <a:pt x="10895" y="11406"/>
                      <a:pt x="10895" y="9775"/>
                    </a:cubicBezTo>
                    <a:cubicBezTo>
                      <a:pt x="10895" y="9239"/>
                      <a:pt x="10609" y="8727"/>
                      <a:pt x="10133" y="8466"/>
                    </a:cubicBezTo>
                    <a:cubicBezTo>
                      <a:pt x="9907" y="8335"/>
                      <a:pt x="9645" y="8263"/>
                      <a:pt x="9383" y="8263"/>
                    </a:cubicBezTo>
                    <a:cubicBezTo>
                      <a:pt x="8204" y="8263"/>
                      <a:pt x="8085" y="9394"/>
                      <a:pt x="7192" y="9966"/>
                    </a:cubicBezTo>
                    <a:cubicBezTo>
                      <a:pt x="7073" y="10037"/>
                      <a:pt x="6942" y="10097"/>
                      <a:pt x="6811" y="10144"/>
                    </a:cubicBezTo>
                    <a:cubicBezTo>
                      <a:pt x="6565" y="10230"/>
                      <a:pt x="6309" y="10277"/>
                      <a:pt x="6052" y="10277"/>
                    </a:cubicBezTo>
                    <a:cubicBezTo>
                      <a:pt x="6024" y="10277"/>
                      <a:pt x="5995" y="10276"/>
                      <a:pt x="5966" y="10275"/>
                    </a:cubicBezTo>
                    <a:cubicBezTo>
                      <a:pt x="5945" y="10276"/>
                      <a:pt x="5925" y="10276"/>
                      <a:pt x="5904" y="10276"/>
                    </a:cubicBezTo>
                    <a:cubicBezTo>
                      <a:pt x="5473" y="10276"/>
                      <a:pt x="5055" y="10157"/>
                      <a:pt x="4680" y="9930"/>
                    </a:cubicBezTo>
                    <a:cubicBezTo>
                      <a:pt x="4644" y="9906"/>
                      <a:pt x="4608" y="9882"/>
                      <a:pt x="4573" y="9847"/>
                    </a:cubicBezTo>
                    <a:cubicBezTo>
                      <a:pt x="4489" y="9799"/>
                      <a:pt x="4418" y="9739"/>
                      <a:pt x="4358" y="9680"/>
                    </a:cubicBezTo>
                    <a:cubicBezTo>
                      <a:pt x="4323" y="9644"/>
                      <a:pt x="4287" y="9608"/>
                      <a:pt x="4251" y="9573"/>
                    </a:cubicBezTo>
                    <a:cubicBezTo>
                      <a:pt x="3644" y="8954"/>
                      <a:pt x="3251" y="7894"/>
                      <a:pt x="3251" y="6299"/>
                    </a:cubicBezTo>
                    <a:cubicBezTo>
                      <a:pt x="3251" y="4917"/>
                      <a:pt x="3549" y="3953"/>
                      <a:pt x="4049" y="3322"/>
                    </a:cubicBezTo>
                    <a:cubicBezTo>
                      <a:pt x="4097" y="3262"/>
                      <a:pt x="4156" y="3191"/>
                      <a:pt x="4227" y="3132"/>
                    </a:cubicBezTo>
                    <a:cubicBezTo>
                      <a:pt x="4251" y="3096"/>
                      <a:pt x="4287" y="3060"/>
                      <a:pt x="4323" y="3024"/>
                    </a:cubicBezTo>
                    <a:cubicBezTo>
                      <a:pt x="4763" y="2642"/>
                      <a:pt x="5328" y="2429"/>
                      <a:pt x="5918" y="2429"/>
                    </a:cubicBezTo>
                    <a:cubicBezTo>
                      <a:pt x="5934" y="2429"/>
                      <a:pt x="5950" y="2429"/>
                      <a:pt x="5966" y="2429"/>
                    </a:cubicBezTo>
                    <a:cubicBezTo>
                      <a:pt x="5988" y="2428"/>
                      <a:pt x="6011" y="2428"/>
                      <a:pt x="6033" y="2428"/>
                    </a:cubicBezTo>
                    <a:cubicBezTo>
                      <a:pt x="6369" y="2428"/>
                      <a:pt x="6713" y="2510"/>
                      <a:pt x="7025" y="2655"/>
                    </a:cubicBezTo>
                    <a:cubicBezTo>
                      <a:pt x="7240" y="2762"/>
                      <a:pt x="7430" y="2905"/>
                      <a:pt x="7597" y="3084"/>
                    </a:cubicBezTo>
                    <a:cubicBezTo>
                      <a:pt x="7823" y="3334"/>
                      <a:pt x="8014" y="3608"/>
                      <a:pt x="8240" y="3822"/>
                    </a:cubicBezTo>
                    <a:cubicBezTo>
                      <a:pt x="8481" y="4086"/>
                      <a:pt x="8833" y="4239"/>
                      <a:pt x="9199" y="4239"/>
                    </a:cubicBezTo>
                    <a:cubicBezTo>
                      <a:pt x="9213" y="4239"/>
                      <a:pt x="9226" y="4239"/>
                      <a:pt x="9240" y="4239"/>
                    </a:cubicBezTo>
                    <a:cubicBezTo>
                      <a:pt x="9585" y="4239"/>
                      <a:pt x="9907" y="4120"/>
                      <a:pt x="10169" y="3905"/>
                    </a:cubicBezTo>
                    <a:cubicBezTo>
                      <a:pt x="10204" y="3882"/>
                      <a:pt x="10240" y="3846"/>
                      <a:pt x="10276" y="3822"/>
                    </a:cubicBezTo>
                    <a:cubicBezTo>
                      <a:pt x="10550" y="3536"/>
                      <a:pt x="10716" y="3167"/>
                      <a:pt x="10704" y="2774"/>
                    </a:cubicBezTo>
                    <a:cubicBezTo>
                      <a:pt x="10704" y="2191"/>
                      <a:pt x="10454" y="1643"/>
                      <a:pt x="10014" y="1262"/>
                    </a:cubicBezTo>
                    <a:cubicBezTo>
                      <a:pt x="9788" y="1060"/>
                      <a:pt x="9538" y="881"/>
                      <a:pt x="9264" y="738"/>
                    </a:cubicBezTo>
                    <a:cubicBezTo>
                      <a:pt x="8299" y="226"/>
                      <a:pt x="7025" y="0"/>
                      <a:pt x="5966" y="0"/>
                    </a:cubicBezTo>
                    <a:close/>
                  </a:path>
                </a:pathLst>
              </a:custGeom>
              <a:solidFill>
                <a:srgbClr val="EFD8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1" name="Google Shape;299;p27">
                <a:extLst>
                  <a:ext uri="{FF2B5EF4-FFF2-40B4-BE49-F238E27FC236}">
                    <a16:creationId xmlns:a16="http://schemas.microsoft.com/office/drawing/2014/main" id="{44965A53-F5FA-8605-AC0F-4ADE7F87BAAD}"/>
                  </a:ext>
                </a:extLst>
              </p:cNvPr>
              <p:cNvSpPr/>
              <p:nvPr/>
            </p:nvSpPr>
            <p:spPr>
              <a:xfrm>
                <a:off x="3676506" y="1453648"/>
                <a:ext cx="721482" cy="561114"/>
              </a:xfrm>
              <a:custGeom>
                <a:avLst/>
                <a:gdLst/>
                <a:ahLst/>
                <a:cxnLst/>
                <a:rect l="l" t="t" r="r" b="b"/>
                <a:pathLst>
                  <a:path w="15783" h="12728" extrusionOk="0">
                    <a:moveTo>
                      <a:pt x="10854" y="465"/>
                    </a:moveTo>
                    <a:cubicBezTo>
                      <a:pt x="12628" y="465"/>
                      <a:pt x="15128" y="1179"/>
                      <a:pt x="15128" y="2774"/>
                    </a:cubicBezTo>
                    <a:cubicBezTo>
                      <a:pt x="15140" y="3315"/>
                      <a:pt x="14699" y="3763"/>
                      <a:pt x="14161" y="3763"/>
                    </a:cubicBezTo>
                    <a:cubicBezTo>
                      <a:pt x="14154" y="3763"/>
                      <a:pt x="14147" y="3763"/>
                      <a:pt x="14140" y="3763"/>
                    </a:cubicBezTo>
                    <a:cubicBezTo>
                      <a:pt x="13699" y="3763"/>
                      <a:pt x="13509" y="3560"/>
                      <a:pt x="13176" y="3143"/>
                    </a:cubicBezTo>
                    <a:cubicBezTo>
                      <a:pt x="12759" y="2643"/>
                      <a:pt x="12199" y="1953"/>
                      <a:pt x="10854" y="1953"/>
                    </a:cubicBezTo>
                    <a:cubicBezTo>
                      <a:pt x="8865" y="1953"/>
                      <a:pt x="7675" y="3584"/>
                      <a:pt x="7675" y="6310"/>
                    </a:cubicBezTo>
                    <a:cubicBezTo>
                      <a:pt x="7675" y="10430"/>
                      <a:pt x="10116" y="10751"/>
                      <a:pt x="10854" y="10751"/>
                    </a:cubicBezTo>
                    <a:cubicBezTo>
                      <a:pt x="12259" y="10751"/>
                      <a:pt x="12830" y="9989"/>
                      <a:pt x="13259" y="9442"/>
                    </a:cubicBezTo>
                    <a:cubicBezTo>
                      <a:pt x="13616" y="8966"/>
                      <a:pt x="13818" y="8739"/>
                      <a:pt x="14283" y="8739"/>
                    </a:cubicBezTo>
                    <a:cubicBezTo>
                      <a:pt x="14854" y="8739"/>
                      <a:pt x="15307" y="9204"/>
                      <a:pt x="15307" y="9775"/>
                    </a:cubicBezTo>
                    <a:cubicBezTo>
                      <a:pt x="15307" y="11466"/>
                      <a:pt x="12652" y="12240"/>
                      <a:pt x="10854" y="12240"/>
                    </a:cubicBezTo>
                    <a:cubicBezTo>
                      <a:pt x="9068" y="12240"/>
                      <a:pt x="7687" y="11728"/>
                      <a:pt x="6758" y="10728"/>
                    </a:cubicBezTo>
                    <a:lnTo>
                      <a:pt x="6818" y="10680"/>
                    </a:lnTo>
                    <a:cubicBezTo>
                      <a:pt x="7195" y="10274"/>
                      <a:pt x="6857" y="9711"/>
                      <a:pt x="6411" y="9711"/>
                    </a:cubicBezTo>
                    <a:cubicBezTo>
                      <a:pt x="6308" y="9711"/>
                      <a:pt x="6199" y="9741"/>
                      <a:pt x="6091" y="9811"/>
                    </a:cubicBezTo>
                    <a:cubicBezTo>
                      <a:pt x="5603" y="8918"/>
                      <a:pt x="5353" y="7787"/>
                      <a:pt x="5353" y="6453"/>
                    </a:cubicBezTo>
                    <a:cubicBezTo>
                      <a:pt x="5353" y="2810"/>
                      <a:pt x="7508" y="465"/>
                      <a:pt x="10854" y="465"/>
                    </a:cubicBezTo>
                    <a:close/>
                    <a:moveTo>
                      <a:pt x="10854" y="0"/>
                    </a:moveTo>
                    <a:cubicBezTo>
                      <a:pt x="7187" y="0"/>
                      <a:pt x="4877" y="2631"/>
                      <a:pt x="4877" y="6453"/>
                    </a:cubicBezTo>
                    <a:cubicBezTo>
                      <a:pt x="4877" y="7882"/>
                      <a:pt x="5151" y="9108"/>
                      <a:pt x="5698" y="10085"/>
                    </a:cubicBezTo>
                    <a:cubicBezTo>
                      <a:pt x="5437" y="10194"/>
                      <a:pt x="5081" y="10263"/>
                      <a:pt x="4740" y="10263"/>
                    </a:cubicBezTo>
                    <a:cubicBezTo>
                      <a:pt x="4413" y="10263"/>
                      <a:pt x="4098" y="10200"/>
                      <a:pt x="3889" y="10049"/>
                    </a:cubicBezTo>
                    <a:cubicBezTo>
                      <a:pt x="3448" y="9739"/>
                      <a:pt x="3698" y="8989"/>
                      <a:pt x="3996" y="8430"/>
                    </a:cubicBezTo>
                    <a:cubicBezTo>
                      <a:pt x="5091" y="6370"/>
                      <a:pt x="4484" y="5037"/>
                      <a:pt x="3555" y="4477"/>
                    </a:cubicBezTo>
                    <a:cubicBezTo>
                      <a:pt x="3168" y="4247"/>
                      <a:pt x="2730" y="4138"/>
                      <a:pt x="2295" y="4138"/>
                    </a:cubicBezTo>
                    <a:cubicBezTo>
                      <a:pt x="1512" y="4138"/>
                      <a:pt x="741" y="4493"/>
                      <a:pt x="305" y="5144"/>
                    </a:cubicBezTo>
                    <a:cubicBezTo>
                      <a:pt x="0" y="5592"/>
                      <a:pt x="393" y="6040"/>
                      <a:pt x="795" y="6040"/>
                    </a:cubicBezTo>
                    <a:cubicBezTo>
                      <a:pt x="959" y="6040"/>
                      <a:pt x="1125" y="5966"/>
                      <a:pt x="1245" y="5787"/>
                    </a:cubicBezTo>
                    <a:cubicBezTo>
                      <a:pt x="1467" y="5458"/>
                      <a:pt x="1884" y="5277"/>
                      <a:pt x="2303" y="5277"/>
                    </a:cubicBezTo>
                    <a:cubicBezTo>
                      <a:pt x="2537" y="5277"/>
                      <a:pt x="2771" y="5334"/>
                      <a:pt x="2972" y="5453"/>
                    </a:cubicBezTo>
                    <a:cubicBezTo>
                      <a:pt x="3603" y="5834"/>
                      <a:pt x="3615" y="6727"/>
                      <a:pt x="2996" y="7906"/>
                    </a:cubicBezTo>
                    <a:cubicBezTo>
                      <a:pt x="2019" y="9728"/>
                      <a:pt x="2722" y="10609"/>
                      <a:pt x="3222" y="10978"/>
                    </a:cubicBezTo>
                    <a:cubicBezTo>
                      <a:pt x="3644" y="11244"/>
                      <a:pt x="4128" y="11397"/>
                      <a:pt x="4636" y="11397"/>
                    </a:cubicBezTo>
                    <a:cubicBezTo>
                      <a:pt x="4672" y="11397"/>
                      <a:pt x="4709" y="11396"/>
                      <a:pt x="4746" y="11394"/>
                    </a:cubicBezTo>
                    <a:cubicBezTo>
                      <a:pt x="4769" y="11395"/>
                      <a:pt x="4793" y="11395"/>
                      <a:pt x="4816" y="11395"/>
                    </a:cubicBezTo>
                    <a:cubicBezTo>
                      <a:pt x="5351" y="11395"/>
                      <a:pt x="5874" y="11264"/>
                      <a:pt x="6353" y="11013"/>
                    </a:cubicBezTo>
                    <a:cubicBezTo>
                      <a:pt x="7365" y="12121"/>
                      <a:pt x="8865" y="12728"/>
                      <a:pt x="10854" y="12728"/>
                    </a:cubicBezTo>
                    <a:cubicBezTo>
                      <a:pt x="13009" y="12728"/>
                      <a:pt x="15771" y="11787"/>
                      <a:pt x="15771" y="9787"/>
                    </a:cubicBezTo>
                    <a:cubicBezTo>
                      <a:pt x="15783" y="8954"/>
                      <a:pt x="15116" y="8275"/>
                      <a:pt x="14283" y="8263"/>
                    </a:cubicBezTo>
                    <a:cubicBezTo>
                      <a:pt x="12711" y="8263"/>
                      <a:pt x="13009" y="10275"/>
                      <a:pt x="10854" y="10275"/>
                    </a:cubicBezTo>
                    <a:cubicBezTo>
                      <a:pt x="9389" y="10275"/>
                      <a:pt x="8139" y="9132"/>
                      <a:pt x="8139" y="6310"/>
                    </a:cubicBezTo>
                    <a:cubicBezTo>
                      <a:pt x="8139" y="3572"/>
                      <a:pt x="9318" y="2441"/>
                      <a:pt x="10854" y="2441"/>
                    </a:cubicBezTo>
                    <a:cubicBezTo>
                      <a:pt x="12914" y="2441"/>
                      <a:pt x="12640" y="4251"/>
                      <a:pt x="14128" y="4251"/>
                    </a:cubicBezTo>
                    <a:cubicBezTo>
                      <a:pt x="14938" y="4251"/>
                      <a:pt x="15604" y="3584"/>
                      <a:pt x="15604" y="2774"/>
                    </a:cubicBezTo>
                    <a:cubicBezTo>
                      <a:pt x="15604" y="834"/>
                      <a:pt x="12854" y="0"/>
                      <a:pt x="10854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2" name="Google Shape;300;p27">
                <a:extLst>
                  <a:ext uri="{FF2B5EF4-FFF2-40B4-BE49-F238E27FC236}">
                    <a16:creationId xmlns:a16="http://schemas.microsoft.com/office/drawing/2014/main" id="{FD52910A-5F8B-0BF3-BC41-46A4AAB408C9}"/>
                  </a:ext>
                </a:extLst>
              </p:cNvPr>
              <p:cNvSpPr/>
              <p:nvPr/>
            </p:nvSpPr>
            <p:spPr>
              <a:xfrm>
                <a:off x="4049465" y="1507167"/>
                <a:ext cx="42057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814" extrusionOk="0">
                    <a:moveTo>
                      <a:pt x="548" y="1"/>
                    </a:moveTo>
                    <a:cubicBezTo>
                      <a:pt x="191" y="1"/>
                      <a:pt x="1" y="441"/>
                      <a:pt x="263" y="691"/>
                    </a:cubicBezTo>
                    <a:cubicBezTo>
                      <a:pt x="343" y="776"/>
                      <a:pt x="444" y="813"/>
                      <a:pt x="543" y="813"/>
                    </a:cubicBezTo>
                    <a:cubicBezTo>
                      <a:pt x="751" y="813"/>
                      <a:pt x="953" y="647"/>
                      <a:pt x="953" y="405"/>
                    </a:cubicBezTo>
                    <a:cubicBezTo>
                      <a:pt x="953" y="179"/>
                      <a:pt x="775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3" name="Google Shape;301;p27">
                <a:extLst>
                  <a:ext uri="{FF2B5EF4-FFF2-40B4-BE49-F238E27FC236}">
                    <a16:creationId xmlns:a16="http://schemas.microsoft.com/office/drawing/2014/main" id="{3BFC87AD-EFDE-90FE-40DA-9AC1B4E797FD}"/>
                  </a:ext>
                </a:extLst>
              </p:cNvPr>
              <p:cNvSpPr/>
              <p:nvPr/>
            </p:nvSpPr>
            <p:spPr>
              <a:xfrm>
                <a:off x="4140809" y="1511223"/>
                <a:ext cx="53563" cy="23806"/>
              </a:xfrm>
              <a:custGeom>
                <a:avLst/>
                <a:gdLst/>
                <a:ahLst/>
                <a:cxnLst/>
                <a:rect l="l" t="t" r="r" b="b"/>
                <a:pathLst>
                  <a:path w="1215" h="540" extrusionOk="0">
                    <a:moveTo>
                      <a:pt x="1103" y="1"/>
                    </a:moveTo>
                    <a:cubicBezTo>
                      <a:pt x="1054" y="1"/>
                      <a:pt x="1006" y="34"/>
                      <a:pt x="1000" y="99"/>
                    </a:cubicBezTo>
                    <a:cubicBezTo>
                      <a:pt x="989" y="182"/>
                      <a:pt x="953" y="254"/>
                      <a:pt x="893" y="313"/>
                    </a:cubicBezTo>
                    <a:cubicBezTo>
                      <a:pt x="810" y="278"/>
                      <a:pt x="739" y="242"/>
                      <a:pt x="679" y="171"/>
                    </a:cubicBezTo>
                    <a:cubicBezTo>
                      <a:pt x="655" y="153"/>
                      <a:pt x="628" y="144"/>
                      <a:pt x="603" y="144"/>
                    </a:cubicBezTo>
                    <a:cubicBezTo>
                      <a:pt x="578" y="144"/>
                      <a:pt x="554" y="153"/>
                      <a:pt x="536" y="171"/>
                    </a:cubicBezTo>
                    <a:cubicBezTo>
                      <a:pt x="465" y="230"/>
                      <a:pt x="405" y="278"/>
                      <a:pt x="334" y="325"/>
                    </a:cubicBezTo>
                    <a:cubicBezTo>
                      <a:pt x="262" y="278"/>
                      <a:pt x="215" y="194"/>
                      <a:pt x="215" y="111"/>
                    </a:cubicBezTo>
                    <a:cubicBezTo>
                      <a:pt x="215" y="40"/>
                      <a:pt x="161" y="4"/>
                      <a:pt x="107" y="4"/>
                    </a:cubicBezTo>
                    <a:cubicBezTo>
                      <a:pt x="54" y="4"/>
                      <a:pt x="0" y="40"/>
                      <a:pt x="0" y="111"/>
                    </a:cubicBezTo>
                    <a:cubicBezTo>
                      <a:pt x="0" y="266"/>
                      <a:pt x="72" y="409"/>
                      <a:pt x="203" y="504"/>
                    </a:cubicBezTo>
                    <a:cubicBezTo>
                      <a:pt x="234" y="523"/>
                      <a:pt x="269" y="531"/>
                      <a:pt x="304" y="531"/>
                    </a:cubicBezTo>
                    <a:cubicBezTo>
                      <a:pt x="403" y="531"/>
                      <a:pt x="511" y="470"/>
                      <a:pt x="608" y="409"/>
                    </a:cubicBezTo>
                    <a:cubicBezTo>
                      <a:pt x="679" y="480"/>
                      <a:pt x="786" y="528"/>
                      <a:pt x="905" y="540"/>
                    </a:cubicBezTo>
                    <a:cubicBezTo>
                      <a:pt x="929" y="528"/>
                      <a:pt x="965" y="516"/>
                      <a:pt x="989" y="492"/>
                    </a:cubicBezTo>
                    <a:cubicBezTo>
                      <a:pt x="1120" y="409"/>
                      <a:pt x="1203" y="254"/>
                      <a:pt x="1215" y="99"/>
                    </a:cubicBezTo>
                    <a:cubicBezTo>
                      <a:pt x="1203" y="34"/>
                      <a:pt x="1152" y="1"/>
                      <a:pt x="1103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4" name="Google Shape;302;p27">
                <a:extLst>
                  <a:ext uri="{FF2B5EF4-FFF2-40B4-BE49-F238E27FC236}">
                    <a16:creationId xmlns:a16="http://schemas.microsoft.com/office/drawing/2014/main" id="{A725553B-3F11-0704-3D76-195EE1883A0F}"/>
                  </a:ext>
                </a:extLst>
              </p:cNvPr>
              <p:cNvSpPr/>
              <p:nvPr/>
            </p:nvSpPr>
            <p:spPr>
              <a:xfrm>
                <a:off x="4225320" y="1507167"/>
                <a:ext cx="42013" cy="35885"/>
              </a:xfrm>
              <a:custGeom>
                <a:avLst/>
                <a:gdLst/>
                <a:ahLst/>
                <a:cxnLst/>
                <a:rect l="l" t="t" r="r" b="b"/>
                <a:pathLst>
                  <a:path w="953" h="814" extrusionOk="0">
                    <a:moveTo>
                      <a:pt x="548" y="1"/>
                    </a:moveTo>
                    <a:cubicBezTo>
                      <a:pt x="191" y="1"/>
                      <a:pt x="0" y="441"/>
                      <a:pt x="262" y="691"/>
                    </a:cubicBezTo>
                    <a:cubicBezTo>
                      <a:pt x="343" y="776"/>
                      <a:pt x="443" y="813"/>
                      <a:pt x="542" y="813"/>
                    </a:cubicBezTo>
                    <a:cubicBezTo>
                      <a:pt x="750" y="813"/>
                      <a:pt x="953" y="647"/>
                      <a:pt x="953" y="405"/>
                    </a:cubicBezTo>
                    <a:cubicBezTo>
                      <a:pt x="953" y="179"/>
                      <a:pt x="774" y="1"/>
                      <a:pt x="54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5" name="Google Shape;303;p27">
                <a:extLst>
                  <a:ext uri="{FF2B5EF4-FFF2-40B4-BE49-F238E27FC236}">
                    <a16:creationId xmlns:a16="http://schemas.microsoft.com/office/drawing/2014/main" id="{A0191D27-B73B-9A90-B851-3FE632954FC1}"/>
                  </a:ext>
                </a:extLst>
              </p:cNvPr>
              <p:cNvSpPr/>
              <p:nvPr/>
            </p:nvSpPr>
            <p:spPr>
              <a:xfrm>
                <a:off x="4003264" y="1538556"/>
                <a:ext cx="53078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204" h="384" extrusionOk="0">
                    <a:moveTo>
                      <a:pt x="102" y="1"/>
                    </a:moveTo>
                    <a:cubicBezTo>
                      <a:pt x="61" y="1"/>
                      <a:pt x="23" y="34"/>
                      <a:pt x="13" y="86"/>
                    </a:cubicBezTo>
                    <a:cubicBezTo>
                      <a:pt x="1" y="134"/>
                      <a:pt x="37" y="182"/>
                      <a:pt x="84" y="193"/>
                    </a:cubicBezTo>
                    <a:lnTo>
                      <a:pt x="1061" y="384"/>
                    </a:lnTo>
                    <a:lnTo>
                      <a:pt x="1072" y="384"/>
                    </a:lnTo>
                    <a:cubicBezTo>
                      <a:pt x="1192" y="372"/>
                      <a:pt x="1203" y="217"/>
                      <a:pt x="1096" y="193"/>
                    </a:cubicBezTo>
                    <a:lnTo>
                      <a:pt x="120" y="3"/>
                    </a:lnTo>
                    <a:cubicBezTo>
                      <a:pt x="114" y="1"/>
                      <a:pt x="108" y="1"/>
                      <a:pt x="102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6" name="Google Shape;304;p27">
                <a:extLst>
                  <a:ext uri="{FF2B5EF4-FFF2-40B4-BE49-F238E27FC236}">
                    <a16:creationId xmlns:a16="http://schemas.microsoft.com/office/drawing/2014/main" id="{39DEEDBD-BA79-B956-A189-1BDA431D884B}"/>
                  </a:ext>
                </a:extLst>
              </p:cNvPr>
              <p:cNvSpPr/>
              <p:nvPr/>
            </p:nvSpPr>
            <p:spPr>
              <a:xfrm>
                <a:off x="3998547" y="1560731"/>
                <a:ext cx="54621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39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20" y="191"/>
                    </a:lnTo>
                    <a:cubicBezTo>
                      <a:pt x="1239" y="191"/>
                      <a:pt x="1239" y="0"/>
                      <a:pt x="1120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7" name="Google Shape;305;p27">
                <a:extLst>
                  <a:ext uri="{FF2B5EF4-FFF2-40B4-BE49-F238E27FC236}">
                    <a16:creationId xmlns:a16="http://schemas.microsoft.com/office/drawing/2014/main" id="{EC80BCC8-920F-8279-4877-53F1606D3EF9}"/>
                  </a:ext>
                </a:extLst>
              </p:cNvPr>
              <p:cNvSpPr/>
              <p:nvPr/>
            </p:nvSpPr>
            <p:spPr>
              <a:xfrm>
                <a:off x="4264688" y="1538556"/>
                <a:ext cx="51976" cy="16929"/>
              </a:xfrm>
              <a:custGeom>
                <a:avLst/>
                <a:gdLst/>
                <a:ahLst/>
                <a:cxnLst/>
                <a:rect l="l" t="t" r="r" b="b"/>
                <a:pathLst>
                  <a:path w="1179" h="384" extrusionOk="0">
                    <a:moveTo>
                      <a:pt x="1078" y="1"/>
                    </a:moveTo>
                    <a:cubicBezTo>
                      <a:pt x="1072" y="1"/>
                      <a:pt x="1066" y="1"/>
                      <a:pt x="1060" y="3"/>
                    </a:cubicBezTo>
                    <a:lnTo>
                      <a:pt x="84" y="193"/>
                    </a:lnTo>
                    <a:cubicBezTo>
                      <a:pt x="36" y="193"/>
                      <a:pt x="0" y="241"/>
                      <a:pt x="12" y="301"/>
                    </a:cubicBezTo>
                    <a:cubicBezTo>
                      <a:pt x="12" y="348"/>
                      <a:pt x="60" y="384"/>
                      <a:pt x="107" y="384"/>
                    </a:cubicBezTo>
                    <a:lnTo>
                      <a:pt x="119" y="372"/>
                    </a:lnTo>
                    <a:lnTo>
                      <a:pt x="1096" y="193"/>
                    </a:lnTo>
                    <a:cubicBezTo>
                      <a:pt x="1143" y="182"/>
                      <a:pt x="1179" y="134"/>
                      <a:pt x="1167" y="86"/>
                    </a:cubicBezTo>
                    <a:cubicBezTo>
                      <a:pt x="1157" y="34"/>
                      <a:pt x="1119" y="1"/>
                      <a:pt x="1078" y="1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8" name="Google Shape;306;p27">
                <a:extLst>
                  <a:ext uri="{FF2B5EF4-FFF2-40B4-BE49-F238E27FC236}">
                    <a16:creationId xmlns:a16="http://schemas.microsoft.com/office/drawing/2014/main" id="{166E41A4-FC3D-09B6-FCAB-F2847745474D}"/>
                  </a:ext>
                </a:extLst>
              </p:cNvPr>
              <p:cNvSpPr/>
              <p:nvPr/>
            </p:nvSpPr>
            <p:spPr>
              <a:xfrm>
                <a:off x="4266760" y="1560731"/>
                <a:ext cx="54665" cy="8420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191" extrusionOk="0">
                    <a:moveTo>
                      <a:pt x="132" y="0"/>
                    </a:moveTo>
                    <a:cubicBezTo>
                      <a:pt x="1" y="0"/>
                      <a:pt x="1" y="191"/>
                      <a:pt x="132" y="191"/>
                    </a:cubicBezTo>
                    <a:lnTo>
                      <a:pt x="1108" y="191"/>
                    </a:lnTo>
                    <a:cubicBezTo>
                      <a:pt x="1239" y="191"/>
                      <a:pt x="1239" y="0"/>
                      <a:pt x="1108" y="0"/>
                    </a:cubicBezTo>
                    <a:close/>
                  </a:path>
                </a:pathLst>
              </a:custGeom>
              <a:solidFill>
                <a:srgbClr val="8046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89" name="Google Shape;307;p27">
                <a:extLst>
                  <a:ext uri="{FF2B5EF4-FFF2-40B4-BE49-F238E27FC236}">
                    <a16:creationId xmlns:a16="http://schemas.microsoft.com/office/drawing/2014/main" id="{F92444B5-8BBE-4C81-9C02-CB79C7FE2CBC}"/>
                  </a:ext>
                </a:extLst>
              </p:cNvPr>
              <p:cNvSpPr/>
              <p:nvPr/>
            </p:nvSpPr>
            <p:spPr>
              <a:xfrm>
                <a:off x="4362292" y="1636821"/>
                <a:ext cx="66172" cy="56341"/>
              </a:xfrm>
              <a:custGeom>
                <a:avLst/>
                <a:gdLst/>
                <a:ahLst/>
                <a:cxnLst/>
                <a:rect l="l" t="t" r="r" b="b"/>
                <a:pathLst>
                  <a:path w="1501" h="1278" extrusionOk="0">
                    <a:moveTo>
                      <a:pt x="858" y="0"/>
                    </a:moveTo>
                    <a:cubicBezTo>
                      <a:pt x="287" y="0"/>
                      <a:pt x="1" y="691"/>
                      <a:pt x="406" y="1096"/>
                    </a:cubicBezTo>
                    <a:cubicBezTo>
                      <a:pt x="535" y="1222"/>
                      <a:pt x="694" y="1278"/>
                      <a:pt x="850" y="1278"/>
                    </a:cubicBezTo>
                    <a:cubicBezTo>
                      <a:pt x="1182" y="1278"/>
                      <a:pt x="1501" y="1024"/>
                      <a:pt x="1501" y="643"/>
                    </a:cubicBezTo>
                    <a:cubicBezTo>
                      <a:pt x="1501" y="286"/>
                      <a:pt x="1215" y="0"/>
                      <a:pt x="858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0" name="Google Shape;308;p27">
                <a:extLst>
                  <a:ext uri="{FF2B5EF4-FFF2-40B4-BE49-F238E27FC236}">
                    <a16:creationId xmlns:a16="http://schemas.microsoft.com/office/drawing/2014/main" id="{3788FD42-86F5-3CF8-3043-4C43481D7946}"/>
                  </a:ext>
                </a:extLst>
              </p:cNvPr>
              <p:cNvSpPr/>
              <p:nvPr/>
            </p:nvSpPr>
            <p:spPr>
              <a:xfrm>
                <a:off x="4407435" y="1615308"/>
                <a:ext cx="28391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44" h="560" extrusionOk="0">
                    <a:moveTo>
                      <a:pt x="370" y="0"/>
                    </a:moveTo>
                    <a:cubicBezTo>
                      <a:pt x="120" y="0"/>
                      <a:pt x="1" y="298"/>
                      <a:pt x="167" y="477"/>
                    </a:cubicBezTo>
                    <a:cubicBezTo>
                      <a:pt x="225" y="534"/>
                      <a:pt x="295" y="560"/>
                      <a:pt x="363" y="560"/>
                    </a:cubicBezTo>
                    <a:cubicBezTo>
                      <a:pt x="507" y="560"/>
                      <a:pt x="644" y="447"/>
                      <a:pt x="644" y="286"/>
                    </a:cubicBezTo>
                    <a:cubicBezTo>
                      <a:pt x="644" y="131"/>
                      <a:pt x="525" y="0"/>
                      <a:pt x="37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1" name="Google Shape;309;p27">
                <a:extLst>
                  <a:ext uri="{FF2B5EF4-FFF2-40B4-BE49-F238E27FC236}">
                    <a16:creationId xmlns:a16="http://schemas.microsoft.com/office/drawing/2014/main" id="{91479F5F-3BC5-03CD-913D-643E3AAEE985}"/>
                  </a:ext>
                </a:extLst>
              </p:cNvPr>
              <p:cNvSpPr/>
              <p:nvPr/>
            </p:nvSpPr>
            <p:spPr>
              <a:xfrm>
                <a:off x="4375430" y="1608960"/>
                <a:ext cx="28920" cy="243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52" extrusionOk="0">
                    <a:moveTo>
                      <a:pt x="389" y="1"/>
                    </a:moveTo>
                    <a:cubicBezTo>
                      <a:pt x="383" y="1"/>
                      <a:pt x="376" y="1"/>
                      <a:pt x="370" y="1"/>
                    </a:cubicBezTo>
                    <a:cubicBezTo>
                      <a:pt x="119" y="1"/>
                      <a:pt x="0" y="299"/>
                      <a:pt x="179" y="466"/>
                    </a:cubicBezTo>
                    <a:cubicBezTo>
                      <a:pt x="234" y="525"/>
                      <a:pt x="305" y="551"/>
                      <a:pt x="375" y="551"/>
                    </a:cubicBezTo>
                    <a:cubicBezTo>
                      <a:pt x="517" y="551"/>
                      <a:pt x="655" y="443"/>
                      <a:pt x="655" y="275"/>
                    </a:cubicBezTo>
                    <a:cubicBezTo>
                      <a:pt x="644" y="127"/>
                      <a:pt x="534" y="1"/>
                      <a:pt x="38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2" name="Google Shape;310;p27">
                <a:extLst>
                  <a:ext uri="{FF2B5EF4-FFF2-40B4-BE49-F238E27FC236}">
                    <a16:creationId xmlns:a16="http://schemas.microsoft.com/office/drawing/2014/main" id="{19D73551-B2E2-2427-0A4A-6A7E8BE6CF40}"/>
                  </a:ext>
                </a:extLst>
              </p:cNvPr>
              <p:cNvSpPr/>
              <p:nvPr/>
            </p:nvSpPr>
            <p:spPr>
              <a:xfrm>
                <a:off x="4427406" y="1639951"/>
                <a:ext cx="28876" cy="24688"/>
              </a:xfrm>
              <a:custGeom>
                <a:avLst/>
                <a:gdLst/>
                <a:ahLst/>
                <a:cxnLst/>
                <a:rect l="l" t="t" r="r" b="b"/>
                <a:pathLst>
                  <a:path w="655" h="560" extrusionOk="0">
                    <a:moveTo>
                      <a:pt x="369" y="1"/>
                    </a:moveTo>
                    <a:cubicBezTo>
                      <a:pt x="119" y="1"/>
                      <a:pt x="0" y="299"/>
                      <a:pt x="179" y="477"/>
                    </a:cubicBezTo>
                    <a:cubicBezTo>
                      <a:pt x="232" y="534"/>
                      <a:pt x="300" y="560"/>
                      <a:pt x="368" y="560"/>
                    </a:cubicBezTo>
                    <a:cubicBezTo>
                      <a:pt x="512" y="560"/>
                      <a:pt x="655" y="445"/>
                      <a:pt x="655" y="275"/>
                    </a:cubicBezTo>
                    <a:cubicBezTo>
                      <a:pt x="655" y="120"/>
                      <a:pt x="524" y="1"/>
                      <a:pt x="369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3" name="Google Shape;311;p27">
                <a:extLst>
                  <a:ext uri="{FF2B5EF4-FFF2-40B4-BE49-F238E27FC236}">
                    <a16:creationId xmlns:a16="http://schemas.microsoft.com/office/drawing/2014/main" id="{D1063AE1-4B96-BD1C-2A03-51179FE0AF36}"/>
                  </a:ext>
                </a:extLst>
              </p:cNvPr>
              <p:cNvSpPr/>
              <p:nvPr/>
            </p:nvSpPr>
            <p:spPr>
              <a:xfrm>
                <a:off x="4411139" y="1559144"/>
                <a:ext cx="57222" cy="43071"/>
              </a:xfrm>
              <a:custGeom>
                <a:avLst/>
                <a:gdLst/>
                <a:ahLst/>
                <a:cxnLst/>
                <a:rect l="l" t="t" r="r" b="b"/>
                <a:pathLst>
                  <a:path w="1298" h="977" extrusionOk="0">
                    <a:moveTo>
                      <a:pt x="655" y="0"/>
                    </a:moveTo>
                    <a:cubicBezTo>
                      <a:pt x="530" y="0"/>
                      <a:pt x="405" y="48"/>
                      <a:pt x="310" y="143"/>
                    </a:cubicBezTo>
                    <a:cubicBezTo>
                      <a:pt x="0" y="453"/>
                      <a:pt x="226" y="977"/>
                      <a:pt x="655" y="977"/>
                    </a:cubicBezTo>
                    <a:cubicBezTo>
                      <a:pt x="1084" y="977"/>
                      <a:pt x="1298" y="453"/>
                      <a:pt x="1000" y="143"/>
                    </a:cubicBezTo>
                    <a:cubicBezTo>
                      <a:pt x="905" y="48"/>
                      <a:pt x="780" y="0"/>
                      <a:pt x="655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4" name="Google Shape;312;p27">
                <a:extLst>
                  <a:ext uri="{FF2B5EF4-FFF2-40B4-BE49-F238E27FC236}">
                    <a16:creationId xmlns:a16="http://schemas.microsoft.com/office/drawing/2014/main" id="{BD564F2F-3EA2-02D6-D4A7-562E14B5E72B}"/>
                  </a:ext>
                </a:extLst>
              </p:cNvPr>
              <p:cNvSpPr/>
              <p:nvPr/>
            </p:nvSpPr>
            <p:spPr>
              <a:xfrm>
                <a:off x="4420044" y="1538556"/>
                <a:ext cx="25217" cy="18516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0" extrusionOk="0">
                    <a:moveTo>
                      <a:pt x="280" y="0"/>
                    </a:moveTo>
                    <a:cubicBezTo>
                      <a:pt x="227" y="0"/>
                      <a:pt x="173" y="21"/>
                      <a:pt x="131" y="63"/>
                    </a:cubicBezTo>
                    <a:cubicBezTo>
                      <a:pt x="0" y="193"/>
                      <a:pt x="96" y="420"/>
                      <a:pt x="286" y="420"/>
                    </a:cubicBezTo>
                    <a:cubicBezTo>
                      <a:pt x="477" y="420"/>
                      <a:pt x="572" y="193"/>
                      <a:pt x="429" y="63"/>
                    </a:cubicBezTo>
                    <a:cubicBezTo>
                      <a:pt x="387" y="21"/>
                      <a:pt x="334" y="0"/>
                      <a:pt x="280" y="0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5" name="Google Shape;313;p27">
                <a:extLst>
                  <a:ext uri="{FF2B5EF4-FFF2-40B4-BE49-F238E27FC236}">
                    <a16:creationId xmlns:a16="http://schemas.microsoft.com/office/drawing/2014/main" id="{DB5EC536-27CA-B598-98DB-78A3650088FF}"/>
                  </a:ext>
                </a:extLst>
              </p:cNvPr>
              <p:cNvSpPr/>
              <p:nvPr/>
            </p:nvSpPr>
            <p:spPr>
              <a:xfrm>
                <a:off x="4399059" y="1552178"/>
                <a:ext cx="25217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72" h="421" extrusionOk="0">
                    <a:moveTo>
                      <a:pt x="292" y="1"/>
                    </a:moveTo>
                    <a:cubicBezTo>
                      <a:pt x="238" y="1"/>
                      <a:pt x="185" y="21"/>
                      <a:pt x="143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76" y="420"/>
                      <a:pt x="572" y="194"/>
                      <a:pt x="441" y="63"/>
                    </a:cubicBezTo>
                    <a:cubicBezTo>
                      <a:pt x="399" y="21"/>
                      <a:pt x="345" y="1"/>
                      <a:pt x="292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  <p:sp>
            <p:nvSpPr>
              <p:cNvPr id="196" name="Google Shape;314;p27">
                <a:extLst>
                  <a:ext uri="{FF2B5EF4-FFF2-40B4-BE49-F238E27FC236}">
                    <a16:creationId xmlns:a16="http://schemas.microsoft.com/office/drawing/2014/main" id="{F035C354-D169-F7C3-917C-694FD79CF316}"/>
                  </a:ext>
                </a:extLst>
              </p:cNvPr>
              <p:cNvSpPr/>
              <p:nvPr/>
            </p:nvSpPr>
            <p:spPr>
              <a:xfrm>
                <a:off x="4444202" y="1541157"/>
                <a:ext cx="24688" cy="18560"/>
              </a:xfrm>
              <a:custGeom>
                <a:avLst/>
                <a:gdLst/>
                <a:ahLst/>
                <a:cxnLst/>
                <a:rect l="l" t="t" r="r" b="b"/>
                <a:pathLst>
                  <a:path w="560" h="421" extrusionOk="0">
                    <a:moveTo>
                      <a:pt x="280" y="1"/>
                    </a:moveTo>
                    <a:cubicBezTo>
                      <a:pt x="226" y="1"/>
                      <a:pt x="173" y="21"/>
                      <a:pt x="131" y="63"/>
                    </a:cubicBezTo>
                    <a:cubicBezTo>
                      <a:pt x="0" y="194"/>
                      <a:pt x="95" y="420"/>
                      <a:pt x="286" y="420"/>
                    </a:cubicBezTo>
                    <a:cubicBezTo>
                      <a:pt x="464" y="420"/>
                      <a:pt x="560" y="194"/>
                      <a:pt x="429" y="63"/>
                    </a:cubicBezTo>
                    <a:cubicBezTo>
                      <a:pt x="387" y="21"/>
                      <a:pt x="334" y="1"/>
                      <a:pt x="280" y="1"/>
                    </a:cubicBezTo>
                    <a:close/>
                  </a:path>
                </a:pathLst>
              </a:custGeom>
              <a:solidFill>
                <a:srgbClr val="49CAD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  <a:sym typeface="Arial"/>
                </a:endParaRPr>
              </a:p>
            </p:txBody>
          </p:sp>
        </p:grpSp>
        <p:sp>
          <p:nvSpPr>
            <p:cNvPr id="209" name="TextBox 208">
              <a:extLst>
                <a:ext uri="{FF2B5EF4-FFF2-40B4-BE49-F238E27FC236}">
                  <a16:creationId xmlns:a16="http://schemas.microsoft.com/office/drawing/2014/main" id="{361E7C29-2C7F-79BD-B8E9-EE91E0A1544C}"/>
                </a:ext>
              </a:extLst>
            </p:cNvPr>
            <p:cNvSpPr txBox="1"/>
            <p:nvPr/>
          </p:nvSpPr>
          <p:spPr>
            <a:xfrm>
              <a:off x="3451784" y="5564860"/>
              <a:ext cx="6257925" cy="796847"/>
            </a:xfrm>
            <a:prstGeom prst="roundRect">
              <a:avLst/>
            </a:prstGeom>
            <a:noFill/>
            <a:ln w="57150"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50000"/>
                    </a:srgbClr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55, 65, 67, 76, 57, 75</a:t>
              </a:r>
              <a:endParaRPr kumimoji="0" lang="vi-VN" sz="48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49" name="Google Shape;1408;p39">
            <a:extLst>
              <a:ext uri="{FF2B5EF4-FFF2-40B4-BE49-F238E27FC236}">
                <a16:creationId xmlns:a16="http://schemas.microsoft.com/office/drawing/2014/main" id="{AC3EB7E7-6058-FACE-2896-CBF8EFA4941E}"/>
              </a:ext>
            </a:extLst>
          </p:cNvPr>
          <p:cNvGrpSpPr/>
          <p:nvPr/>
        </p:nvGrpSpPr>
        <p:grpSpPr>
          <a:xfrm flipH="1">
            <a:off x="9672318" y="2202901"/>
            <a:ext cx="1805754" cy="1610631"/>
            <a:chOff x="2178000" y="1370575"/>
            <a:chExt cx="1417475" cy="1417450"/>
          </a:xfrm>
        </p:grpSpPr>
        <p:sp>
          <p:nvSpPr>
            <p:cNvPr id="150" name="Google Shape;1409;p39">
              <a:extLst>
                <a:ext uri="{FF2B5EF4-FFF2-40B4-BE49-F238E27FC236}">
                  <a16:creationId xmlns:a16="http://schemas.microsoft.com/office/drawing/2014/main" id="{4D65334E-B978-243E-C541-9AD2E6EF4B73}"/>
                </a:ext>
              </a:extLst>
            </p:cNvPr>
            <p:cNvSpPr/>
            <p:nvPr/>
          </p:nvSpPr>
          <p:spPr>
            <a:xfrm>
              <a:off x="2437575" y="1615825"/>
              <a:ext cx="926925" cy="926925"/>
            </a:xfrm>
            <a:custGeom>
              <a:avLst/>
              <a:gdLst/>
              <a:ahLst/>
              <a:cxnLst/>
              <a:rect l="l" t="t" r="r" b="b"/>
              <a:pathLst>
                <a:path w="37077" h="37077" extrusionOk="0">
                  <a:moveTo>
                    <a:pt x="18538" y="1"/>
                  </a:moveTo>
                  <a:cubicBezTo>
                    <a:pt x="8299" y="1"/>
                    <a:pt x="0" y="8300"/>
                    <a:pt x="0" y="18539"/>
                  </a:cubicBezTo>
                  <a:cubicBezTo>
                    <a:pt x="0" y="28778"/>
                    <a:pt x="8299" y="37077"/>
                    <a:pt x="18538" y="37077"/>
                  </a:cubicBezTo>
                  <a:cubicBezTo>
                    <a:pt x="28778" y="37077"/>
                    <a:pt x="37076" y="28778"/>
                    <a:pt x="37076" y="18539"/>
                  </a:cubicBezTo>
                  <a:cubicBezTo>
                    <a:pt x="37076" y="8300"/>
                    <a:pt x="28778" y="1"/>
                    <a:pt x="18538" y="1"/>
                  </a:cubicBez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C000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1" name="Google Shape;1410;p39">
              <a:extLst>
                <a:ext uri="{FF2B5EF4-FFF2-40B4-BE49-F238E27FC236}">
                  <a16:creationId xmlns:a16="http://schemas.microsoft.com/office/drawing/2014/main" id="{58563B94-085F-3F33-A5ED-7C5BAE488063}"/>
                </a:ext>
              </a:extLst>
            </p:cNvPr>
            <p:cNvSpPr/>
            <p:nvPr/>
          </p:nvSpPr>
          <p:spPr>
            <a:xfrm>
              <a:off x="2725998" y="1974523"/>
              <a:ext cx="37100" cy="73041"/>
            </a:xfrm>
            <a:custGeom>
              <a:avLst/>
              <a:gdLst/>
              <a:ahLst/>
              <a:cxnLst/>
              <a:rect l="l" t="t" r="r" b="b"/>
              <a:pathLst>
                <a:path w="1120" h="2205" extrusionOk="0">
                  <a:moveTo>
                    <a:pt x="547" y="1"/>
                  </a:moveTo>
                  <a:cubicBezTo>
                    <a:pt x="543" y="1"/>
                    <a:pt x="540" y="1"/>
                    <a:pt x="536" y="1"/>
                  </a:cubicBezTo>
                  <a:cubicBezTo>
                    <a:pt x="239" y="13"/>
                    <a:pt x="1" y="501"/>
                    <a:pt x="13" y="1120"/>
                  </a:cubicBezTo>
                  <a:cubicBezTo>
                    <a:pt x="24" y="1720"/>
                    <a:pt x="280" y="2204"/>
                    <a:pt x="573" y="2204"/>
                  </a:cubicBezTo>
                  <a:cubicBezTo>
                    <a:pt x="577" y="2204"/>
                    <a:pt x="581" y="2204"/>
                    <a:pt x="584" y="2204"/>
                  </a:cubicBezTo>
                  <a:cubicBezTo>
                    <a:pt x="882" y="2204"/>
                    <a:pt x="1120" y="1704"/>
                    <a:pt x="1108" y="1097"/>
                  </a:cubicBezTo>
                  <a:cubicBezTo>
                    <a:pt x="1096" y="496"/>
                    <a:pt x="840" y="1"/>
                    <a:pt x="54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2" name="Google Shape;1411;p39">
              <a:extLst>
                <a:ext uri="{FF2B5EF4-FFF2-40B4-BE49-F238E27FC236}">
                  <a16:creationId xmlns:a16="http://schemas.microsoft.com/office/drawing/2014/main" id="{6AEE0E9D-53D0-09FD-2993-4BB634FDDDB1}"/>
                </a:ext>
              </a:extLst>
            </p:cNvPr>
            <p:cNvSpPr/>
            <p:nvPr/>
          </p:nvSpPr>
          <p:spPr>
            <a:xfrm>
              <a:off x="3037174" y="1967832"/>
              <a:ext cx="37100" cy="73405"/>
            </a:xfrm>
            <a:custGeom>
              <a:avLst/>
              <a:gdLst/>
              <a:ahLst/>
              <a:cxnLst/>
              <a:rect l="l" t="t" r="r" b="b"/>
              <a:pathLst>
                <a:path w="1120" h="2216" extrusionOk="0">
                  <a:moveTo>
                    <a:pt x="537" y="1"/>
                  </a:moveTo>
                  <a:cubicBezTo>
                    <a:pt x="239" y="13"/>
                    <a:pt x="1" y="513"/>
                    <a:pt x="25" y="1120"/>
                  </a:cubicBezTo>
                  <a:cubicBezTo>
                    <a:pt x="36" y="1727"/>
                    <a:pt x="286" y="2215"/>
                    <a:pt x="584" y="2215"/>
                  </a:cubicBezTo>
                  <a:cubicBezTo>
                    <a:pt x="894" y="2203"/>
                    <a:pt x="1120" y="1703"/>
                    <a:pt x="1108" y="1096"/>
                  </a:cubicBezTo>
                  <a:cubicBezTo>
                    <a:pt x="1096" y="501"/>
                    <a:pt x="846" y="1"/>
                    <a:pt x="53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3" name="Google Shape;1412;p39">
              <a:extLst>
                <a:ext uri="{FF2B5EF4-FFF2-40B4-BE49-F238E27FC236}">
                  <a16:creationId xmlns:a16="http://schemas.microsoft.com/office/drawing/2014/main" id="{DEC0C61F-1D4B-91BA-DC16-10AB1C68DD35}"/>
                </a:ext>
              </a:extLst>
            </p:cNvPr>
            <p:cNvSpPr/>
            <p:nvPr/>
          </p:nvSpPr>
          <p:spPr>
            <a:xfrm>
              <a:off x="2841173" y="2079427"/>
              <a:ext cx="120708" cy="48992"/>
            </a:xfrm>
            <a:custGeom>
              <a:avLst/>
              <a:gdLst/>
              <a:ahLst/>
              <a:cxnLst/>
              <a:rect l="l" t="t" r="r" b="b"/>
              <a:pathLst>
                <a:path w="3644" h="1479" extrusionOk="0">
                  <a:moveTo>
                    <a:pt x="3617" y="1"/>
                  </a:moveTo>
                  <a:cubicBezTo>
                    <a:pt x="3578" y="1"/>
                    <a:pt x="3458" y="223"/>
                    <a:pt x="3191" y="525"/>
                  </a:cubicBezTo>
                  <a:cubicBezTo>
                    <a:pt x="3036" y="704"/>
                    <a:pt x="2858" y="870"/>
                    <a:pt x="2655" y="989"/>
                  </a:cubicBezTo>
                  <a:cubicBezTo>
                    <a:pt x="2417" y="1144"/>
                    <a:pt x="2143" y="1228"/>
                    <a:pt x="1858" y="1251"/>
                  </a:cubicBezTo>
                  <a:cubicBezTo>
                    <a:pt x="1834" y="1252"/>
                    <a:pt x="1810" y="1253"/>
                    <a:pt x="1786" y="1253"/>
                  </a:cubicBezTo>
                  <a:cubicBezTo>
                    <a:pt x="1525" y="1253"/>
                    <a:pt x="1265" y="1193"/>
                    <a:pt x="1036" y="1073"/>
                  </a:cubicBezTo>
                  <a:cubicBezTo>
                    <a:pt x="822" y="978"/>
                    <a:pt x="631" y="835"/>
                    <a:pt x="465" y="668"/>
                  </a:cubicBezTo>
                  <a:cubicBezTo>
                    <a:pt x="192" y="384"/>
                    <a:pt x="82" y="143"/>
                    <a:pt x="41" y="143"/>
                  </a:cubicBezTo>
                  <a:cubicBezTo>
                    <a:pt x="39" y="143"/>
                    <a:pt x="38" y="143"/>
                    <a:pt x="36" y="144"/>
                  </a:cubicBezTo>
                  <a:cubicBezTo>
                    <a:pt x="0" y="156"/>
                    <a:pt x="60" y="418"/>
                    <a:pt x="334" y="775"/>
                  </a:cubicBezTo>
                  <a:cubicBezTo>
                    <a:pt x="500" y="978"/>
                    <a:pt x="703" y="1144"/>
                    <a:pt x="929" y="1263"/>
                  </a:cubicBezTo>
                  <a:cubicBezTo>
                    <a:pt x="1194" y="1407"/>
                    <a:pt x="1490" y="1479"/>
                    <a:pt x="1789" y="1479"/>
                  </a:cubicBezTo>
                  <a:cubicBezTo>
                    <a:pt x="1812" y="1479"/>
                    <a:pt x="1835" y="1478"/>
                    <a:pt x="1858" y="1478"/>
                  </a:cubicBezTo>
                  <a:cubicBezTo>
                    <a:pt x="2191" y="1466"/>
                    <a:pt x="2501" y="1359"/>
                    <a:pt x="2763" y="1168"/>
                  </a:cubicBezTo>
                  <a:cubicBezTo>
                    <a:pt x="2977" y="1025"/>
                    <a:pt x="3167" y="847"/>
                    <a:pt x="3322" y="632"/>
                  </a:cubicBezTo>
                  <a:cubicBezTo>
                    <a:pt x="3572" y="275"/>
                    <a:pt x="3644" y="13"/>
                    <a:pt x="3620" y="1"/>
                  </a:cubicBezTo>
                  <a:cubicBezTo>
                    <a:pt x="3619" y="1"/>
                    <a:pt x="3618" y="1"/>
                    <a:pt x="3617" y="1"/>
                  </a:cubicBezTo>
                  <a:close/>
                </a:path>
              </a:pathLst>
            </a:custGeom>
            <a:solidFill>
              <a:srgbClr val="804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4" name="Google Shape;1413;p39">
              <a:extLst>
                <a:ext uri="{FF2B5EF4-FFF2-40B4-BE49-F238E27FC236}">
                  <a16:creationId xmlns:a16="http://schemas.microsoft.com/office/drawing/2014/main" id="{8E2C59EE-CB8E-235A-A276-64A13CC7D63D}"/>
                </a:ext>
              </a:extLst>
            </p:cNvPr>
            <p:cNvSpPr/>
            <p:nvPr/>
          </p:nvSpPr>
          <p:spPr>
            <a:xfrm>
              <a:off x="2644775" y="2060116"/>
              <a:ext cx="143564" cy="122331"/>
            </a:xfrm>
            <a:custGeom>
              <a:avLst/>
              <a:gdLst/>
              <a:ahLst/>
              <a:cxnLst/>
              <a:rect l="l" t="t" r="r" b="b"/>
              <a:pathLst>
                <a:path w="4334" h="3693" extrusionOk="0">
                  <a:moveTo>
                    <a:pt x="2182" y="0"/>
                  </a:moveTo>
                  <a:cubicBezTo>
                    <a:pt x="2165" y="0"/>
                    <a:pt x="2148" y="1"/>
                    <a:pt x="2131" y="1"/>
                  </a:cubicBezTo>
                  <a:cubicBezTo>
                    <a:pt x="941" y="25"/>
                    <a:pt x="0" y="870"/>
                    <a:pt x="24" y="1894"/>
                  </a:cubicBezTo>
                  <a:cubicBezTo>
                    <a:pt x="36" y="2891"/>
                    <a:pt x="984" y="3692"/>
                    <a:pt x="2151" y="3692"/>
                  </a:cubicBezTo>
                  <a:cubicBezTo>
                    <a:pt x="2168" y="3692"/>
                    <a:pt x="2186" y="3692"/>
                    <a:pt x="2203" y="3692"/>
                  </a:cubicBezTo>
                  <a:cubicBezTo>
                    <a:pt x="3393" y="3668"/>
                    <a:pt x="4334" y="2823"/>
                    <a:pt x="4322" y="1799"/>
                  </a:cubicBezTo>
                  <a:cubicBezTo>
                    <a:pt x="4299" y="801"/>
                    <a:pt x="3338" y="0"/>
                    <a:pt x="2182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5" name="Google Shape;1414;p39">
              <a:extLst>
                <a:ext uri="{FF2B5EF4-FFF2-40B4-BE49-F238E27FC236}">
                  <a16:creationId xmlns:a16="http://schemas.microsoft.com/office/drawing/2014/main" id="{84842469-573D-E3E9-9075-F86DDED50D05}"/>
                </a:ext>
              </a:extLst>
            </p:cNvPr>
            <p:cNvSpPr/>
            <p:nvPr/>
          </p:nvSpPr>
          <p:spPr>
            <a:xfrm>
              <a:off x="3015080" y="2052232"/>
              <a:ext cx="143994" cy="122728"/>
            </a:xfrm>
            <a:custGeom>
              <a:avLst/>
              <a:gdLst/>
              <a:ahLst/>
              <a:cxnLst/>
              <a:rect l="l" t="t" r="r" b="b"/>
              <a:pathLst>
                <a:path w="4347" h="3705" extrusionOk="0">
                  <a:moveTo>
                    <a:pt x="2183" y="0"/>
                  </a:moveTo>
                  <a:cubicBezTo>
                    <a:pt x="2166" y="0"/>
                    <a:pt x="2149" y="0"/>
                    <a:pt x="2132" y="1"/>
                  </a:cubicBezTo>
                  <a:cubicBezTo>
                    <a:pt x="953" y="25"/>
                    <a:pt x="1" y="870"/>
                    <a:pt x="25" y="1894"/>
                  </a:cubicBezTo>
                  <a:cubicBezTo>
                    <a:pt x="48" y="2903"/>
                    <a:pt x="997" y="3704"/>
                    <a:pt x="2164" y="3704"/>
                  </a:cubicBezTo>
                  <a:cubicBezTo>
                    <a:pt x="2181" y="3704"/>
                    <a:pt x="2198" y="3704"/>
                    <a:pt x="2216" y="3704"/>
                  </a:cubicBezTo>
                  <a:cubicBezTo>
                    <a:pt x="3394" y="3680"/>
                    <a:pt x="4347" y="2823"/>
                    <a:pt x="4323" y="1810"/>
                  </a:cubicBezTo>
                  <a:cubicBezTo>
                    <a:pt x="4299" y="801"/>
                    <a:pt x="3351" y="0"/>
                    <a:pt x="2183" y="0"/>
                  </a:cubicBezTo>
                  <a:close/>
                </a:path>
              </a:pathLst>
            </a:custGeom>
            <a:solidFill>
              <a:srgbClr val="EEA3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6" name="Google Shape;1415;p39">
              <a:extLst>
                <a:ext uri="{FF2B5EF4-FFF2-40B4-BE49-F238E27FC236}">
                  <a16:creationId xmlns:a16="http://schemas.microsoft.com/office/drawing/2014/main" id="{BE765DDD-78E4-5569-6C61-6C1D48819167}"/>
                </a:ext>
              </a:extLst>
            </p:cNvPr>
            <p:cNvSpPr/>
            <p:nvPr/>
          </p:nvSpPr>
          <p:spPr>
            <a:xfrm>
              <a:off x="2833150" y="1370575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3334" y="0"/>
                  </a:moveTo>
                  <a:lnTo>
                    <a:pt x="1" y="7334"/>
                  </a:lnTo>
                  <a:lnTo>
                    <a:pt x="6668" y="7334"/>
                  </a:lnTo>
                  <a:lnTo>
                    <a:pt x="3334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7" name="Google Shape;1416;p39">
              <a:extLst>
                <a:ext uri="{FF2B5EF4-FFF2-40B4-BE49-F238E27FC236}">
                  <a16:creationId xmlns:a16="http://schemas.microsoft.com/office/drawing/2014/main" id="{F0B58166-E98A-7663-F74E-643732F5463F}"/>
                </a:ext>
              </a:extLst>
            </p:cNvPr>
            <p:cNvSpPr/>
            <p:nvPr/>
          </p:nvSpPr>
          <p:spPr>
            <a:xfrm>
              <a:off x="2833150" y="2604650"/>
              <a:ext cx="166725" cy="183375"/>
            </a:xfrm>
            <a:custGeom>
              <a:avLst/>
              <a:gdLst/>
              <a:ahLst/>
              <a:cxnLst/>
              <a:rect l="l" t="t" r="r" b="b"/>
              <a:pathLst>
                <a:path w="6669" h="7335" extrusionOk="0">
                  <a:moveTo>
                    <a:pt x="1" y="0"/>
                  </a:moveTo>
                  <a:lnTo>
                    <a:pt x="3334" y="7335"/>
                  </a:lnTo>
                  <a:lnTo>
                    <a:pt x="6668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8" name="Google Shape;1417;p39">
              <a:extLst>
                <a:ext uri="{FF2B5EF4-FFF2-40B4-BE49-F238E27FC236}">
                  <a16:creationId xmlns:a16="http://schemas.microsoft.com/office/drawing/2014/main" id="{634EEBD2-DF41-769C-DE45-C7180CF5E6F5}"/>
                </a:ext>
              </a:extLst>
            </p:cNvPr>
            <p:cNvSpPr/>
            <p:nvPr/>
          </p:nvSpPr>
          <p:spPr>
            <a:xfrm>
              <a:off x="3412100" y="1995950"/>
              <a:ext cx="183375" cy="166700"/>
            </a:xfrm>
            <a:custGeom>
              <a:avLst/>
              <a:gdLst/>
              <a:ahLst/>
              <a:cxnLst/>
              <a:rect l="l" t="t" r="r" b="b"/>
              <a:pathLst>
                <a:path w="7335" h="6668" extrusionOk="0">
                  <a:moveTo>
                    <a:pt x="0" y="0"/>
                  </a:moveTo>
                  <a:lnTo>
                    <a:pt x="0" y="6668"/>
                  </a:lnTo>
                  <a:lnTo>
                    <a:pt x="7334" y="33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59" name="Google Shape;1418;p39">
              <a:extLst>
                <a:ext uri="{FF2B5EF4-FFF2-40B4-BE49-F238E27FC236}">
                  <a16:creationId xmlns:a16="http://schemas.microsoft.com/office/drawing/2014/main" id="{D475EA19-67C9-2E52-4CFE-5DF7B6D07DC6}"/>
                </a:ext>
              </a:extLst>
            </p:cNvPr>
            <p:cNvSpPr/>
            <p:nvPr/>
          </p:nvSpPr>
          <p:spPr>
            <a:xfrm>
              <a:off x="2178000" y="1995950"/>
              <a:ext cx="183400" cy="166700"/>
            </a:xfrm>
            <a:custGeom>
              <a:avLst/>
              <a:gdLst/>
              <a:ahLst/>
              <a:cxnLst/>
              <a:rect l="l" t="t" r="r" b="b"/>
              <a:pathLst>
                <a:path w="7336" h="6668" extrusionOk="0">
                  <a:moveTo>
                    <a:pt x="7335" y="0"/>
                  </a:moveTo>
                  <a:lnTo>
                    <a:pt x="1" y="3334"/>
                  </a:lnTo>
                  <a:lnTo>
                    <a:pt x="7335" y="6668"/>
                  </a:lnTo>
                  <a:lnTo>
                    <a:pt x="7335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0" name="Google Shape;1419;p39">
              <a:extLst>
                <a:ext uri="{FF2B5EF4-FFF2-40B4-BE49-F238E27FC236}">
                  <a16:creationId xmlns:a16="http://schemas.microsoft.com/office/drawing/2014/main" id="{3C0E2149-2A88-1D23-9A6F-DDB51446A4E0}"/>
                </a:ext>
              </a:extLst>
            </p:cNvPr>
            <p:cNvSpPr/>
            <p:nvPr/>
          </p:nvSpPr>
          <p:spPr>
            <a:xfrm>
              <a:off x="2420900" y="1556900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0" y="1"/>
                  </a:moveTo>
                  <a:lnTo>
                    <a:pt x="2822" y="7549"/>
                  </a:lnTo>
                  <a:lnTo>
                    <a:pt x="7549" y="28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1" name="Google Shape;1420;p39">
              <a:extLst>
                <a:ext uri="{FF2B5EF4-FFF2-40B4-BE49-F238E27FC236}">
                  <a16:creationId xmlns:a16="http://schemas.microsoft.com/office/drawing/2014/main" id="{2A5FE82C-2FE0-9F92-8650-112315870138}"/>
                </a:ext>
              </a:extLst>
            </p:cNvPr>
            <p:cNvSpPr/>
            <p:nvPr/>
          </p:nvSpPr>
          <p:spPr>
            <a:xfrm>
              <a:off x="3234400" y="2370700"/>
              <a:ext cx="188725" cy="188725"/>
            </a:xfrm>
            <a:custGeom>
              <a:avLst/>
              <a:gdLst/>
              <a:ahLst/>
              <a:cxnLst/>
              <a:rect l="l" t="t" r="r" b="b"/>
              <a:pathLst>
                <a:path w="7549" h="7549" extrusionOk="0">
                  <a:moveTo>
                    <a:pt x="4727" y="0"/>
                  </a:moveTo>
                  <a:lnTo>
                    <a:pt x="0" y="4715"/>
                  </a:lnTo>
                  <a:lnTo>
                    <a:pt x="7549" y="7549"/>
                  </a:lnTo>
                  <a:lnTo>
                    <a:pt x="4727" y="0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2" name="Google Shape;1421;p39">
              <a:extLst>
                <a:ext uri="{FF2B5EF4-FFF2-40B4-BE49-F238E27FC236}">
                  <a16:creationId xmlns:a16="http://schemas.microsoft.com/office/drawing/2014/main" id="{C6C8A716-6D0F-06D4-C97F-F0A36EA64D2F}"/>
                </a:ext>
              </a:extLst>
            </p:cNvPr>
            <p:cNvSpPr/>
            <p:nvPr/>
          </p:nvSpPr>
          <p:spPr>
            <a:xfrm>
              <a:off x="3213550" y="1578025"/>
              <a:ext cx="188750" cy="188750"/>
            </a:xfrm>
            <a:custGeom>
              <a:avLst/>
              <a:gdLst/>
              <a:ahLst/>
              <a:cxnLst/>
              <a:rect l="l" t="t" r="r" b="b"/>
              <a:pathLst>
                <a:path w="7550" h="7550" extrusionOk="0">
                  <a:moveTo>
                    <a:pt x="7549" y="1"/>
                  </a:moveTo>
                  <a:lnTo>
                    <a:pt x="1" y="2835"/>
                  </a:lnTo>
                  <a:lnTo>
                    <a:pt x="4716" y="7549"/>
                  </a:lnTo>
                  <a:lnTo>
                    <a:pt x="7549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63" name="Google Shape;1422;p39">
              <a:extLst>
                <a:ext uri="{FF2B5EF4-FFF2-40B4-BE49-F238E27FC236}">
                  <a16:creationId xmlns:a16="http://schemas.microsoft.com/office/drawing/2014/main" id="{79AD8323-0B8E-DA3E-DF6D-AB718C042D6F}"/>
                </a:ext>
              </a:extLst>
            </p:cNvPr>
            <p:cNvSpPr/>
            <p:nvPr/>
          </p:nvSpPr>
          <p:spPr>
            <a:xfrm>
              <a:off x="2399775" y="2391825"/>
              <a:ext cx="188725" cy="188750"/>
            </a:xfrm>
            <a:custGeom>
              <a:avLst/>
              <a:gdLst/>
              <a:ahLst/>
              <a:cxnLst/>
              <a:rect l="l" t="t" r="r" b="b"/>
              <a:pathLst>
                <a:path w="7549" h="7550" extrusionOk="0">
                  <a:moveTo>
                    <a:pt x="2834" y="1"/>
                  </a:moveTo>
                  <a:lnTo>
                    <a:pt x="0" y="7549"/>
                  </a:lnTo>
                  <a:lnTo>
                    <a:pt x="0" y="7549"/>
                  </a:lnTo>
                  <a:lnTo>
                    <a:pt x="7549" y="4715"/>
                  </a:lnTo>
                  <a:lnTo>
                    <a:pt x="2834" y="1"/>
                  </a:lnTo>
                  <a:close/>
                </a:path>
              </a:pathLst>
            </a:custGeom>
            <a:solidFill>
              <a:srgbClr val="EFC6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13" name="Google Shape;118;p4">
            <a:extLst>
              <a:ext uri="{FF2B5EF4-FFF2-40B4-BE49-F238E27FC236}">
                <a16:creationId xmlns:a16="http://schemas.microsoft.com/office/drawing/2014/main" id="{66F04F1B-FAFF-4B67-6691-8383BEE2A393}"/>
              </a:ext>
            </a:extLst>
          </p:cNvPr>
          <p:cNvSpPr/>
          <p:nvPr/>
        </p:nvSpPr>
        <p:spPr>
          <a:xfrm rot="19980337">
            <a:off x="9512631" y="541467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4" name="Google Shape;118;p4">
            <a:extLst>
              <a:ext uri="{FF2B5EF4-FFF2-40B4-BE49-F238E27FC236}">
                <a16:creationId xmlns:a16="http://schemas.microsoft.com/office/drawing/2014/main" id="{488F3532-9D55-1B46-E972-02247F9E28B9}"/>
              </a:ext>
            </a:extLst>
          </p:cNvPr>
          <p:cNvSpPr/>
          <p:nvPr/>
        </p:nvSpPr>
        <p:spPr>
          <a:xfrm rot="19980337">
            <a:off x="8524779" y="3812580"/>
            <a:ext cx="1621216" cy="1519206"/>
          </a:xfrm>
          <a:custGeom>
            <a:avLst/>
            <a:gdLst/>
            <a:ahLst/>
            <a:cxnLst/>
            <a:rect l="l" t="t" r="r" b="b"/>
            <a:pathLst>
              <a:path w="18027" h="15457" extrusionOk="0">
                <a:moveTo>
                  <a:pt x="6484" y="0"/>
                </a:moveTo>
                <a:cubicBezTo>
                  <a:pt x="6270" y="0"/>
                  <a:pt x="6046" y="42"/>
                  <a:pt x="5811" y="132"/>
                </a:cubicBezTo>
                <a:cubicBezTo>
                  <a:pt x="3465" y="1025"/>
                  <a:pt x="6502" y="6990"/>
                  <a:pt x="6406" y="7216"/>
                </a:cubicBezTo>
                <a:cubicBezTo>
                  <a:pt x="6299" y="7442"/>
                  <a:pt x="1" y="8906"/>
                  <a:pt x="1191" y="11514"/>
                </a:cubicBezTo>
                <a:cubicBezTo>
                  <a:pt x="1500" y="12194"/>
                  <a:pt x="2065" y="12444"/>
                  <a:pt x="2736" y="12444"/>
                </a:cubicBezTo>
                <a:cubicBezTo>
                  <a:pt x="4599" y="12444"/>
                  <a:pt x="7287" y="10521"/>
                  <a:pt x="7644" y="10521"/>
                </a:cubicBezTo>
                <a:cubicBezTo>
                  <a:pt x="7654" y="10521"/>
                  <a:pt x="7662" y="10523"/>
                  <a:pt x="7668" y="10526"/>
                </a:cubicBezTo>
                <a:cubicBezTo>
                  <a:pt x="7946" y="10654"/>
                  <a:pt x="9383" y="15457"/>
                  <a:pt x="11790" y="15457"/>
                </a:cubicBezTo>
                <a:cubicBezTo>
                  <a:pt x="12066" y="15457"/>
                  <a:pt x="12355" y="15393"/>
                  <a:pt x="12657" y="15252"/>
                </a:cubicBezTo>
                <a:cubicBezTo>
                  <a:pt x="15586" y="13871"/>
                  <a:pt x="11550" y="9014"/>
                  <a:pt x="11633" y="8775"/>
                </a:cubicBezTo>
                <a:cubicBezTo>
                  <a:pt x="11717" y="8549"/>
                  <a:pt x="18027" y="6620"/>
                  <a:pt x="16812" y="4358"/>
                </a:cubicBezTo>
                <a:cubicBezTo>
                  <a:pt x="16512" y="3790"/>
                  <a:pt x="15959" y="3579"/>
                  <a:pt x="15293" y="3579"/>
                </a:cubicBezTo>
                <a:cubicBezTo>
                  <a:pt x="13348" y="3579"/>
                  <a:pt x="10443" y="5387"/>
                  <a:pt x="10096" y="5387"/>
                </a:cubicBezTo>
                <a:cubicBezTo>
                  <a:pt x="10087" y="5387"/>
                  <a:pt x="10079" y="5385"/>
                  <a:pt x="10073" y="5382"/>
                </a:cubicBezTo>
                <a:cubicBezTo>
                  <a:pt x="9920" y="5284"/>
                  <a:pt x="8893" y="0"/>
                  <a:pt x="6484" y="0"/>
                </a:cubicBezTo>
                <a:close/>
              </a:path>
            </a:pathLst>
          </a:custGeom>
          <a:solidFill>
            <a:srgbClr val="EE452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8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900" decel="100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</p:childTnLst>
        </p:cTn>
      </p:par>
    </p:tnLst>
    <p:bldLst>
      <p:bldP spid="213" grpId="0" animBg="1"/>
      <p:bldP spid="2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BingLLB#"/>
  <p:tag name="MH_LAYOUT" val="SubTitle"/>
  <p:tag name="MH" val="20171009192814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9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Other"/>
  <p:tag name="MH_ORDER" val="1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1009192814"/>
  <p:tag name="MH_LIBRARY" val="GRAPHIC"/>
  <p:tag name="MH_TYPE" val="SubTitle"/>
  <p:tag name="MH_ORDER" val="1"/>
</p:tagLst>
</file>

<file path=ppt/theme/theme1.xml><?xml version="1.0" encoding="utf-8"?>
<a:theme xmlns:a="http://schemas.openxmlformats.org/drawingml/2006/main" name="2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 ROUNDED">
      <a:majorFont>
        <a:latin typeface="Arial-Rounded"/>
        <a:ea typeface=""/>
        <a:cs typeface=""/>
      </a:majorFont>
      <a:minorFont>
        <a:latin typeface="Arial-Round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000120140530A99PPBG">
  <a:themeElements>
    <a:clrScheme name="自定义 743">
      <a:dk1>
        <a:srgbClr val="6D6F71"/>
      </a:dk1>
      <a:lt1>
        <a:srgbClr val="FFFFFF"/>
      </a:lt1>
      <a:dk2>
        <a:srgbClr val="6D6F71"/>
      </a:dk2>
      <a:lt2>
        <a:srgbClr val="FFFFFF"/>
      </a:lt2>
      <a:accent1>
        <a:srgbClr val="6EC437"/>
      </a:accent1>
      <a:accent2>
        <a:srgbClr val="BFC242"/>
      </a:accent2>
      <a:accent3>
        <a:srgbClr val="DCAB48"/>
      </a:accent3>
      <a:accent4>
        <a:srgbClr val="F9903F"/>
      </a:accent4>
      <a:accent5>
        <a:srgbClr val="D53155"/>
      </a:accent5>
      <a:accent6>
        <a:srgbClr val="409BA2"/>
      </a:accent6>
      <a:hlink>
        <a:srgbClr val="00B0F0"/>
      </a:hlink>
      <a:folHlink>
        <a:srgbClr val="AFB2B4"/>
      </a:folHlink>
    </a:clrScheme>
    <a:fontScheme name="kfgaur1c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Microsoft YaHei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2500</TotalTime>
  <Words>475</Words>
  <Application>Microsoft Office PowerPoint</Application>
  <PresentationFormat>Widescreen</PresentationFormat>
  <Paragraphs>53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30" baseType="lpstr">
      <vt:lpstr>等线</vt:lpstr>
      <vt:lpstr>等线 Light</vt:lpstr>
      <vt:lpstr>#9Slide05 Angelline</vt:lpstr>
      <vt:lpstr>Arial</vt:lpstr>
      <vt:lpstr>Arial-Rounded</vt:lpstr>
      <vt:lpstr>Calibri</vt:lpstr>
      <vt:lpstr>Cambria</vt:lpstr>
      <vt:lpstr>HP001 4 hàng</vt:lpstr>
      <vt:lpstr>Times New Roman</vt:lpstr>
      <vt:lpstr>UTM Avo</vt:lpstr>
      <vt:lpstr>Wingdings</vt:lpstr>
      <vt:lpstr>幼圆</vt:lpstr>
      <vt:lpstr>2_Office Theme</vt:lpstr>
      <vt:lpstr>1_Office 主题​​</vt:lpstr>
      <vt:lpstr>Office Theme</vt:lpstr>
      <vt:lpstr>A000120140530A99PPBG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VŨ HỒNG</dc:creator>
  <cp:lastModifiedBy>Đào Thị Minh Phượng</cp:lastModifiedBy>
  <cp:revision>823</cp:revision>
  <dcterms:created xsi:type="dcterms:W3CDTF">2021-06-02T01:34:28Z</dcterms:created>
  <dcterms:modified xsi:type="dcterms:W3CDTF">2022-12-25T06:01:43Z</dcterms:modified>
</cp:coreProperties>
</file>