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1"/>
  </p:notesMasterIdLst>
  <p:sldIdLst>
    <p:sldId id="256" r:id="rId2"/>
    <p:sldId id="258" r:id="rId3"/>
    <p:sldId id="265" r:id="rId4"/>
    <p:sldId id="309" r:id="rId5"/>
    <p:sldId id="324" r:id="rId6"/>
    <p:sldId id="314" r:id="rId7"/>
    <p:sldId id="323" r:id="rId8"/>
    <p:sldId id="325" r:id="rId9"/>
    <p:sldId id="30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9" y="4242958"/>
            <a:ext cx="6706812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tiễn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225146"/>
            <a:ext cx="677534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sz="28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các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phép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tính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chia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lang="vi-VN" sz="2800" b="1" i="0" dirty="0">
                <a:solidFill>
                  <a:schemeClr val="bg1"/>
                </a:solidFill>
                <a:effectLst/>
              </a:rPr>
            </a:br>
            <a:endParaRPr sz="2800" b="1"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9E2BF0D2-26F4-4642-9690-F8E649AB19C8}"/>
              </a:ext>
            </a:extLst>
          </p:cNvPr>
          <p:cNvSpPr txBox="1"/>
          <p:nvPr/>
        </p:nvSpPr>
        <p:spPr>
          <a:xfrm>
            <a:off x="2450725" y="-100658"/>
            <a:ext cx="60982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17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53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+ 4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45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24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6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21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FA1F34-8956-4AFC-AB96-D4DC7067839F}"/>
              </a:ext>
            </a:extLst>
          </p:cNvPr>
          <p:cNvGrpSpPr/>
          <p:nvPr/>
        </p:nvGrpSpPr>
        <p:grpSpPr>
          <a:xfrm>
            <a:off x="245407" y="2412140"/>
            <a:ext cx="3076016" cy="1164777"/>
            <a:chOff x="285748" y="2828999"/>
            <a:chExt cx="3076016" cy="11647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C8E6E6-8ED5-4948-AEEB-6EB69BCC5A67}"/>
                </a:ext>
              </a:extLst>
            </p:cNvPr>
            <p:cNvSpPr txBox="1"/>
            <p:nvPr/>
          </p:nvSpPr>
          <p:spPr>
            <a:xfrm>
              <a:off x="578222" y="2828999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53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3C5A299-6FEA-4917-8D22-DB0D8C661D8D}"/>
                </a:ext>
              </a:extLst>
            </p:cNvPr>
            <p:cNvSpPr txBox="1"/>
            <p:nvPr/>
          </p:nvSpPr>
          <p:spPr>
            <a:xfrm>
              <a:off x="507625" y="3364631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4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313BFB5-064D-4673-BDA1-398021459A3C}"/>
                </a:ext>
              </a:extLst>
            </p:cNvPr>
            <p:cNvCxnSpPr/>
            <p:nvPr/>
          </p:nvCxnSpPr>
          <p:spPr>
            <a:xfrm>
              <a:off x="699247" y="3993776"/>
              <a:ext cx="21246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EFF76C-6AB2-4D1B-A1DD-0462EDA09A6A}"/>
                </a:ext>
              </a:extLst>
            </p:cNvPr>
            <p:cNvSpPr txBox="1"/>
            <p:nvPr/>
          </p:nvSpPr>
          <p:spPr>
            <a:xfrm>
              <a:off x="285748" y="3166175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2A309DF-2FCA-4D0A-8074-DDFD95203F87}"/>
              </a:ext>
            </a:extLst>
          </p:cNvPr>
          <p:cNvGrpSpPr/>
          <p:nvPr/>
        </p:nvGrpSpPr>
        <p:grpSpPr>
          <a:xfrm>
            <a:off x="3425641" y="2366119"/>
            <a:ext cx="2834528" cy="1244896"/>
            <a:chOff x="4068295" y="2904565"/>
            <a:chExt cx="2834528" cy="12448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888FE36-D7F7-427C-96CE-AA7433BB08E6}"/>
                </a:ext>
              </a:extLst>
            </p:cNvPr>
            <p:cNvSpPr txBox="1"/>
            <p:nvPr/>
          </p:nvSpPr>
          <p:spPr>
            <a:xfrm>
              <a:off x="4119281" y="2904565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45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23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028DEC-92FC-4284-BF47-B79573F2157E}"/>
                </a:ext>
              </a:extLst>
            </p:cNvPr>
            <p:cNvSpPr txBox="1"/>
            <p:nvPr/>
          </p:nvSpPr>
          <p:spPr>
            <a:xfrm>
              <a:off x="4119281" y="3626241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24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721FC05-2803-4EC4-A45A-63BBF7C3CF92}"/>
                </a:ext>
              </a:extLst>
            </p:cNvPr>
            <p:cNvSpPr txBox="1"/>
            <p:nvPr/>
          </p:nvSpPr>
          <p:spPr>
            <a:xfrm>
              <a:off x="4068295" y="3231759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025BFD6-424D-4C08-A1F4-3FA748CEB61F}"/>
                </a:ext>
              </a:extLst>
            </p:cNvPr>
            <p:cNvCxnSpPr/>
            <p:nvPr/>
          </p:nvCxnSpPr>
          <p:spPr>
            <a:xfrm>
              <a:off x="4448734" y="4149461"/>
              <a:ext cx="21246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F621352-0459-4750-903C-674964E2E388}"/>
              </a:ext>
            </a:extLst>
          </p:cNvPr>
          <p:cNvSpPr txBox="1"/>
          <p:nvPr/>
        </p:nvSpPr>
        <p:spPr>
          <a:xfrm>
            <a:off x="-87972" y="4132932"/>
            <a:ext cx="309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hay 22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214BD2D-AE2D-4802-91DE-CD6848423B67}"/>
              </a:ext>
            </a:extLst>
          </p:cNvPr>
          <p:cNvSpPr txBox="1"/>
          <p:nvPr/>
        </p:nvSpPr>
        <p:spPr>
          <a:xfrm>
            <a:off x="302841" y="3609712"/>
            <a:ext cx="278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2BC147D-09A7-4611-ABFC-A1848FAF3DC0}"/>
              </a:ext>
            </a:extLst>
          </p:cNvPr>
          <p:cNvSpPr txBox="1"/>
          <p:nvPr/>
        </p:nvSpPr>
        <p:spPr>
          <a:xfrm>
            <a:off x="7157193" y="3622138"/>
            <a:ext cx="278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36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B24B504-B63A-4205-9A89-457599F00880}"/>
              </a:ext>
            </a:extLst>
          </p:cNvPr>
          <p:cNvSpPr txBox="1"/>
          <p:nvPr/>
        </p:nvSpPr>
        <p:spPr>
          <a:xfrm>
            <a:off x="3563472" y="3609712"/>
            <a:ext cx="278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553C8F-A2ED-42B4-BE5F-929E254E2EC0}"/>
              </a:ext>
            </a:extLst>
          </p:cNvPr>
          <p:cNvGrpSpPr/>
          <p:nvPr/>
        </p:nvGrpSpPr>
        <p:grpSpPr>
          <a:xfrm>
            <a:off x="7042895" y="2310423"/>
            <a:ext cx="2783542" cy="1266494"/>
            <a:chOff x="7042895" y="2310423"/>
            <a:chExt cx="2783542" cy="126649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E14B1F-D7E7-40C6-990D-0321AAB0CC08}"/>
                </a:ext>
              </a:extLst>
            </p:cNvPr>
            <p:cNvSpPr txBox="1"/>
            <p:nvPr/>
          </p:nvSpPr>
          <p:spPr>
            <a:xfrm>
              <a:off x="7042895" y="2310423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6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597741F-ACA4-4A63-BB31-40F10B7671A7}"/>
                </a:ext>
              </a:extLst>
            </p:cNvPr>
            <p:cNvSpPr txBox="1"/>
            <p:nvPr/>
          </p:nvSpPr>
          <p:spPr>
            <a:xfrm>
              <a:off x="7254688" y="2961500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4E73373-F4EE-415B-9A6E-BE6EC272DB05}"/>
                </a:ext>
              </a:extLst>
            </p:cNvPr>
            <p:cNvSpPr txBox="1"/>
            <p:nvPr/>
          </p:nvSpPr>
          <p:spPr>
            <a:xfrm>
              <a:off x="8327088" y="2954923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3134210-AA87-4493-A29A-E5C9A22820CA}"/>
                </a:ext>
              </a:extLst>
            </p:cNvPr>
            <p:cNvCxnSpPr/>
            <p:nvPr/>
          </p:nvCxnSpPr>
          <p:spPr>
            <a:xfrm>
              <a:off x="7476565" y="3576917"/>
              <a:ext cx="1882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12DE9CA1-B7FD-41EB-88FD-0A4415C8B5A9}"/>
              </a:ext>
            </a:extLst>
          </p:cNvPr>
          <p:cNvSpPr txBox="1"/>
          <p:nvPr/>
        </p:nvSpPr>
        <p:spPr>
          <a:xfrm>
            <a:off x="6708396" y="4132932"/>
            <a:ext cx="414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37 giờ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559AA3-CCBD-4565-B6F0-FCB1F6115F43}"/>
              </a:ext>
            </a:extLst>
          </p:cNvPr>
          <p:cNvGrpSpPr/>
          <p:nvPr/>
        </p:nvGrpSpPr>
        <p:grpSpPr>
          <a:xfrm>
            <a:off x="2450725" y="4838641"/>
            <a:ext cx="4571444" cy="976312"/>
            <a:chOff x="2450725" y="4838641"/>
            <a:chExt cx="4571444" cy="976312"/>
          </a:xfrm>
        </p:grpSpPr>
        <p:sp>
          <p:nvSpPr>
            <p:cNvPr id="79" name="Line 33">
              <a:extLst>
                <a:ext uri="{FF2B5EF4-FFF2-40B4-BE49-F238E27FC236}">
                  <a16:creationId xmlns:a16="http://schemas.microsoft.com/office/drawing/2014/main" id="{ACE55480-0CA3-46E7-AB2C-5377815495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7169" y="5357753"/>
              <a:ext cx="190500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00FF"/>
                </a:solidFill>
              </a:endParaRPr>
            </a:p>
          </p:txBody>
        </p:sp>
        <p:sp>
          <p:nvSpPr>
            <p:cNvPr id="80" name="Text Box 39">
              <a:extLst>
                <a:ext uri="{FF2B5EF4-FFF2-40B4-BE49-F238E27FC236}">
                  <a16:creationId xmlns:a16="http://schemas.microsoft.com/office/drawing/2014/main" id="{ADCC5936-9B05-41AC-8C16-BEB526012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725" y="4838641"/>
              <a:ext cx="2871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1" name="Line 40">
              <a:extLst>
                <a:ext uri="{FF2B5EF4-FFF2-40B4-BE49-F238E27FC236}">
                  <a16:creationId xmlns:a16="http://schemas.microsoft.com/office/drawing/2014/main" id="{6ABDB1E1-EB75-40DB-9E77-1BBF72C3B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7169" y="4976753"/>
              <a:ext cx="0" cy="83820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00FF"/>
                </a:solidFill>
              </a:endParaRPr>
            </a:p>
          </p:txBody>
        </p:sp>
        <p:sp>
          <p:nvSpPr>
            <p:cNvPr id="82" name="Text Box 41">
              <a:extLst>
                <a:ext uri="{FF2B5EF4-FFF2-40B4-BE49-F238E27FC236}">
                  <a16:creationId xmlns:a16="http://schemas.microsoft.com/office/drawing/2014/main" id="{9C5B34CD-B901-4106-9048-C93E4EAEE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1844" y="483864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83" name="Text Box 42">
            <a:extLst>
              <a:ext uri="{FF2B5EF4-FFF2-40B4-BE49-F238E27FC236}">
                <a16:creationId xmlns:a16="http://schemas.microsoft.com/office/drawing/2014/main" id="{0DDE7950-A0D0-4A10-9DBC-046583FE5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528" y="5218589"/>
            <a:ext cx="2611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4" name="Text Box 43">
            <a:extLst>
              <a:ext uri="{FF2B5EF4-FFF2-40B4-BE49-F238E27FC236}">
                <a16:creationId xmlns:a16="http://schemas.microsoft.com/office/drawing/2014/main" id="{33E154D5-7BAA-4E0C-A0D4-E0790CC07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394" y="6121757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5" name="Text Box 44">
            <a:extLst>
              <a:ext uri="{FF2B5EF4-FFF2-40B4-BE49-F238E27FC236}">
                <a16:creationId xmlns:a16="http://schemas.microsoft.com/office/drawing/2014/main" id="{6B69F039-08F3-43CA-936C-C2258A528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556" y="5295841"/>
            <a:ext cx="1145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38">
            <a:extLst>
              <a:ext uri="{FF2B5EF4-FFF2-40B4-BE49-F238E27FC236}">
                <a16:creationId xmlns:a16="http://schemas.microsoft.com/office/drawing/2014/main" id="{05E1FCD4-FBEC-4BE5-A6F2-C5A7B82D7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461" y="5706682"/>
            <a:ext cx="1305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42">
            <a:extLst>
              <a:ext uri="{FF2B5EF4-FFF2-40B4-BE49-F238E27FC236}">
                <a16:creationId xmlns:a16="http://schemas.microsoft.com/office/drawing/2014/main" id="{31313611-4D32-4FDF-929E-FA89345D8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441" y="5334923"/>
            <a:ext cx="1249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241AB9-0880-4540-A86A-2EF182A818C7}"/>
              </a:ext>
            </a:extLst>
          </p:cNvPr>
          <p:cNvCxnSpPr/>
          <p:nvPr/>
        </p:nvCxnSpPr>
        <p:spPr>
          <a:xfrm>
            <a:off x="3476627" y="5741809"/>
            <a:ext cx="13374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8" grpId="0"/>
      <p:bldP spid="83" grpId="0"/>
      <p:bldP spid="84" grpId="0"/>
      <p:bldP spid="85" grpId="0"/>
      <p:bldP spid="86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76A208-593D-47DA-9270-FBD646F3F37C}"/>
              </a:ext>
            </a:extLst>
          </p:cNvPr>
          <p:cNvSpPr txBox="1"/>
          <p:nvPr/>
        </p:nvSpPr>
        <p:spPr>
          <a:xfrm>
            <a:off x="2591921" y="0"/>
            <a:ext cx="60982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× 3;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× 3;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2;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2.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85E25-FB18-45D6-8009-A2B3C9A7E2FB}"/>
              </a:ext>
            </a:extLst>
          </p:cNvPr>
          <p:cNvSpPr txBox="1"/>
          <p:nvPr/>
        </p:nvSpPr>
        <p:spPr>
          <a:xfrm>
            <a:off x="252132" y="2331294"/>
            <a:ext cx="6098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         (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× 3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=   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× 3</a:t>
            </a:r>
          </a:p>
          <a:p>
            <a:pPr algn="l"/>
            <a:r>
              <a:rPr lang="en-US" sz="2400" b="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   17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FDEBC-5474-46C0-BA76-4BFD2DD25145}"/>
              </a:ext>
            </a:extLst>
          </p:cNvPr>
          <p:cNvSpPr txBox="1"/>
          <p:nvPr/>
        </p:nvSpPr>
        <p:spPr>
          <a:xfrm>
            <a:off x="5936876" y="2331294"/>
            <a:ext cx="6098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× 3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91648-67E0-4466-9CA0-6C14A87DF0ED}"/>
              </a:ext>
            </a:extLst>
          </p:cNvPr>
          <p:cNvSpPr txBox="1"/>
          <p:nvPr/>
        </p:nvSpPr>
        <p:spPr>
          <a:xfrm>
            <a:off x="252132" y="4524089"/>
            <a:ext cx="6098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        (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=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= 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3971B-0621-4F12-8CE3-4AEDDD22906C}"/>
              </a:ext>
            </a:extLst>
          </p:cNvPr>
          <p:cNvSpPr txBox="1"/>
          <p:nvPr/>
        </p:nvSpPr>
        <p:spPr>
          <a:xfrm>
            <a:off x="5841628" y="4524089"/>
            <a:ext cx="6098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 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400" b="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8831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54A21D-FD68-4469-8E55-7155857F880B}"/>
              </a:ext>
            </a:extLst>
          </p:cNvPr>
          <p:cNvSpPr txBox="1"/>
          <p:nvPr/>
        </p:nvSpPr>
        <p:spPr>
          <a:xfrm>
            <a:off x="1156447" y="566678"/>
            <a:ext cx="105962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Khoanh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tròn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vào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chữ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cái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trước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câu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trả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đúng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hẹn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gặp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nhau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lúc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40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sáng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. 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chỗ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hẹn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lúc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còn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lại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muộn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mất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15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Hỏi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trong bao nhiêu lâu?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A.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 B.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C. 55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   D.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17EBA-6E47-45EA-BBD5-ECB368DE61B0}"/>
              </a:ext>
            </a:extLst>
          </p:cNvPr>
          <p:cNvSpPr txBox="1"/>
          <p:nvPr/>
        </p:nvSpPr>
        <p:spPr>
          <a:xfrm>
            <a:off x="0" y="2656746"/>
            <a:ext cx="64982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 dirty="0" err="1">
                <a:solidFill>
                  <a:srgbClr val="0000FF"/>
                </a:solidFill>
                <a:effectLst/>
                <a:latin typeface="+mj-lt"/>
              </a:rPr>
              <a:t>Cách</a:t>
            </a:r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 1: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sớm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hơn so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với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hẹn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40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–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=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trong 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   20 + 15 =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                                     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Đáp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: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448E6-DB5A-4C31-AB66-8033B0408FAC}"/>
              </a:ext>
            </a:extLst>
          </p:cNvPr>
          <p:cNvSpPr txBox="1"/>
          <p:nvPr/>
        </p:nvSpPr>
        <p:spPr>
          <a:xfrm>
            <a:off x="5959290" y="4069560"/>
            <a:ext cx="62327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 </a:t>
            </a:r>
            <a:endParaRPr lang="vi-VN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nơi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+ 15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D9F9CF-0270-47C8-9D57-B9C6600D2A37}"/>
              </a:ext>
            </a:extLst>
          </p:cNvPr>
          <p:cNvSpPr/>
          <p:nvPr/>
        </p:nvSpPr>
        <p:spPr>
          <a:xfrm>
            <a:off x="3509683" y="1954341"/>
            <a:ext cx="685800" cy="6262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8D5D882-434C-46F1-91F9-C0384CE262C1}"/>
              </a:ext>
            </a:extLst>
          </p:cNvPr>
          <p:cNvSpPr txBox="1"/>
          <p:nvPr/>
        </p:nvSpPr>
        <p:spPr>
          <a:xfrm>
            <a:off x="2134722" y="327683"/>
            <a:ext cx="97928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Lan xem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nơi như sau: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00B14ED-5D7E-4521-BBCB-02242FF00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200830"/>
              </p:ext>
            </p:extLst>
          </p:nvPr>
        </p:nvGraphicFramePr>
        <p:xfrm>
          <a:off x="1438835" y="1176865"/>
          <a:ext cx="10488708" cy="4257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22177">
                  <a:extLst>
                    <a:ext uri="{9D8B030D-6E8A-4147-A177-3AD203B41FA5}">
                      <a16:colId xmlns:a16="http://schemas.microsoft.com/office/drawing/2014/main" val="3820210391"/>
                    </a:ext>
                  </a:extLst>
                </a:gridCol>
                <a:gridCol w="2622177">
                  <a:extLst>
                    <a:ext uri="{9D8B030D-6E8A-4147-A177-3AD203B41FA5}">
                      <a16:colId xmlns:a16="http://schemas.microsoft.com/office/drawing/2014/main" val="190913613"/>
                    </a:ext>
                  </a:extLst>
                </a:gridCol>
                <a:gridCol w="2622177">
                  <a:extLst>
                    <a:ext uri="{9D8B030D-6E8A-4147-A177-3AD203B41FA5}">
                      <a16:colId xmlns:a16="http://schemas.microsoft.com/office/drawing/2014/main" val="88921299"/>
                    </a:ext>
                  </a:extLst>
                </a:gridCol>
                <a:gridCol w="2622177">
                  <a:extLst>
                    <a:ext uri="{9D8B030D-6E8A-4147-A177-3AD203B41FA5}">
                      <a16:colId xmlns:a16="http://schemas.microsoft.com/office/drawing/2014/main" val="3032761045"/>
                    </a:ext>
                  </a:extLst>
                </a:gridCol>
              </a:tblGrid>
              <a:tr h="711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71382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080204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925501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49020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4646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CBD528E-3969-4DD8-BE8F-4DB854AD6A8A}"/>
              </a:ext>
            </a:extLst>
          </p:cNvPr>
          <p:cNvSpPr txBox="1"/>
          <p:nvPr/>
        </p:nvSpPr>
        <p:spPr>
          <a:xfrm>
            <a:off x="510989" y="5576210"/>
            <a:ext cx="108517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Cai.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42768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E97A52-96B0-4FC7-A8AE-6FF9A2BAE711}"/>
              </a:ext>
            </a:extLst>
          </p:cNvPr>
          <p:cNvSpPr txBox="1"/>
          <p:nvPr/>
        </p:nvSpPr>
        <p:spPr>
          <a:xfrm>
            <a:off x="1650626" y="1265946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5D662-1FC6-438F-B70B-2D0B0AE6D60D}"/>
              </a:ext>
            </a:extLst>
          </p:cNvPr>
          <p:cNvSpPr txBox="1"/>
          <p:nvPr/>
        </p:nvSpPr>
        <p:spPr>
          <a:xfrm>
            <a:off x="1650626" y="2279375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 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17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14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ABED9-DC8A-44EC-9DD3-A6C1B5CBB865}"/>
              </a:ext>
            </a:extLst>
          </p:cNvPr>
          <p:cNvSpPr txBox="1"/>
          <p:nvPr/>
        </p:nvSpPr>
        <p:spPr>
          <a:xfrm>
            <a:off x="1650626" y="3325360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 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11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3BF59-4323-46DD-BA40-C5EA57AE1022}"/>
              </a:ext>
            </a:extLst>
          </p:cNvPr>
          <p:cNvSpPr txBox="1"/>
          <p:nvPr/>
        </p:nvSpPr>
        <p:spPr>
          <a:xfrm>
            <a:off x="1783417" y="4279467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 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Cai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(24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22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+ 6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41D716-6457-4D01-BEC6-FB30582937AA}"/>
              </a:ext>
            </a:extLst>
          </p:cNvPr>
          <p:cNvSpPr txBox="1"/>
          <p:nvPr/>
        </p:nvSpPr>
        <p:spPr>
          <a:xfrm>
            <a:off x="4357968" y="564830"/>
            <a:ext cx="1515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EF4743-5993-4E8A-89DF-CA6DFA3001AF}"/>
              </a:ext>
            </a:extLst>
          </p:cNvPr>
          <p:cNvSpPr txBox="1"/>
          <p:nvPr/>
        </p:nvSpPr>
        <p:spPr>
          <a:xfrm>
            <a:off x="4249272" y="5137193"/>
            <a:ext cx="62887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3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168170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</TotalTime>
  <Words>750</Words>
  <Application>Microsoft Office PowerPoint</Application>
  <PresentationFormat>Widescreen</PresentationFormat>
  <Paragraphs>101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inpin heiti</vt:lpstr>
      <vt:lpstr>Patrick Hand</vt:lpstr>
      <vt:lpstr>Roboto</vt:lpstr>
      <vt:lpstr>Times New Roman</vt:lpstr>
      <vt:lpstr>1_Office Theme</vt:lpstr>
      <vt:lpstr>TOÁN 5 LUYỆN TẬP CHUNG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Nguyễn Ngọc Ánh</cp:lastModifiedBy>
  <cp:revision>184</cp:revision>
  <dcterms:created xsi:type="dcterms:W3CDTF">2017-08-18T03:02:00Z</dcterms:created>
  <dcterms:modified xsi:type="dcterms:W3CDTF">2022-03-17T00:41:12Z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