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D1EF-0395-4455-9B2B-F196AB19FDC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2AEF2-9989-4E0A-926C-DE00007D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4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54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7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17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FF4C-F39B-4D7D-A872-190C559E135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8" y="-79028"/>
            <a:ext cx="12254608" cy="5082086"/>
          </a:xfrm>
        </p:spPr>
      </p:pic>
      <p:sp>
        <p:nvSpPr>
          <p:cNvPr id="7" name="TextBox 6"/>
          <p:cNvSpPr txBox="1"/>
          <p:nvPr/>
        </p:nvSpPr>
        <p:spPr>
          <a:xfrm>
            <a:off x="1889077" y="5735910"/>
            <a:ext cx="75323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con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…….. con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chia:  ………….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1605" y="5735910"/>
            <a:ext cx="7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3783" y="6105242"/>
            <a:ext cx="176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:  2 =  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64" y="4904913"/>
            <a:ext cx="1145047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355" y="1354470"/>
            <a:ext cx="99628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18,19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817634" y="143827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CHIA (19)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9363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91399" y="565761"/>
            <a:ext cx="10639746" cy="6176233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52924" y="105448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475" y="2132089"/>
            <a:ext cx="9389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Nhận biết ý nghĩa của phép chia vào một số tình huống gắn bó với thực tiễn.	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Vận dụng kiến thức, kĩ năng để giải các bài toán liên quan.</a:t>
            </a: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Phép chia (tiếp theo - 19)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51962" y="2222768"/>
            <a:ext cx="81877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745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" y="365125"/>
            <a:ext cx="11024681" cy="5155240"/>
          </a:xfrm>
        </p:spPr>
      </p:pic>
      <p:sp>
        <p:nvSpPr>
          <p:cNvPr id="5" name="TextBox 4"/>
          <p:cNvSpPr txBox="1"/>
          <p:nvPr/>
        </p:nvSpPr>
        <p:spPr>
          <a:xfrm>
            <a:off x="3207225" y="4384819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751" y="4384819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2277" y="4399768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5164" y="3990750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164" y="4851702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0868" y="399075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5828" y="485170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2614" y="3990749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4379" y="485170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/>
          <a:stretch/>
        </p:blipFill>
        <p:spPr>
          <a:xfrm>
            <a:off x="-1" y="154004"/>
            <a:ext cx="11949397" cy="6304548"/>
          </a:xfrm>
        </p:spPr>
      </p:pic>
      <p:sp>
        <p:nvSpPr>
          <p:cNvPr id="5" name="TextBox 4"/>
          <p:cNvSpPr txBox="1"/>
          <p:nvPr/>
        </p:nvSpPr>
        <p:spPr>
          <a:xfrm>
            <a:off x="2852383" y="4962335"/>
            <a:ext cx="63571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908" y="4926843"/>
            <a:ext cx="61555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3192" y="4954923"/>
            <a:ext cx="69628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454" y="4472013"/>
            <a:ext cx="6091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4571" y="5465283"/>
            <a:ext cx="7430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4607" y="4472014"/>
            <a:ext cx="59503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6559" y="5463989"/>
            <a:ext cx="60318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6399" y="4472013"/>
            <a:ext cx="6357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8805" y="5465283"/>
            <a:ext cx="59503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38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8" y="-79028"/>
            <a:ext cx="12254608" cy="5082086"/>
          </a:xfrm>
        </p:spPr>
      </p:pic>
      <p:sp>
        <p:nvSpPr>
          <p:cNvPr id="5" name="TextBox 4"/>
          <p:cNvSpPr txBox="1"/>
          <p:nvPr/>
        </p:nvSpPr>
        <p:spPr>
          <a:xfrm>
            <a:off x="424249" y="4842322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49" y="5305741"/>
            <a:ext cx="48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49" y="6197257"/>
            <a:ext cx="473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6132" y="4800881"/>
            <a:ext cx="545213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6132" y="5286814"/>
            <a:ext cx="57631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6132" y="6117811"/>
            <a:ext cx="60933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269</Words>
  <Application>Microsoft Office PowerPoint</Application>
  <PresentationFormat>Widescreen</PresentationFormat>
  <Paragraphs>53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Thứ ba ngày 7 tháng 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2022-01-27T13:07:01Z</dcterms:created>
  <dcterms:modified xsi:type="dcterms:W3CDTF">2023-02-06T03:46:27Z</dcterms:modified>
</cp:coreProperties>
</file>