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0" r:id="rId4"/>
    <p:sldId id="277" r:id="rId5"/>
    <p:sldId id="290" r:id="rId6"/>
    <p:sldId id="297" r:id="rId7"/>
    <p:sldId id="296" r:id="rId8"/>
    <p:sldId id="291" r:id="rId9"/>
    <p:sldId id="295" r:id="rId10"/>
    <p:sldId id="289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3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3DB15-1188-4B52-AE18-5CB704A20148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D1F9B-DEF2-4DA8-8698-C5506F7A0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0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7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130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79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6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5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90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6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8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4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8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64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7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0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8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0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2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5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9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8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5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66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02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08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7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6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3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8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78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1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5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0" r:id="rId8"/>
    <p:sldLayoutId id="2147483679" r:id="rId9"/>
    <p:sldLayoutId id="2147483678" r:id="rId10"/>
    <p:sldLayoutId id="2147483677" r:id="rId11"/>
    <p:sldLayoutId id="2147483676" r:id="rId12"/>
    <p:sldLayoutId id="2147483675" r:id="rId13"/>
    <p:sldLayoutId id="2147483674" r:id="rId14"/>
    <p:sldLayoutId id="2147483673" r:id="rId15"/>
    <p:sldLayoutId id="2147483672" r:id="rId16"/>
    <p:sldLayoutId id="2147483671" r:id="rId17"/>
    <p:sldLayoutId id="2147483670" r:id="rId18"/>
    <p:sldLayoutId id="2147483669" r:id="rId19"/>
    <p:sldLayoutId id="2147483668" r:id="rId20"/>
    <p:sldLayoutId id="2147483667" r:id="rId21"/>
    <p:sldLayoutId id="2147483666" r:id="rId22"/>
    <p:sldLayoutId id="2147483665" r:id="rId23"/>
    <p:sldLayoutId id="2147483664" r:id="rId24"/>
    <p:sldLayoutId id="2147483663" r:id="rId25"/>
    <p:sldLayoutId id="2147483662" r:id="rId26"/>
    <p:sldLayoutId id="2147483661" r:id="rId27"/>
    <p:sldLayoutId id="2147483660" r:id="rId28"/>
    <p:sldLayoutId id="2147483656" r:id="rId29"/>
    <p:sldLayoutId id="2147483657" r:id="rId30"/>
    <p:sldLayoutId id="2147483658" r:id="rId31"/>
    <p:sldLayoutId id="2147483659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8107" y="3595560"/>
            <a:ext cx="6941712" cy="20405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77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7469" y="2637322"/>
            <a:ext cx="6837064" cy="2138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2, 3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BTT in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26)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27)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Powerpoint làm Slide chào hỏi 10 - Dạy học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7487"/>
            <a:ext cx="12192001" cy="656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192824" y="1631196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0193" y="2548438"/>
            <a:ext cx="118982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CC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(26)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CC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5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68286" y="868150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809888" y="1301904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9" name="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35460" y="0"/>
            <a:ext cx="4355558" cy="1736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84740" y="2311987"/>
            <a:ext cx="10073810" cy="24857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>
              <a:buFontTx/>
              <a:buChar char="-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biết vận dụng các phép tính nhân, chia đã học để tính nhẩm và giải quyết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số tình huống gắn với thực tiễn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85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96417" y="406712"/>
            <a:ext cx="12415989" cy="6249822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7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1798062" y="2362966"/>
            <a:ext cx="9605043" cy="130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000" b="0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Luyện tập</a:t>
            </a:r>
            <a:endParaRPr sz="80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71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88" y="285639"/>
            <a:ext cx="10204974" cy="2152761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73" y="3262695"/>
            <a:ext cx="10237029" cy="175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16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33330"/>
            <a:ext cx="9856958" cy="6315170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Luyện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tập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chung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(26)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1.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a 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Tính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nhẩm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2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5 = 	     5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4 = 		2</a:t>
            </a:r>
            <a:r>
              <a:rPr lang="en-US" sz="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1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4 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10 :</a:t>
            </a:r>
            <a:r>
              <a:rPr lang="en-US" sz="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 = 	    20 : 5 = 		8 : 2 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b.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Tính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 cm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6 = 	     5 kg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10 =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dm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8 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25</a:t>
            </a:r>
            <a:r>
              <a:rPr lang="en-US" sz="1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dm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: 5 =	     18 l   : 2 =		  30 kg : 5  =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9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88" y="285639"/>
            <a:ext cx="10204974" cy="2152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6359" y="1109934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6359" y="1721835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3484" y="1115268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3484" y="1727169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7769" y="1114968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28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7769" y="1755744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73" y="3262695"/>
            <a:ext cx="10237029" cy="17526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15514" y="3912927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12 kg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5514" y="4524828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 dm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2639" y="3918261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50 kg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2639" y="4466799"/>
            <a:ext cx="848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 </a:t>
            </a:r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06683" y="3888507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16 dm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66924" y="4444437"/>
            <a:ext cx="112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 kg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7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419" y="142756"/>
            <a:ext cx="12142478" cy="6600944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1077929" y="818349"/>
            <a:ext cx="3322621" cy="8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73329" y="2809074"/>
            <a:ext cx="293671" cy="8199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782954" y="2809074"/>
            <a:ext cx="1049955" cy="84621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092441" y="2906829"/>
            <a:ext cx="69782" cy="86235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463040" y="2809074"/>
            <a:ext cx="910290" cy="15704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808445" y="2809074"/>
            <a:ext cx="24464" cy="137514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311191" y="2906829"/>
            <a:ext cx="851032" cy="164735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73329" y="2906829"/>
            <a:ext cx="294523" cy="24096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569304" y="2906829"/>
            <a:ext cx="2592919" cy="233480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832909" y="2809074"/>
            <a:ext cx="3422384" cy="239014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617295"/>
            <a:ext cx="11570979" cy="293442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184935" y="1857675"/>
            <a:ext cx="702644" cy="6833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6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184935" y="2757636"/>
            <a:ext cx="702644" cy="6833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Oval 21"/>
          <p:cNvSpPr/>
          <p:nvPr/>
        </p:nvSpPr>
        <p:spPr>
          <a:xfrm>
            <a:off x="5946809" y="1857675"/>
            <a:ext cx="702644" cy="6833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46809" y="2757636"/>
            <a:ext cx="702644" cy="6833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056796" y="1857675"/>
            <a:ext cx="702644" cy="6833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056796" y="2757636"/>
            <a:ext cx="702644" cy="68339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0210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7694429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155</Words>
  <Application>Microsoft Office PowerPoint</Application>
  <PresentationFormat>Widescreen</PresentationFormat>
  <Paragraphs>42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HP001 5 hàng</vt:lpstr>
      <vt:lpstr>Montserrat ExtraBold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năm ngày 16 tháng 2  năm 2023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45</cp:revision>
  <dcterms:created xsi:type="dcterms:W3CDTF">2022-01-12T08:05:04Z</dcterms:created>
  <dcterms:modified xsi:type="dcterms:W3CDTF">2023-02-13T04:45:42Z</dcterms:modified>
</cp:coreProperties>
</file>