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9" r:id="rId2"/>
    <p:sldId id="257" r:id="rId3"/>
    <p:sldId id="258" r:id="rId4"/>
    <p:sldId id="259" r:id="rId5"/>
    <p:sldId id="288" r:id="rId6"/>
    <p:sldId id="260" r:id="rId7"/>
    <p:sldId id="261" r:id="rId8"/>
    <p:sldId id="262" r:id="rId9"/>
    <p:sldId id="263" r:id="rId10"/>
    <p:sldId id="285" r:id="rId11"/>
    <p:sldId id="286" r:id="rId12"/>
    <p:sldId id="265" r:id="rId13"/>
    <p:sldId id="266" r:id="rId14"/>
    <p:sldId id="264" r:id="rId15"/>
    <p:sldId id="267" r:id="rId16"/>
    <p:sldId id="271" r:id="rId17"/>
    <p:sldId id="268" r:id="rId18"/>
    <p:sldId id="273" r:id="rId19"/>
    <p:sldId id="272" r:id="rId20"/>
    <p:sldId id="269" r:id="rId21"/>
    <p:sldId id="287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717EF-F0ED-4E15-A0EA-FF2B4840DF61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69F65-AE1E-46B7-8B5F-A9CF503B9D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240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9AC6D-DF86-4B55-ADA1-511B9F791D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41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9AC6D-DF86-4B55-ADA1-511B9F791DA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499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9AC6D-DF86-4B55-ADA1-511B9F791DA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000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9AC6D-DF86-4B55-ADA1-511B9F791DA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098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9AC6D-DF86-4B55-ADA1-511B9F791DA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901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9AC6D-DF86-4B55-ADA1-511B9F791DA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442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9AC6D-DF86-4B55-ADA1-511B9F791DA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289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9AC6D-DF86-4B55-ADA1-511B9F791DA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33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9AC6D-DF86-4B55-ADA1-511B9F791DA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262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9AC6D-DF86-4B55-ADA1-511B9F791DA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675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9AC6D-DF86-4B55-ADA1-511B9F791DA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6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9AC6D-DF86-4B55-ADA1-511B9F791D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875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9AC6D-DF86-4B55-ADA1-511B9F791DA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58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9AC6D-DF86-4B55-ADA1-511B9F791DA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24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9AC6D-DF86-4B55-ADA1-511B9F791DA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438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9AC6D-DF86-4B55-ADA1-511B9F791D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649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9AC6D-DF86-4B55-ADA1-511B9F791DA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099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9AC6D-DF86-4B55-ADA1-511B9F791DA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344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9AC6D-DF86-4B55-ADA1-511B9F791DA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097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9AC6D-DF86-4B55-ADA1-511B9F791DA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59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7406C2-3107-CD0B-0FF8-EF6F2DF8F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002294B-E20F-B451-DAC2-855997BD8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D5750F-AFE6-921E-AE65-0CE1D5690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3966-FBEE-4D94-B840-12D15CFF65B6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151FAD-99F4-E9B5-0991-3A4E41B8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5E42D8-425E-503C-CAF0-544ACFD2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DFDE-F962-46B0-BCBD-C608037F8F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323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18229D-3131-6B8E-7C53-30E093C7F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4BB02E-9D6D-4B3C-9661-A9632AB81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F21941-042B-081E-3E8C-52C042E91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3966-FBEE-4D94-B840-12D15CFF65B6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529B56-E59D-9FCD-9054-A8BE951E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0CDEAF-4D60-7891-029F-24553D93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DFDE-F962-46B0-BCBD-C608037F8F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237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3EB9409-F48C-A497-CFEA-E18A045844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71FA12-FE35-3DFD-4F55-0DD0759AD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DC072B-F672-1046-E5B5-6C73FC63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3966-FBEE-4D94-B840-12D15CFF65B6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193A66-8986-554F-80A2-D232A5AE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51FF23-186E-798F-914F-E84F79B6D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DFDE-F962-46B0-BCBD-C608037F8F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1557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92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">
            <a:extLst>
              <a:ext uri="{FF2B5EF4-FFF2-40B4-BE49-F238E27FC236}">
                <a16:creationId xmlns:a16="http://schemas.microsoft.com/office/drawing/2014/main" xmlns="" id="{1C794745-5EB1-19E6-9B08-272E4D301891}"/>
              </a:ext>
            </a:extLst>
          </p:cNvPr>
          <p:cNvSpPr/>
          <p:nvPr userDrawn="1"/>
        </p:nvSpPr>
        <p:spPr>
          <a:xfrm>
            <a:off x="721092" y="499731"/>
            <a:ext cx="10749816" cy="585853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73C6C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29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F07F4C-47CF-4565-BB18-97000E818F97}"/>
              </a:ext>
            </a:extLst>
          </p:cNvPr>
          <p:cNvSpPr/>
          <p:nvPr userDrawn="1"/>
        </p:nvSpPr>
        <p:spPr>
          <a:xfrm>
            <a:off x="1" y="-26236"/>
            <a:ext cx="12192001" cy="25408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0465B1-8DA9-44A4-B274-2B78C71B6159}"/>
              </a:ext>
            </a:extLst>
          </p:cNvPr>
          <p:cNvSpPr/>
          <p:nvPr userDrawn="1"/>
        </p:nvSpPr>
        <p:spPr>
          <a:xfrm>
            <a:off x="-2" y="-26236"/>
            <a:ext cx="12192003" cy="22360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1A1DE6-B996-4C2F-8008-452B46218B2C}"/>
              </a:ext>
            </a:extLst>
          </p:cNvPr>
          <p:cNvSpPr/>
          <p:nvPr userDrawn="1"/>
        </p:nvSpPr>
        <p:spPr>
          <a:xfrm>
            <a:off x="-1" y="-26236"/>
            <a:ext cx="12192001" cy="1931236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72" y="4067344"/>
            <a:ext cx="7597889" cy="25908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7" y="2407536"/>
            <a:ext cx="3119285" cy="39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95B04B7-5C9B-B0CF-1082-CBBE6EAF7440}"/>
              </a:ext>
            </a:extLst>
          </p:cNvPr>
          <p:cNvSpPr/>
          <p:nvPr userDrawn="1"/>
        </p:nvSpPr>
        <p:spPr>
          <a:xfrm>
            <a:off x="3808070" y="2560320"/>
            <a:ext cx="7597889" cy="13563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0E05942-29BE-234C-4678-F2062862A157}"/>
              </a:ext>
            </a:extLst>
          </p:cNvPr>
          <p:cNvSpPr/>
          <p:nvPr userDrawn="1"/>
        </p:nvSpPr>
        <p:spPr>
          <a:xfrm>
            <a:off x="3925074" y="2560320"/>
            <a:ext cx="7367765" cy="12382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xmlns="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58" y="70263"/>
            <a:ext cx="1304053" cy="16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2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3B58B9-8EA1-50A2-3216-01C0751F2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806B7B-83D8-F6DE-F29F-14D02E378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5FAEE1-B125-0A36-BAF3-E982B646E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3966-FBEE-4D94-B840-12D15CFF65B6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546408-E9AF-66F5-E27F-C3429A3AA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3D768D-C183-630C-2149-CD3A86E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DFDE-F962-46B0-BCBD-C608037F8F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166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775306-1287-BDC9-041B-FD0242CE8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7F5241-A274-5C5E-4FC9-674EF5D7F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BF9BF2-9469-E3EC-5660-BC207BCB0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3966-FBEE-4D94-B840-12D15CFF65B6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1E6B66-D247-B35D-9677-3F24C9441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60074F-5F7E-EA76-FF0F-2FEFE34B6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DFDE-F962-46B0-BCBD-C608037F8F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863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C18B42-84CF-A079-1F99-188F0C6F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4601D5-A82C-85DF-6365-44CF690DC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0B882E-CCD0-8EF4-94FB-A20D88D6E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4F3B6D-FA5D-0158-9451-60B61BEEA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3966-FBEE-4D94-B840-12D15CFF65B6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160DAB-221C-4C46-8840-064D2DD0F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7402F4-6289-FA01-62FA-F1AACB15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DFDE-F962-46B0-BCBD-C608037F8F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63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4C0EA7-BF39-7055-62FE-28D30EFE8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3697D7-40F6-935D-5C25-9358C071F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E378DF-883E-F0A4-8677-4AAB52BAD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F2FFAB9-F03E-487E-C24A-3699ADE731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42C0962-D316-4113-EB26-2CD53FEA0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2721FF8-E164-7CB9-8CDA-7CCC1F38F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3966-FBEE-4D94-B840-12D15CFF65B6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4C68CA5-6B30-FF8E-B88F-34EE3DA46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67D34DC-2C0A-5A80-542E-3F161B6B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DFDE-F962-46B0-BCBD-C608037F8F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284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14970-37A2-7124-A2B8-7BA4596D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8FDCEB1-65C9-B1CE-C1F5-CF1B6209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3966-FBEE-4D94-B840-12D15CFF65B6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CAF9D3-D8A7-405C-8C19-1489E5E6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C0E97B5-07A9-1642-75D3-CD56BB010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DFDE-F962-46B0-BCBD-C608037F8F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766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205D494-A07E-0225-ADD6-5FD4783A0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3966-FBEE-4D94-B840-12D15CFF65B6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0CCC579-2335-36BE-6DED-EDB8A058F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04F7FF0-0829-DD0A-625D-50A348438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DFDE-F962-46B0-BCBD-C608037F8F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20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0C8929-9E7D-1E7D-B689-0E0D95D14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5B9762-5CA3-F9C3-FF0B-1487496BE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0A6DE9-B47A-BD17-22FB-8040D57C0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F25F8-B27E-6644-CCA3-F8B5FFE64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3966-FBEE-4D94-B840-12D15CFF65B6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299A04-C5CF-80AD-E51E-97AB87FF1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839615-D2E5-EE49-BEF5-5E1DCB75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DFDE-F962-46B0-BCBD-C608037F8F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463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47EFD7-275D-BF90-01DD-6FB07FF93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253C9F-C97C-8748-7998-F3C853139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ED932E-E22A-688B-BE69-03B8F8E2B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6CE7DB-A220-0D2E-AB15-9FBE9CC7B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3966-FBEE-4D94-B840-12D15CFF65B6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303F55-6FD0-0328-1B46-60FBAA85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FD1EF3-C18F-8F58-A31F-190C9C41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DFDE-F962-46B0-BCBD-C608037F8F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782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72AB3B8-61E7-0CBA-81D0-BF3D3FC4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56F7FE-A20B-0913-80BF-246DB77FE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F785A8-87EF-5C8A-32BE-87AD9FD9D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73966-FBEE-4D94-B840-12D15CFF65B6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E61A86-A321-3367-5BAC-316C9AEAF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E1BE6F-4F47-B51F-22C4-B5E9DBB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3DFDE-F962-46B0-BCBD-C608037F8F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376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5.png"/><Relationship Id="rId7" Type="http://schemas.microsoft.com/office/2007/relationships/hdphoto" Target="../media/hdphoto6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microsoft.com/office/2007/relationships/hdphoto" Target="../media/hdphoto5.wdp"/><Relationship Id="rId4" Type="http://schemas.openxmlformats.org/officeDocument/2006/relationships/image" Target="../media/image26.pn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7.wdp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8.wdp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9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microsoft.com/office/2007/relationships/hdphoto" Target="../media/hdphoto6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40.png"/><Relationship Id="rId5" Type="http://schemas.openxmlformats.org/officeDocument/2006/relationships/image" Target="../media/image10.png"/><Relationship Id="rId10" Type="http://schemas.microsoft.com/office/2007/relationships/hdphoto" Target="../media/hdphoto11.wdp"/><Relationship Id="rId4" Type="http://schemas.openxmlformats.org/officeDocument/2006/relationships/image" Target="../media/image6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975761" y="2283099"/>
            <a:ext cx="6681730" cy="1303657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1529797" y="-48650"/>
            <a:ext cx="9132406" cy="2227975"/>
            <a:chOff x="-198120" y="-1143000"/>
            <a:chExt cx="12694920" cy="4149088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4149088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97" y="4228088"/>
            <a:ext cx="7070832" cy="278653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20" y="3586757"/>
            <a:ext cx="1976054" cy="32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3107150" y="2512627"/>
            <a:ext cx="6473164" cy="132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4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3994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994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sz="3994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994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994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994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uống</a:t>
            </a:r>
            <a:r>
              <a:rPr lang="en-US" sz="3994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994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994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994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lợi</a:t>
            </a:r>
            <a:r>
              <a:rPr lang="en-US" sz="3994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994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994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994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r>
              <a:rPr lang="en-US" sz="3994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994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khoẻ</a:t>
            </a:r>
            <a:r>
              <a:rPr lang="en-US" sz="3994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994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994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994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r>
              <a:rPr lang="en-US" sz="3994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994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khoẻ</a:t>
            </a:r>
            <a:endParaRPr lang="en-US" sz="3994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2462982" y="-14582"/>
            <a:ext cx="7833420" cy="15216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599"/>
              </a:spcBef>
              <a:defRPr/>
            </a:pPr>
            <a:r>
              <a:rPr lang="vi-VN" altLang="en-US" sz="3994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>
              <a:spcBef>
                <a:spcPts val="599"/>
              </a:spcBef>
              <a:defRPr/>
            </a:pPr>
            <a:r>
              <a:rPr lang="vi-VN" altLang="en-US" sz="4794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79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TNXH </a:t>
            </a:r>
            <a:r>
              <a:rPr lang="en-US" altLang="en-US" sz="4794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794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4794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Hình ảnh 24">
            <a:extLst>
              <a:ext uri="{FF2B5EF4-FFF2-40B4-BE49-F238E27FC236}">
                <a16:creationId xmlns:a16="http://schemas.microsoft.com/office/drawing/2014/main" xmlns="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60" y="185540"/>
            <a:ext cx="1069679" cy="116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80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AA0236BA-1118-985C-9332-DCD295885BE1}"/>
              </a:ext>
            </a:extLst>
          </p:cNvPr>
          <p:cNvSpPr txBox="1"/>
          <p:nvPr/>
        </p:nvSpPr>
        <p:spPr>
          <a:xfrm>
            <a:off x="1074057" y="1720840"/>
            <a:ext cx="43542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uống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13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18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tốt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thần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3AA8D647-072A-52AD-759B-46D1060FC437}"/>
              </a:ext>
            </a:extLst>
          </p:cNvPr>
          <p:cNvSpPr/>
          <p:nvPr/>
        </p:nvSpPr>
        <p:spPr>
          <a:xfrm>
            <a:off x="5602514" y="569686"/>
            <a:ext cx="5718629" cy="571862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518" t="-24337" r="-27778" b="-581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9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AA0236BA-1118-985C-9332-DCD295885BE1}"/>
              </a:ext>
            </a:extLst>
          </p:cNvPr>
          <p:cNvSpPr txBox="1"/>
          <p:nvPr/>
        </p:nvSpPr>
        <p:spPr>
          <a:xfrm>
            <a:off x="1074057" y="1720840"/>
            <a:ext cx="43542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uống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19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23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tốt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3AA8D647-072A-52AD-759B-46D1060FC437}"/>
              </a:ext>
            </a:extLst>
          </p:cNvPr>
          <p:cNvSpPr/>
          <p:nvPr/>
        </p:nvSpPr>
        <p:spPr>
          <a:xfrm>
            <a:off x="5602514" y="569686"/>
            <a:ext cx="5718629" cy="571862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518" t="-24337" r="-27778" b="-581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5D5D43-A55D-4ED8-1492-9BA8D7E47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39" y="0"/>
            <a:ext cx="12192000" cy="6858000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CC9A120A-56A0-3BC4-A726-8957A82E48BF}"/>
              </a:ext>
            </a:extLst>
          </p:cNvPr>
          <p:cNvGrpSpPr/>
          <p:nvPr/>
        </p:nvGrpSpPr>
        <p:grpSpPr>
          <a:xfrm>
            <a:off x="913795" y="625297"/>
            <a:ext cx="2026569" cy="584775"/>
            <a:chOff x="913795" y="625297"/>
            <a:chExt cx="2026569" cy="584775"/>
          </a:xfrm>
        </p:grpSpPr>
        <p:grpSp>
          <p:nvGrpSpPr>
            <p:cNvPr id="3" name="组合 7">
              <a:extLst>
                <a:ext uri="{FF2B5EF4-FFF2-40B4-BE49-F238E27FC236}">
                  <a16:creationId xmlns:a16="http://schemas.microsoft.com/office/drawing/2014/main" xmlns="" id="{3522C10E-4B87-CF89-EE3A-38D0B3542B1F}"/>
                </a:ext>
              </a:extLst>
            </p:cNvPr>
            <p:cNvGrpSpPr/>
            <p:nvPr/>
          </p:nvGrpSpPr>
          <p:grpSpPr>
            <a:xfrm>
              <a:off x="913795" y="672403"/>
              <a:ext cx="490562" cy="490562"/>
              <a:chOff x="5390707" y="5003055"/>
              <a:chExt cx="490562" cy="490562"/>
            </a:xfrm>
          </p:grpSpPr>
          <p:sp>
            <p:nvSpPr>
              <p:cNvPr id="5" name="椭圆 8">
                <a:extLst>
                  <a:ext uri="{FF2B5EF4-FFF2-40B4-BE49-F238E27FC236}">
                    <a16:creationId xmlns:a16="http://schemas.microsoft.com/office/drawing/2014/main" xmlns="" id="{223F184B-C200-9C7F-C334-686BD32D7915}"/>
                  </a:ext>
                </a:extLst>
              </p:cNvPr>
              <p:cNvSpPr/>
              <p:nvPr/>
            </p:nvSpPr>
            <p:spPr>
              <a:xfrm>
                <a:off x="5390707" y="5003055"/>
                <a:ext cx="490562" cy="490562"/>
              </a:xfrm>
              <a:prstGeom prst="ellipse">
                <a:avLst/>
              </a:prstGeom>
              <a:solidFill>
                <a:srgbClr val="E98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martini-alcoholic-drink-glass_39932">
                <a:extLst>
                  <a:ext uri="{FF2B5EF4-FFF2-40B4-BE49-F238E27FC236}">
                    <a16:creationId xmlns:a16="http://schemas.microsoft.com/office/drawing/2014/main" xmlns="" id="{AB47309E-BF12-51D0-F425-2DBFA88F6A4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506792" y="5124546"/>
                <a:ext cx="258392" cy="247581"/>
              </a:xfrm>
              <a:custGeom>
                <a:avLst/>
                <a:gdLst>
                  <a:gd name="T0" fmla="*/ 191 w 349"/>
                  <a:gd name="T1" fmla="*/ 289 h 335"/>
                  <a:gd name="T2" fmla="*/ 191 w 349"/>
                  <a:gd name="T3" fmla="*/ 190 h 335"/>
                  <a:gd name="T4" fmla="*/ 349 w 349"/>
                  <a:gd name="T5" fmla="*/ 0 h 335"/>
                  <a:gd name="T6" fmla="*/ 0 w 349"/>
                  <a:gd name="T7" fmla="*/ 0 h 335"/>
                  <a:gd name="T8" fmla="*/ 158 w 349"/>
                  <a:gd name="T9" fmla="*/ 190 h 335"/>
                  <a:gd name="T10" fmla="*/ 158 w 349"/>
                  <a:gd name="T11" fmla="*/ 289 h 335"/>
                  <a:gd name="T12" fmla="*/ 77 w 349"/>
                  <a:gd name="T13" fmla="*/ 335 h 335"/>
                  <a:gd name="T14" fmla="*/ 272 w 349"/>
                  <a:gd name="T15" fmla="*/ 335 h 335"/>
                  <a:gd name="T16" fmla="*/ 191 w 349"/>
                  <a:gd name="T17" fmla="*/ 289 h 335"/>
                  <a:gd name="T18" fmla="*/ 181 w 349"/>
                  <a:gd name="T19" fmla="*/ 111 h 335"/>
                  <a:gd name="T20" fmla="*/ 164 w 349"/>
                  <a:gd name="T21" fmla="*/ 94 h 335"/>
                  <a:gd name="T22" fmla="*/ 181 w 349"/>
                  <a:gd name="T23" fmla="*/ 78 h 335"/>
                  <a:gd name="T24" fmla="*/ 197 w 349"/>
                  <a:gd name="T25" fmla="*/ 94 h 335"/>
                  <a:gd name="T26" fmla="*/ 181 w 349"/>
                  <a:gd name="T27" fmla="*/ 111 h 335"/>
                  <a:gd name="T28" fmla="*/ 288 w 349"/>
                  <a:gd name="T29" fmla="*/ 29 h 335"/>
                  <a:gd name="T30" fmla="*/ 273 w 349"/>
                  <a:gd name="T31" fmla="*/ 46 h 335"/>
                  <a:gd name="T32" fmla="*/ 100 w 349"/>
                  <a:gd name="T33" fmla="*/ 75 h 335"/>
                  <a:gd name="T34" fmla="*/ 61 w 349"/>
                  <a:gd name="T35" fmla="*/ 29 h 335"/>
                  <a:gd name="T36" fmla="*/ 288 w 349"/>
                  <a:gd name="T37" fmla="*/ 29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9" h="335">
                    <a:moveTo>
                      <a:pt x="191" y="289"/>
                    </a:moveTo>
                    <a:lnTo>
                      <a:pt x="191" y="190"/>
                    </a:lnTo>
                    <a:lnTo>
                      <a:pt x="349" y="0"/>
                    </a:lnTo>
                    <a:lnTo>
                      <a:pt x="0" y="0"/>
                    </a:lnTo>
                    <a:lnTo>
                      <a:pt x="158" y="190"/>
                    </a:lnTo>
                    <a:lnTo>
                      <a:pt x="158" y="289"/>
                    </a:lnTo>
                    <a:cubicBezTo>
                      <a:pt x="112" y="293"/>
                      <a:pt x="77" y="312"/>
                      <a:pt x="77" y="335"/>
                    </a:cubicBezTo>
                    <a:lnTo>
                      <a:pt x="272" y="335"/>
                    </a:lnTo>
                    <a:cubicBezTo>
                      <a:pt x="272" y="312"/>
                      <a:pt x="237" y="293"/>
                      <a:pt x="191" y="289"/>
                    </a:cubicBezTo>
                    <a:close/>
                    <a:moveTo>
                      <a:pt x="181" y="111"/>
                    </a:moveTo>
                    <a:cubicBezTo>
                      <a:pt x="172" y="111"/>
                      <a:pt x="164" y="103"/>
                      <a:pt x="164" y="94"/>
                    </a:cubicBezTo>
                    <a:cubicBezTo>
                      <a:pt x="164" y="85"/>
                      <a:pt x="172" y="78"/>
                      <a:pt x="181" y="78"/>
                    </a:cubicBezTo>
                    <a:cubicBezTo>
                      <a:pt x="190" y="78"/>
                      <a:pt x="197" y="85"/>
                      <a:pt x="197" y="94"/>
                    </a:cubicBezTo>
                    <a:cubicBezTo>
                      <a:pt x="197" y="103"/>
                      <a:pt x="190" y="111"/>
                      <a:pt x="181" y="111"/>
                    </a:cubicBezTo>
                    <a:close/>
                    <a:moveTo>
                      <a:pt x="288" y="29"/>
                    </a:moveTo>
                    <a:lnTo>
                      <a:pt x="273" y="46"/>
                    </a:lnTo>
                    <a:lnTo>
                      <a:pt x="100" y="75"/>
                    </a:lnTo>
                    <a:lnTo>
                      <a:pt x="61" y="29"/>
                    </a:lnTo>
                    <a:lnTo>
                      <a:pt x="288" y="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</p:grpSp>
        <p:sp>
          <p:nvSpPr>
            <p:cNvPr id="10" name="文本框 6">
              <a:extLst>
                <a:ext uri="{FF2B5EF4-FFF2-40B4-BE49-F238E27FC236}">
                  <a16:creationId xmlns:a16="http://schemas.microsoft.com/office/drawing/2014/main" xmlns="" id="{AD581563-868E-EA6D-4AA4-43485C6B09AC}"/>
                </a:ext>
              </a:extLst>
            </p:cNvPr>
            <p:cNvSpPr txBox="1"/>
            <p:nvPr/>
          </p:nvSpPr>
          <p:spPr>
            <a:xfrm>
              <a:off x="1444442" y="625297"/>
              <a:ext cx="1495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lang="en-US" altLang="zh-CN" sz="3200" b="1" dirty="0">
                  <a:solidFill>
                    <a:srgbClr val="41414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Liên </a:t>
              </a:r>
              <a:r>
                <a:rPr lang="en-US" altLang="zh-CN" sz="3200" b="1" dirty="0" err="1">
                  <a:solidFill>
                    <a:srgbClr val="41414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hệ</a:t>
              </a:r>
              <a:endParaRPr lang="zh-CN" altLang="en-US" sz="3200" b="1" dirty="0">
                <a:solidFill>
                  <a:srgbClr val="41414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1E6E3F14-BC85-615B-3449-CF846AE98A12}"/>
              </a:ext>
            </a:extLst>
          </p:cNvPr>
          <p:cNvSpPr txBox="1"/>
          <p:nvPr/>
        </p:nvSpPr>
        <p:spPr>
          <a:xfrm>
            <a:off x="1059543" y="1430556"/>
            <a:ext cx="10072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Kể thêm tên thức ăn, đồ uống có lợi cho các cơ quan tiêu hóa, tuần hoàn, thần kinh.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D518F52D-E482-0CDD-75D4-F3213B711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5333" l="9947" r="89876">
                        <a14:foregroundMark x1="40320" y1="6667" x2="49734" y2="7333"/>
                        <a14:foregroundMark x1="41563" y1="88889" x2="48668" y2="89778"/>
                        <a14:foregroundMark x1="25400" y1="83333" x2="26643" y2="84222"/>
                        <a14:foregroundMark x1="29663" y1="88222" x2="29663" y2="88222"/>
                        <a14:foregroundMark x1="44938" y1="94222" x2="51687" y2="92889"/>
                        <a14:foregroundMark x1="41918" y1="94222" x2="53464" y2="95333"/>
                        <a14:foregroundMark x1="60568" y1="93333" x2="60568" y2="93333"/>
                        <a14:foregroundMark x1="62700" y1="92667" x2="62700" y2="92667"/>
                        <a14:foregroundMark x1="37478" y1="92667" x2="37478" y2="92667"/>
                        <a14:foregroundMark x1="36234" y1="92222" x2="36234" y2="92222"/>
                        <a14:foregroundMark x1="63588" y1="92667" x2="63588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707" y="2490325"/>
            <a:ext cx="4954587" cy="396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7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07BBFD2-DBDA-5635-9F8E-FB32D6542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39" y="0"/>
            <a:ext cx="12192000" cy="6858000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01078EA6-DE68-32BB-BA9A-A747C112E7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15" b="89739" l="9903" r="91945">
                        <a14:foregroundMark x1="91153" y1="37313" x2="90493" y2="44403"/>
                        <a14:foregroundMark x1="91769" y1="70336" x2="89789" y2="66978"/>
                        <a14:foregroundMark x1="91945" y1="37313" x2="91945" y2="37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62" t="11089" r="6993" b="19147"/>
          <a:stretch/>
        </p:blipFill>
        <p:spPr>
          <a:xfrm>
            <a:off x="761999" y="609599"/>
            <a:ext cx="10972639" cy="2159001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4C4F3573-1557-119F-E988-E8F7BDDF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1689099"/>
            <a:ext cx="5362575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ống gì để lưu thông máu &amp; khí huyết?">
            <a:extLst>
              <a:ext uri="{FF2B5EF4-FFF2-40B4-BE49-F238E27FC236}">
                <a16:creationId xmlns:a16="http://schemas.microsoft.com/office/drawing/2014/main" xmlns="" id="{95629CB6-6859-D551-C54B-6C254394A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6"/>
          <a:stretch/>
        </p:blipFill>
        <p:spPr bwMode="auto">
          <a:xfrm>
            <a:off x="876300" y="2768600"/>
            <a:ext cx="3620448" cy="2425700"/>
          </a:xfrm>
          <a:prstGeom prst="roundRect">
            <a:avLst>
              <a:gd name="adj" fmla="val 48010"/>
            </a:avLst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ối loạn tuần hoàn não: nguyên nhân, biến chứng và điều trị | Medlatec">
            <a:extLst>
              <a:ext uri="{FF2B5EF4-FFF2-40B4-BE49-F238E27FC236}">
                <a16:creationId xmlns:a16="http://schemas.microsoft.com/office/drawing/2014/main" xmlns="" id="{6A417F82-BB2F-B00B-4701-C65B501F8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66" y="3848100"/>
            <a:ext cx="3052762" cy="2182725"/>
          </a:xfrm>
          <a:prstGeom prst="roundRect">
            <a:avLst>
              <a:gd name="adj" fmla="val 43707"/>
            </a:avLst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49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E9A7B7-1D79-1032-3A66-8F01CF0FB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290" y="-297"/>
            <a:ext cx="12351290" cy="694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2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CAD09C68-FA37-16D7-33F1-2A85401592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5" t="24908" r="13716" b="2592"/>
          <a:stretch/>
        </p:blipFill>
        <p:spPr>
          <a:xfrm>
            <a:off x="5238750" y="571770"/>
            <a:ext cx="6153150" cy="5776878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ECF4F339-EA0A-6E00-82EF-C648E99EC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3" t="2107" r="11466" b="1811"/>
          <a:stretch/>
        </p:blipFill>
        <p:spPr bwMode="auto">
          <a:xfrm>
            <a:off x="800100" y="3489962"/>
            <a:ext cx="2702373" cy="26776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C3CB05C0-2051-D1DD-5086-B01CAE46015B}"/>
              </a:ext>
            </a:extLst>
          </p:cNvPr>
          <p:cNvSpPr txBox="1"/>
          <p:nvPr/>
        </p:nvSpPr>
        <p:spPr>
          <a:xfrm>
            <a:off x="850901" y="690382"/>
            <a:ext cx="43878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xuyên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Hình ảnh 32">
            <a:extLst>
              <a:ext uri="{FF2B5EF4-FFF2-40B4-BE49-F238E27FC236}">
                <a16:creationId xmlns:a16="http://schemas.microsoft.com/office/drawing/2014/main" xmlns="" id="{97E17F0B-2997-BA5F-0AFE-BEE3D0E93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514" y="3254238"/>
            <a:ext cx="3170195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7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467B03A-27E1-0A80-F20E-EF55025D8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8" y="-1331685"/>
            <a:ext cx="8390165" cy="8390165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8786B675-BC4E-F444-8431-C35264DE39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57" y="1920990"/>
            <a:ext cx="5341349" cy="3016020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16B3212B-4F23-9214-35C5-029AB47EA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56" b="89800" l="9929" r="89894">
                        <a14:foregroundMark x1="48582" y1="47450" x2="50355" y2="69180"/>
                        <a14:foregroundMark x1="49291" y1="9756" x2="49291" y2="9756"/>
                        <a14:foregroundMark x1="55319" y1="89135" x2="55319" y2="89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99620"/>
            <a:ext cx="7826444" cy="625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33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06AD449D-1C8A-660D-9551-D2BD472749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5" t="24908" r="13716" b="2592"/>
          <a:stretch/>
        </p:blipFill>
        <p:spPr>
          <a:xfrm>
            <a:off x="800100" y="571770"/>
            <a:ext cx="10591800" cy="577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6EA9E5F-1E93-FBE4-1073-FE673C529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39" y="0"/>
            <a:ext cx="12192000" cy="685800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D7CD8454-F2E4-83FA-D147-DD05B87483D4}"/>
              </a:ext>
            </a:extLst>
          </p:cNvPr>
          <p:cNvGrpSpPr/>
          <p:nvPr/>
        </p:nvGrpSpPr>
        <p:grpSpPr>
          <a:xfrm>
            <a:off x="913795" y="625297"/>
            <a:ext cx="2081873" cy="584775"/>
            <a:chOff x="913795" y="625297"/>
            <a:chExt cx="2081873" cy="584775"/>
          </a:xfrm>
        </p:grpSpPr>
        <p:grpSp>
          <p:nvGrpSpPr>
            <p:cNvPr id="34" name="组合 7">
              <a:extLst>
                <a:ext uri="{FF2B5EF4-FFF2-40B4-BE49-F238E27FC236}">
                  <a16:creationId xmlns:a16="http://schemas.microsoft.com/office/drawing/2014/main" xmlns="" id="{6EE916A4-23D3-12C3-A539-30D151C17742}"/>
                </a:ext>
              </a:extLst>
            </p:cNvPr>
            <p:cNvGrpSpPr/>
            <p:nvPr/>
          </p:nvGrpSpPr>
          <p:grpSpPr>
            <a:xfrm>
              <a:off x="913795" y="672403"/>
              <a:ext cx="490562" cy="490562"/>
              <a:chOff x="5390707" y="5003055"/>
              <a:chExt cx="490562" cy="490562"/>
            </a:xfrm>
          </p:grpSpPr>
          <p:sp>
            <p:nvSpPr>
              <p:cNvPr id="36" name="椭圆 8">
                <a:extLst>
                  <a:ext uri="{FF2B5EF4-FFF2-40B4-BE49-F238E27FC236}">
                    <a16:creationId xmlns:a16="http://schemas.microsoft.com/office/drawing/2014/main" xmlns="" id="{03836E81-F47B-E58D-4953-A17B5DDE53A7}"/>
                  </a:ext>
                </a:extLst>
              </p:cNvPr>
              <p:cNvSpPr/>
              <p:nvPr/>
            </p:nvSpPr>
            <p:spPr>
              <a:xfrm>
                <a:off x="5390707" y="5003055"/>
                <a:ext cx="490562" cy="490562"/>
              </a:xfrm>
              <a:prstGeom prst="ellipse">
                <a:avLst/>
              </a:prstGeom>
              <a:solidFill>
                <a:srgbClr val="E98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martini-alcoholic-drink-glass_39932">
                <a:extLst>
                  <a:ext uri="{FF2B5EF4-FFF2-40B4-BE49-F238E27FC236}">
                    <a16:creationId xmlns:a16="http://schemas.microsoft.com/office/drawing/2014/main" xmlns="" id="{09F6F1B9-D319-7D84-B365-46E7F330CB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506792" y="5124546"/>
                <a:ext cx="258392" cy="247581"/>
              </a:xfrm>
              <a:custGeom>
                <a:avLst/>
                <a:gdLst>
                  <a:gd name="T0" fmla="*/ 191 w 349"/>
                  <a:gd name="T1" fmla="*/ 289 h 335"/>
                  <a:gd name="T2" fmla="*/ 191 w 349"/>
                  <a:gd name="T3" fmla="*/ 190 h 335"/>
                  <a:gd name="T4" fmla="*/ 349 w 349"/>
                  <a:gd name="T5" fmla="*/ 0 h 335"/>
                  <a:gd name="T6" fmla="*/ 0 w 349"/>
                  <a:gd name="T7" fmla="*/ 0 h 335"/>
                  <a:gd name="T8" fmla="*/ 158 w 349"/>
                  <a:gd name="T9" fmla="*/ 190 h 335"/>
                  <a:gd name="T10" fmla="*/ 158 w 349"/>
                  <a:gd name="T11" fmla="*/ 289 h 335"/>
                  <a:gd name="T12" fmla="*/ 77 w 349"/>
                  <a:gd name="T13" fmla="*/ 335 h 335"/>
                  <a:gd name="T14" fmla="*/ 272 w 349"/>
                  <a:gd name="T15" fmla="*/ 335 h 335"/>
                  <a:gd name="T16" fmla="*/ 191 w 349"/>
                  <a:gd name="T17" fmla="*/ 289 h 335"/>
                  <a:gd name="T18" fmla="*/ 181 w 349"/>
                  <a:gd name="T19" fmla="*/ 111 h 335"/>
                  <a:gd name="T20" fmla="*/ 164 w 349"/>
                  <a:gd name="T21" fmla="*/ 94 h 335"/>
                  <a:gd name="T22" fmla="*/ 181 w 349"/>
                  <a:gd name="T23" fmla="*/ 78 h 335"/>
                  <a:gd name="T24" fmla="*/ 197 w 349"/>
                  <a:gd name="T25" fmla="*/ 94 h 335"/>
                  <a:gd name="T26" fmla="*/ 181 w 349"/>
                  <a:gd name="T27" fmla="*/ 111 h 335"/>
                  <a:gd name="T28" fmla="*/ 288 w 349"/>
                  <a:gd name="T29" fmla="*/ 29 h 335"/>
                  <a:gd name="T30" fmla="*/ 273 w 349"/>
                  <a:gd name="T31" fmla="*/ 46 h 335"/>
                  <a:gd name="T32" fmla="*/ 100 w 349"/>
                  <a:gd name="T33" fmla="*/ 75 h 335"/>
                  <a:gd name="T34" fmla="*/ 61 w 349"/>
                  <a:gd name="T35" fmla="*/ 29 h 335"/>
                  <a:gd name="T36" fmla="*/ 288 w 349"/>
                  <a:gd name="T37" fmla="*/ 29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9" h="335">
                    <a:moveTo>
                      <a:pt x="191" y="289"/>
                    </a:moveTo>
                    <a:lnTo>
                      <a:pt x="191" y="190"/>
                    </a:lnTo>
                    <a:lnTo>
                      <a:pt x="349" y="0"/>
                    </a:lnTo>
                    <a:lnTo>
                      <a:pt x="0" y="0"/>
                    </a:lnTo>
                    <a:lnTo>
                      <a:pt x="158" y="190"/>
                    </a:lnTo>
                    <a:lnTo>
                      <a:pt x="158" y="289"/>
                    </a:lnTo>
                    <a:cubicBezTo>
                      <a:pt x="112" y="293"/>
                      <a:pt x="77" y="312"/>
                      <a:pt x="77" y="335"/>
                    </a:cubicBezTo>
                    <a:lnTo>
                      <a:pt x="272" y="335"/>
                    </a:lnTo>
                    <a:cubicBezTo>
                      <a:pt x="272" y="312"/>
                      <a:pt x="237" y="293"/>
                      <a:pt x="191" y="289"/>
                    </a:cubicBezTo>
                    <a:close/>
                    <a:moveTo>
                      <a:pt x="181" y="111"/>
                    </a:moveTo>
                    <a:cubicBezTo>
                      <a:pt x="172" y="111"/>
                      <a:pt x="164" y="103"/>
                      <a:pt x="164" y="94"/>
                    </a:cubicBezTo>
                    <a:cubicBezTo>
                      <a:pt x="164" y="85"/>
                      <a:pt x="172" y="78"/>
                      <a:pt x="181" y="78"/>
                    </a:cubicBezTo>
                    <a:cubicBezTo>
                      <a:pt x="190" y="78"/>
                      <a:pt x="197" y="85"/>
                      <a:pt x="197" y="94"/>
                    </a:cubicBezTo>
                    <a:cubicBezTo>
                      <a:pt x="197" y="103"/>
                      <a:pt x="190" y="111"/>
                      <a:pt x="181" y="111"/>
                    </a:cubicBezTo>
                    <a:close/>
                    <a:moveTo>
                      <a:pt x="288" y="29"/>
                    </a:moveTo>
                    <a:lnTo>
                      <a:pt x="273" y="46"/>
                    </a:lnTo>
                    <a:lnTo>
                      <a:pt x="100" y="75"/>
                    </a:lnTo>
                    <a:lnTo>
                      <a:pt x="61" y="29"/>
                    </a:lnTo>
                    <a:lnTo>
                      <a:pt x="288" y="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</p:grpSp>
        <p:sp>
          <p:nvSpPr>
            <p:cNvPr id="35" name="文本框 6">
              <a:extLst>
                <a:ext uri="{FF2B5EF4-FFF2-40B4-BE49-F238E27FC236}">
                  <a16:creationId xmlns:a16="http://schemas.microsoft.com/office/drawing/2014/main" xmlns="" id="{3920B45D-7E16-8C27-B4E3-B9B7396EA416}"/>
                </a:ext>
              </a:extLst>
            </p:cNvPr>
            <p:cNvSpPr txBox="1"/>
            <p:nvPr/>
          </p:nvSpPr>
          <p:spPr>
            <a:xfrm>
              <a:off x="1389138" y="625297"/>
              <a:ext cx="16065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lang="en-US" altLang="zh-CN" sz="3200" b="1">
                  <a:solidFill>
                    <a:srgbClr val="41414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Liên hệ</a:t>
              </a:r>
              <a:endParaRPr lang="zh-CN" altLang="en-US" sz="3200" b="1" dirty="0">
                <a:solidFill>
                  <a:srgbClr val="41414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xmlns="" id="{EDDE7194-C508-E70A-9D59-1E9D6FFE91F3}"/>
              </a:ext>
            </a:extLst>
          </p:cNvPr>
          <p:cNvSpPr txBox="1"/>
          <p:nvPr/>
        </p:nvSpPr>
        <p:spPr>
          <a:xfrm>
            <a:off x="1059543" y="1430556"/>
            <a:ext cx="10072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uống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thần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416E177D-FB49-0C90-23BB-69F382994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04" b="94235" l="9752" r="89894">
                        <a14:foregroundMark x1="56738" y1="8204" x2="56738" y2="8204"/>
                        <a14:foregroundMark x1="41489" y1="65854" x2="43262" y2="72949"/>
                        <a14:foregroundMark x1="48582" y1="94235" x2="50709" y2="84479"/>
                        <a14:foregroundMark x1="21277" y1="60532" x2="28369" y2="70288"/>
                        <a14:foregroundMark x1="18440" y1="49446" x2="19858" y2="58315"/>
                        <a14:foregroundMark x1="22340" y1="68958" x2="27305" y2="78714"/>
                        <a14:foregroundMark x1="18440" y1="62306" x2="21277" y2="68514"/>
                        <a14:foregroundMark x1="79078" y1="36585" x2="80496" y2="41020"/>
                        <a14:foregroundMark x1="79787" y1="34368" x2="81560" y2="45011"/>
                        <a14:foregroundMark x1="81560" y1="44568" x2="81206" y2="54324"/>
                        <a14:foregroundMark x1="80851" y1="40133" x2="82624" y2="5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49" y="2609851"/>
            <a:ext cx="5663933" cy="452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29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EFA30D6-BAE2-28AA-0EFE-1106DF293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39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31F893-1919-A888-5058-7F302E922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3587" y="1708149"/>
            <a:ext cx="5362575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63693A91-033D-42D4-2652-3E3AC82820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63" b="89950" l="9965" r="89903">
                        <a14:foregroundMark x1="12831" y1="9045" x2="23040" y2="20352"/>
                        <a14:foregroundMark x1="20855" y1="8417" x2="20855" y2="8417"/>
                        <a14:foregroundMark x1="14065" y1="7663" x2="14065" y2="7663"/>
                        <a14:backgroundMark x1="17504" y1="24874" x2="76323" y2="64070"/>
                        <a14:backgroundMark x1="76323" y1="64070" x2="83113" y2="74749"/>
                        <a14:backgroundMark x1="24074" y1="21482" x2="29321" y2="63568"/>
                        <a14:backgroundMark x1="29321" y1="63568" x2="30247" y2="68090"/>
                        <a14:backgroundMark x1="23677" y1="21231" x2="23677" y2="21231"/>
                        <a14:backgroundMark x1="23104" y1="20352" x2="23104" y2="20352"/>
                        <a14:backgroundMark x1="23677" y1="20854" x2="23677" y2="20854"/>
                        <a14:backgroundMark x1="29938" y1="43970" x2="63404" y2="78392"/>
                        <a14:backgroundMark x1="63404" y1="78392" x2="64374" y2="78015"/>
                        <a14:backgroundMark x1="56349" y1="27261" x2="79145" y2="66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6" t="6148" r="72734" b="73595"/>
          <a:stretch/>
        </p:blipFill>
        <p:spPr>
          <a:xfrm>
            <a:off x="812800" y="1162049"/>
            <a:ext cx="3681042" cy="1495425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1671D137-B869-9C63-EED0-347C2F21BC1B}"/>
              </a:ext>
            </a:extLst>
          </p:cNvPr>
          <p:cNvSpPr txBox="1"/>
          <p:nvPr/>
        </p:nvSpPr>
        <p:spPr>
          <a:xfrm>
            <a:off x="3995049" y="2137750"/>
            <a:ext cx="7195930" cy="412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1000"/>
              </a:lnSpc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xuyên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dầu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mỡ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bụng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huyết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; ...</a:t>
            </a:r>
          </a:p>
          <a:p>
            <a:pPr algn="just">
              <a:lnSpc>
                <a:spcPct val="91000"/>
              </a:lnSpc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xuyên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viêm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loét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dạ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quỵ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1000"/>
              </a:lnSpc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Uống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ngọt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mỡ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mắc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béo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phì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205850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74E26F-ACF2-ED01-5600-D0F85B65B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29"/>
            <a:ext cx="12169548" cy="6845371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xmlns="" id="{7142D0FF-A39E-71C4-D84F-61DAB2FF3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" y="3486150"/>
            <a:ext cx="12192000" cy="3371850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xmlns="" id="{7F38E0E0-F3E8-8AFD-1E39-63A4EF899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9260" y="2867135"/>
            <a:ext cx="7888908" cy="2017951"/>
          </a:xfrm>
          <a:prstGeom prst="rect">
            <a:avLst/>
          </a:prstGeom>
        </p:spPr>
      </p:pic>
      <p:pic>
        <p:nvPicPr>
          <p:cNvPr id="30" name="Hình ảnh 29">
            <a:extLst>
              <a:ext uri="{FF2B5EF4-FFF2-40B4-BE49-F238E27FC236}">
                <a16:creationId xmlns:a16="http://schemas.microsoft.com/office/drawing/2014/main" xmlns="" id="{898AD93B-5A7D-89DE-0305-CE4525207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7025" y="543967"/>
            <a:ext cx="7413379" cy="1060796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xmlns="" id="{1C9197CD-F4F3-B0EC-B154-0F7B7AA0E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3418" y="1434255"/>
            <a:ext cx="3700593" cy="1603387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xmlns="" id="{1F100DB1-3378-3D4D-1D46-1C43B1B7F1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88724">
            <a:off x="9428090" y="-815902"/>
            <a:ext cx="4420217" cy="312463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9663238C-1BA9-FD2C-8ACC-AA9A248996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930" y="3309257"/>
            <a:ext cx="4597273" cy="3676174"/>
          </a:xfrm>
          <a:prstGeom prst="rect">
            <a:avLst/>
          </a:prstGeom>
        </p:spPr>
      </p:pic>
      <p:pic>
        <p:nvPicPr>
          <p:cNvPr id="35" name="Hình ảnh 34">
            <a:extLst>
              <a:ext uri="{FF2B5EF4-FFF2-40B4-BE49-F238E27FC236}">
                <a16:creationId xmlns:a16="http://schemas.microsoft.com/office/drawing/2014/main" xmlns="" id="{493C5543-D01D-D4B2-1BDA-1976DDA6E2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0" y="311629"/>
            <a:ext cx="2591162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7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8E0E7C-77E4-C91E-8B04-A19A90C2F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37894E4-7D72-5B1F-1778-091AD6FD9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29"/>
            <a:ext cx="12169548" cy="6845371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xmlns="" id="{7142D0FF-A39E-71C4-D84F-61DAB2FF3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" y="3486150"/>
            <a:ext cx="12192000" cy="3371850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xmlns="" id="{1F100DB1-3378-3D4D-1D46-1C43B1B7F1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88724">
            <a:off x="9428090" y="-815902"/>
            <a:ext cx="4420217" cy="3124636"/>
          </a:xfrm>
          <a:prstGeom prst="rect">
            <a:avLst/>
          </a:prstGeom>
        </p:spPr>
      </p:pic>
      <p:pic>
        <p:nvPicPr>
          <p:cNvPr id="35" name="Hình ảnh 34">
            <a:extLst>
              <a:ext uri="{FF2B5EF4-FFF2-40B4-BE49-F238E27FC236}">
                <a16:creationId xmlns:a16="http://schemas.microsoft.com/office/drawing/2014/main" xmlns="" id="{493C5543-D01D-D4B2-1BDA-1976DDA6E2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0" y="311629"/>
            <a:ext cx="2591162" cy="1924319"/>
          </a:xfrm>
          <a:prstGeom prst="rect">
            <a:avLst/>
          </a:prstGeom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0ADC8894-3139-BB68-AC9C-836B83388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91" b="95122" l="9752" r="89894">
                        <a14:foregroundMark x1="50000" y1="95122" x2="51418" y2="78271"/>
                        <a14:foregroundMark x1="57801" y1="93570" x2="57801" y2="93570"/>
                        <a14:foregroundMark x1="56028" y1="93792" x2="58156" y2="93570"/>
                        <a14:foregroundMark x1="48936" y1="9313" x2="48936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01" y="2467429"/>
            <a:ext cx="5866997" cy="469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E24B0AC4-D2E1-905E-9319-675656809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78" b="92683" l="9929" r="89894">
                        <a14:foregroundMark x1="42908" y1="92461" x2="53369" y2="92683"/>
                        <a14:foregroundMark x1="53369" y1="92683" x2="56738" y2="89800"/>
                        <a14:backgroundMark x1="59929" y1="9756" x2="74823" y2="43237"/>
                        <a14:backgroundMark x1="67553" y1="10421" x2="77837" y2="44568"/>
                        <a14:backgroundMark x1="78369" y1="22173" x2="76773" y2="51663"/>
                        <a14:backgroundMark x1="76773" y1="51663" x2="76773" y2="51663"/>
                        <a14:backgroundMark x1="67553" y1="50554" x2="82624" y2="43902"/>
                        <a14:backgroundMark x1="38298" y1="11752" x2="39184" y2="15521"/>
                        <a14:backgroundMark x1="32092" y1="14191" x2="20745" y2="29712"/>
                        <a14:backgroundMark x1="19681" y1="69401" x2="34397" y2="86696"/>
                        <a14:backgroundMark x1="36170" y1="77384" x2="37766" y2="85809"/>
                        <a14:backgroundMark x1="64362" y1="87361" x2="70567" y2="85366"/>
                        <a14:backgroundMark x1="82624" y1="46563" x2="83688" y2="54324"/>
                        <a14:backgroundMark x1="65071" y1="52993" x2="63830" y2="53880"/>
                        <a14:backgroundMark x1="65426" y1="80710" x2="71809" y2="82040"/>
                        <a14:backgroundMark x1="58865" y1="73171" x2="59397" y2="71619"/>
                        <a14:backgroundMark x1="63298" y1="67849" x2="63298" y2="67849"/>
                        <a14:backgroundMark x1="62943" y1="61419" x2="62411" y2="67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95113" y="1789114"/>
            <a:ext cx="6851650" cy="547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6A7EFD11-1C76-FCA7-8EF8-AC3C3CB19EF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861574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8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3B6E7C6-8C7E-BB3E-6F05-3316B90D9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29"/>
            <a:ext cx="12169548" cy="6845371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860337A0-E38A-41DA-AAEC-C2C9FB9DC19C}"/>
              </a:ext>
            </a:extLst>
          </p:cNvPr>
          <p:cNvSpPr/>
          <p:nvPr/>
        </p:nvSpPr>
        <p:spPr>
          <a:xfrm>
            <a:off x="3657300" y="1467293"/>
            <a:ext cx="7209173" cy="392341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73C6C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2E22F40-9C41-45E2-813F-D959B38DE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157" y="1200442"/>
            <a:ext cx="4457116" cy="445711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47094A18-B05D-87F7-3CB3-7B7309F6EF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60" y="2613753"/>
            <a:ext cx="6021768" cy="163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2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79DE2932-4FD2-45A4-BF2A-C797E7D6A025}"/>
              </a:ext>
            </a:extLst>
          </p:cNvPr>
          <p:cNvSpPr/>
          <p:nvPr/>
        </p:nvSpPr>
        <p:spPr>
          <a:xfrm>
            <a:off x="721092" y="499730"/>
            <a:ext cx="10749816" cy="585853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73C6C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DFBB68-C46D-92DC-7FBC-D84ECB261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39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520151A-7356-45C8-8C0D-66F49BD04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80" y="712381"/>
            <a:ext cx="913219" cy="91321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A9D19641-0E31-4037-8A01-F0A128D3795B}"/>
              </a:ext>
            </a:extLst>
          </p:cNvPr>
          <p:cNvSpPr txBox="1"/>
          <p:nvPr/>
        </p:nvSpPr>
        <p:spPr>
          <a:xfrm>
            <a:off x="1663297" y="784270"/>
            <a:ext cx="27414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4400" b="1" dirty="0" err="1">
                <a:solidFill>
                  <a:srgbClr val="41414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Khởi</a:t>
            </a:r>
            <a:r>
              <a:rPr lang="en-US" altLang="zh-CN" sz="4400" b="1" dirty="0">
                <a:solidFill>
                  <a:srgbClr val="41414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41414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endParaRPr lang="zh-CN" altLang="en-US" sz="4400" b="1" dirty="0">
              <a:solidFill>
                <a:srgbClr val="41414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892C16B-DA33-48BE-B878-1552F75228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662" y="3823518"/>
            <a:ext cx="5458856" cy="3275313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06CA10D8-9AEC-4670-AB30-1A9723FC7EB6}"/>
              </a:ext>
            </a:extLst>
          </p:cNvPr>
          <p:cNvGrpSpPr/>
          <p:nvPr/>
        </p:nvGrpSpPr>
        <p:grpSpPr>
          <a:xfrm>
            <a:off x="1229046" y="2639266"/>
            <a:ext cx="490562" cy="490562"/>
            <a:chOff x="5390707" y="5003055"/>
            <a:chExt cx="490562" cy="490562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CDC5A873-8BD5-4984-82E2-5750C6EA3EBA}"/>
                </a:ext>
              </a:extLst>
            </p:cNvPr>
            <p:cNvSpPr/>
            <p:nvPr/>
          </p:nvSpPr>
          <p:spPr>
            <a:xfrm>
              <a:off x="5390707" y="5003055"/>
              <a:ext cx="490562" cy="490562"/>
            </a:xfrm>
            <a:prstGeom prst="ellipse">
              <a:avLst/>
            </a:prstGeom>
            <a:solidFill>
              <a:srgbClr val="E98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martini-alcoholic-drink-glass_39932">
              <a:extLst>
                <a:ext uri="{FF2B5EF4-FFF2-40B4-BE49-F238E27FC236}">
                  <a16:creationId xmlns:a16="http://schemas.microsoft.com/office/drawing/2014/main" xmlns="" id="{943379B8-E7BB-4C04-85A1-E8E3D22AA5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06792" y="5124546"/>
              <a:ext cx="258392" cy="247581"/>
            </a:xfrm>
            <a:custGeom>
              <a:avLst/>
              <a:gdLst>
                <a:gd name="T0" fmla="*/ 191 w 349"/>
                <a:gd name="T1" fmla="*/ 289 h 335"/>
                <a:gd name="T2" fmla="*/ 191 w 349"/>
                <a:gd name="T3" fmla="*/ 190 h 335"/>
                <a:gd name="T4" fmla="*/ 349 w 349"/>
                <a:gd name="T5" fmla="*/ 0 h 335"/>
                <a:gd name="T6" fmla="*/ 0 w 349"/>
                <a:gd name="T7" fmla="*/ 0 h 335"/>
                <a:gd name="T8" fmla="*/ 158 w 349"/>
                <a:gd name="T9" fmla="*/ 190 h 335"/>
                <a:gd name="T10" fmla="*/ 158 w 349"/>
                <a:gd name="T11" fmla="*/ 289 h 335"/>
                <a:gd name="T12" fmla="*/ 77 w 349"/>
                <a:gd name="T13" fmla="*/ 335 h 335"/>
                <a:gd name="T14" fmla="*/ 272 w 349"/>
                <a:gd name="T15" fmla="*/ 335 h 335"/>
                <a:gd name="T16" fmla="*/ 191 w 349"/>
                <a:gd name="T17" fmla="*/ 289 h 335"/>
                <a:gd name="T18" fmla="*/ 181 w 349"/>
                <a:gd name="T19" fmla="*/ 111 h 335"/>
                <a:gd name="T20" fmla="*/ 164 w 349"/>
                <a:gd name="T21" fmla="*/ 94 h 335"/>
                <a:gd name="T22" fmla="*/ 181 w 349"/>
                <a:gd name="T23" fmla="*/ 78 h 335"/>
                <a:gd name="T24" fmla="*/ 197 w 349"/>
                <a:gd name="T25" fmla="*/ 94 h 335"/>
                <a:gd name="T26" fmla="*/ 181 w 349"/>
                <a:gd name="T27" fmla="*/ 111 h 335"/>
                <a:gd name="T28" fmla="*/ 288 w 349"/>
                <a:gd name="T29" fmla="*/ 29 h 335"/>
                <a:gd name="T30" fmla="*/ 273 w 349"/>
                <a:gd name="T31" fmla="*/ 46 h 335"/>
                <a:gd name="T32" fmla="*/ 100 w 349"/>
                <a:gd name="T33" fmla="*/ 75 h 335"/>
                <a:gd name="T34" fmla="*/ 61 w 349"/>
                <a:gd name="T35" fmla="*/ 29 h 335"/>
                <a:gd name="T36" fmla="*/ 288 w 349"/>
                <a:gd name="T37" fmla="*/ 29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9" h="335">
                  <a:moveTo>
                    <a:pt x="191" y="289"/>
                  </a:moveTo>
                  <a:lnTo>
                    <a:pt x="191" y="190"/>
                  </a:lnTo>
                  <a:lnTo>
                    <a:pt x="349" y="0"/>
                  </a:lnTo>
                  <a:lnTo>
                    <a:pt x="0" y="0"/>
                  </a:lnTo>
                  <a:lnTo>
                    <a:pt x="158" y="190"/>
                  </a:lnTo>
                  <a:lnTo>
                    <a:pt x="158" y="289"/>
                  </a:lnTo>
                  <a:cubicBezTo>
                    <a:pt x="112" y="293"/>
                    <a:pt x="77" y="312"/>
                    <a:pt x="77" y="335"/>
                  </a:cubicBezTo>
                  <a:lnTo>
                    <a:pt x="272" y="335"/>
                  </a:lnTo>
                  <a:cubicBezTo>
                    <a:pt x="272" y="312"/>
                    <a:pt x="237" y="293"/>
                    <a:pt x="191" y="289"/>
                  </a:cubicBezTo>
                  <a:close/>
                  <a:moveTo>
                    <a:pt x="181" y="111"/>
                  </a:moveTo>
                  <a:cubicBezTo>
                    <a:pt x="172" y="111"/>
                    <a:pt x="164" y="103"/>
                    <a:pt x="164" y="94"/>
                  </a:cubicBezTo>
                  <a:cubicBezTo>
                    <a:pt x="164" y="85"/>
                    <a:pt x="172" y="78"/>
                    <a:pt x="181" y="78"/>
                  </a:cubicBezTo>
                  <a:cubicBezTo>
                    <a:pt x="190" y="78"/>
                    <a:pt x="197" y="85"/>
                    <a:pt x="197" y="94"/>
                  </a:cubicBezTo>
                  <a:cubicBezTo>
                    <a:pt x="197" y="103"/>
                    <a:pt x="190" y="111"/>
                    <a:pt x="181" y="111"/>
                  </a:cubicBezTo>
                  <a:close/>
                  <a:moveTo>
                    <a:pt x="288" y="29"/>
                  </a:moveTo>
                  <a:lnTo>
                    <a:pt x="273" y="46"/>
                  </a:lnTo>
                  <a:lnTo>
                    <a:pt x="100" y="75"/>
                  </a:lnTo>
                  <a:lnTo>
                    <a:pt x="61" y="29"/>
                  </a:lnTo>
                  <a:lnTo>
                    <a:pt x="288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" name="文本框 6">
            <a:extLst>
              <a:ext uri="{FF2B5EF4-FFF2-40B4-BE49-F238E27FC236}">
                <a16:creationId xmlns:a16="http://schemas.microsoft.com/office/drawing/2014/main" xmlns="" id="{49529987-01AD-B40B-E9DB-A7F339EE1CE3}"/>
              </a:ext>
            </a:extLst>
          </p:cNvPr>
          <p:cNvSpPr txBox="1"/>
          <p:nvPr/>
        </p:nvSpPr>
        <p:spPr>
          <a:xfrm>
            <a:off x="1791760" y="2161272"/>
            <a:ext cx="9332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err="1">
                <a:solidFill>
                  <a:srgbClr val="3B9FA7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altLang="zh-CN" sz="4400" b="1" dirty="0">
                <a:solidFill>
                  <a:srgbClr val="3B9FA7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3B9FA7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kể</a:t>
            </a:r>
            <a:r>
              <a:rPr lang="en-US" altLang="zh-CN" sz="4400" b="1" dirty="0">
                <a:solidFill>
                  <a:srgbClr val="3B9FA7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3B9FA7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altLang="zh-CN" sz="4400" b="1" dirty="0">
                <a:solidFill>
                  <a:srgbClr val="3B9FA7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3B9FA7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altLang="zh-CN" sz="4400" b="1" dirty="0">
                <a:solidFill>
                  <a:srgbClr val="3B9FA7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3B9FA7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altLang="zh-CN" sz="4400" b="1" dirty="0">
                <a:solidFill>
                  <a:srgbClr val="3B9FA7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3B9FA7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loại</a:t>
            </a:r>
            <a:r>
              <a:rPr lang="en-US" altLang="zh-CN" sz="4400" b="1" dirty="0">
                <a:solidFill>
                  <a:srgbClr val="3B9FA7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3B9FA7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altLang="zh-CN" sz="4400" b="1" dirty="0">
                <a:solidFill>
                  <a:srgbClr val="3B9FA7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3B9FA7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ăn</a:t>
            </a:r>
            <a:r>
              <a:rPr lang="en-US" altLang="zh-CN" sz="4400" b="1" dirty="0">
                <a:solidFill>
                  <a:srgbClr val="3B9FA7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zh-CN" sz="4400" b="1" dirty="0" err="1">
                <a:solidFill>
                  <a:srgbClr val="3B9FA7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altLang="zh-CN" sz="4400" b="1" dirty="0">
                <a:solidFill>
                  <a:srgbClr val="3B9FA7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3B9FA7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uống</a:t>
            </a:r>
            <a:r>
              <a:rPr lang="en-US" altLang="zh-CN" sz="4400" b="1" dirty="0">
                <a:solidFill>
                  <a:srgbClr val="3B9FA7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3B9FA7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mà</a:t>
            </a:r>
            <a:r>
              <a:rPr lang="en-US" altLang="zh-CN" sz="4400" b="1" dirty="0">
                <a:solidFill>
                  <a:srgbClr val="3B9FA7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3B9FA7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altLang="zh-CN" sz="4400" b="1" dirty="0">
                <a:solidFill>
                  <a:srgbClr val="3B9FA7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3B9FA7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thích</a:t>
            </a:r>
            <a:r>
              <a:rPr lang="en-US" altLang="zh-CN" sz="4400" b="1" dirty="0">
                <a:solidFill>
                  <a:srgbClr val="3B9FA7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zh-CN" altLang="en-US" sz="4400" b="1" dirty="0">
              <a:solidFill>
                <a:srgbClr val="3B9FA7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3CD7BC55-BB9E-A900-05E9-6CA4D5769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000" b="91600" l="10000" r="90000">
                        <a14:foregroundMark x1="47600" y1="7000" x2="49800" y2="10600"/>
                        <a14:foregroundMark x1="49000" y1="76600" x2="51800" y2="9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36055" y="2884547"/>
            <a:ext cx="4242807" cy="424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85A89A1-41E8-B8AD-DFE6-1C8F4267D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6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305216B1-8E7C-566B-25F5-0B5BB6887379}"/>
              </a:ext>
            </a:extLst>
          </p:cNvPr>
          <p:cNvGrpSpPr/>
          <p:nvPr/>
        </p:nvGrpSpPr>
        <p:grpSpPr>
          <a:xfrm>
            <a:off x="735740" y="625297"/>
            <a:ext cx="2477133" cy="584775"/>
            <a:chOff x="880880" y="712381"/>
            <a:chExt cx="2477133" cy="58477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5520151A-7356-45C8-8C0D-66F49BD04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880" y="712381"/>
              <a:ext cx="584775" cy="584775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A9D19641-0E31-4037-8A01-F0A128D3795B}"/>
                </a:ext>
              </a:extLst>
            </p:cNvPr>
            <p:cNvSpPr txBox="1"/>
            <p:nvPr/>
          </p:nvSpPr>
          <p:spPr>
            <a:xfrm>
              <a:off x="1317070" y="712381"/>
              <a:ext cx="20409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lang="en-US" altLang="zh-CN" sz="3200" b="1" dirty="0" err="1">
                  <a:solidFill>
                    <a:srgbClr val="41414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Khám</a:t>
              </a:r>
              <a:r>
                <a:rPr lang="en-US" altLang="zh-CN" sz="3200" b="1" dirty="0">
                  <a:solidFill>
                    <a:srgbClr val="41414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41414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phá</a:t>
              </a:r>
              <a:endParaRPr lang="zh-CN" altLang="en-US" sz="3200" b="1" dirty="0">
                <a:solidFill>
                  <a:srgbClr val="41414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文本框 6">
            <a:extLst>
              <a:ext uri="{FF2B5EF4-FFF2-40B4-BE49-F238E27FC236}">
                <a16:creationId xmlns:a16="http://schemas.microsoft.com/office/drawing/2014/main" xmlns="" id="{24B4EB3E-8B33-5739-5B36-02666AE99759}"/>
              </a:ext>
            </a:extLst>
          </p:cNvPr>
          <p:cNvSpPr txBox="1"/>
          <p:nvPr/>
        </p:nvSpPr>
        <p:spPr>
          <a:xfrm>
            <a:off x="1058117" y="1369729"/>
            <a:ext cx="43266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3B9FA7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Kể tên thức ăn, đồ uống có lợi cho các cơ quan tiêu hóa, tuần hoàn, thần kinh trong hình dưới dây.</a:t>
            </a:r>
            <a:endParaRPr lang="zh-CN" altLang="en-US" sz="3200" b="1" dirty="0">
              <a:solidFill>
                <a:srgbClr val="3B9FA7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xmlns="" id="{46BF0803-8470-2A7A-039C-0E4DEBB394E9}"/>
              </a:ext>
            </a:extLst>
          </p:cNvPr>
          <p:cNvSpPr/>
          <p:nvPr/>
        </p:nvSpPr>
        <p:spPr>
          <a:xfrm>
            <a:off x="5602514" y="625296"/>
            <a:ext cx="5718629" cy="571862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518" t="-24337" r="-27778" b="-581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4A1E6437-FF40-360D-84AA-FFF082482EBB}"/>
              </a:ext>
            </a:extLst>
          </p:cNvPr>
          <p:cNvGrpSpPr/>
          <p:nvPr/>
        </p:nvGrpSpPr>
        <p:grpSpPr>
          <a:xfrm>
            <a:off x="1502086" y="3924274"/>
            <a:ext cx="2975714" cy="3080740"/>
            <a:chOff x="1502086" y="3924274"/>
            <a:chExt cx="2975714" cy="3080740"/>
          </a:xfrm>
        </p:grpSpPr>
        <p:pic>
          <p:nvPicPr>
            <p:cNvPr id="19" name="Hình ảnh 18">
              <a:extLst>
                <a:ext uri="{FF2B5EF4-FFF2-40B4-BE49-F238E27FC236}">
                  <a16:creationId xmlns:a16="http://schemas.microsoft.com/office/drawing/2014/main" xmlns="" id="{4AA27439-93B8-FE5C-50B3-4A0A41311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086" y="4625508"/>
              <a:ext cx="2975714" cy="2379506"/>
            </a:xfrm>
            <a:prstGeom prst="rect">
              <a:avLst/>
            </a:prstGeom>
          </p:spPr>
        </p:pic>
        <p:sp>
          <p:nvSpPr>
            <p:cNvPr id="20" name="Bong bóng Lời nói: Hình chữ nhật với Góc Tròn 19">
              <a:extLst>
                <a:ext uri="{FF2B5EF4-FFF2-40B4-BE49-F238E27FC236}">
                  <a16:creationId xmlns:a16="http://schemas.microsoft.com/office/drawing/2014/main" xmlns="" id="{1B908FD1-B4C1-3869-1B06-2368D8788505}"/>
                </a:ext>
              </a:extLst>
            </p:cNvPr>
            <p:cNvSpPr/>
            <p:nvPr/>
          </p:nvSpPr>
          <p:spPr>
            <a:xfrm>
              <a:off x="1930400" y="3924274"/>
              <a:ext cx="2512572" cy="1001486"/>
            </a:xfrm>
            <a:prstGeom prst="wedgeRoundRectCallout">
              <a:avLst>
                <a:gd name="adj1" fmla="val 3394"/>
                <a:gd name="adj2" fmla="val 92935"/>
                <a:gd name="adj3" fmla="val 16667"/>
              </a:avLst>
            </a:prstGeom>
            <a:solidFill>
              <a:schemeClr val="bg1"/>
            </a:solidFill>
            <a:ln>
              <a:solidFill>
                <a:srgbClr val="E98E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Thảo luận nhóm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080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72B9762-60F3-B0C3-F879-6F824497F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8" y="-1331685"/>
            <a:ext cx="8390165" cy="839016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EC2F2A1-9F09-AD58-B9B7-F7D4840AB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91574" l="9752" r="90780">
                        <a14:foregroundMark x1="57801" y1="56098" x2="57624" y2="63858"/>
                        <a14:foregroundMark x1="47340" y1="56319" x2="46454" y2="60089"/>
                        <a14:foregroundMark x1="39539" y1="91574" x2="56560" y2="91796"/>
                        <a14:foregroundMark x1="57624" y1="91131" x2="59752" y2="91574"/>
                        <a14:foregroundMark x1="60993" y1="91131" x2="61348" y2="90687"/>
                        <a14:foregroundMark x1="37766" y1="90687" x2="39539" y2="91574"/>
                        <a14:foregroundMark x1="37057" y1="90466" x2="40071" y2="90687"/>
                        <a14:foregroundMark x1="36170" y1="90687" x2="39716" y2="91131"/>
                        <a14:foregroundMark x1="90780" y1="59424" x2="78369" y2="67184"/>
                        <a14:foregroundMark x1="78369" y1="67184" x2="77482" y2="67184"/>
                        <a14:foregroundMark x1="62943" y1="73614" x2="62943" y2="73614"/>
                        <a14:foregroundMark x1="62766" y1="71619" x2="62766" y2="75610"/>
                        <a14:foregroundMark x1="64362" y1="74279" x2="62943" y2="73836"/>
                        <a14:foregroundMark x1="83511" y1="44789" x2="83511" y2="44789"/>
                        <a14:foregroundMark x1="72340" y1="41463" x2="72695" y2="41907"/>
                        <a14:foregroundMark x1="75887" y1="32594" x2="76241" y2="35033"/>
                        <a14:foregroundMark x1="75179" y1="34369" x2="79255" y2="35477"/>
                        <a14:foregroundMark x1="74291" y1="34812" x2="75489" y2="35477"/>
                        <a14:foregroundMark x1="75887" y1="36807" x2="75887" y2="36807"/>
                        <a14:foregroundMark x1="82447" y1="44568" x2="83511" y2="44568"/>
                        <a14:foregroundMark x1="82979" y1="43237" x2="82979" y2="43237"/>
                        <a14:foregroundMark x1="83511" y1="44789" x2="83511" y2="44789"/>
                        <a14:foregroundMark x1="83156" y1="45898" x2="83156" y2="45898"/>
                        <a14:foregroundMark x1="83688" y1="46120" x2="83688" y2="46120"/>
                        <a14:foregroundMark x1="83688" y1="44568" x2="83688" y2="44568"/>
                        <a14:foregroundMark x1="73582" y1="43902" x2="73227" y2="42794"/>
                        <a14:foregroundMark x1="73050" y1="43237" x2="73227" y2="43902"/>
                        <a14:foregroundMark x1="72163" y1="43237" x2="72163" y2="43237"/>
                        <a14:foregroundMark x1="72163" y1="43237" x2="72163" y2="43902"/>
                        <a14:backgroundMark x1="26418" y1="17073" x2="20567" y2="23282"/>
                        <a14:backgroundMark x1="65957" y1="14412" x2="71099" y2="20843"/>
                        <a14:backgroundMark x1="78014" y1="26829" x2="83511" y2="32594"/>
                        <a14:backgroundMark x1="82092" y1="37472" x2="84574" y2="33259"/>
                        <a14:backgroundMark x1="19504" y1="45455" x2="21986" y2="57650"/>
                        <a14:backgroundMark x1="68085" y1="74945" x2="62766" y2="85366"/>
                        <a14:backgroundMark x1="19504" y1="61419" x2="25709" y2="74945"/>
                        <a14:backgroundMark x1="35106" y1="66741" x2="37057" y2="67184"/>
                        <a14:backgroundMark x1="31560" y1="63858" x2="31560" y2="63858"/>
                        <a14:backgroundMark x1="58865" y1="82705" x2="61348" y2="83592"/>
                        <a14:backgroundMark x1="60993" y1="70953" x2="60993" y2="70953"/>
                        <a14:backgroundMark x1="57092" y1="86475" x2="57092" y2="86475"/>
                        <a14:backgroundMark x1="55142" y1="85809" x2="55142" y2="85809"/>
                        <a14:backgroundMark x1="73582" y1="38137" x2="73582" y2="38137"/>
                        <a14:backgroundMark x1="72163" y1="32594" x2="72163" y2="34368"/>
                        <a14:backgroundMark x1="72340" y1="35477" x2="72340" y2="36142"/>
                        <a14:backgroundMark x1="79433" y1="42572" x2="82624" y2="36142"/>
                        <a14:backgroundMark x1="77482" y1="40133" x2="79433" y2="40133"/>
                        <a14:backgroundMark x1="70567" y1="44568" x2="70567" y2="44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4758" y="703943"/>
            <a:ext cx="6815664" cy="545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xmlns="" id="{A5E79517-C741-37D3-B849-0F4361AAA9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57" y="1920990"/>
            <a:ext cx="5341349" cy="30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A4E31A2C-CE94-42C3-D8E1-51C241C2A941}"/>
              </a:ext>
            </a:extLst>
          </p:cNvPr>
          <p:cNvSpPr txBox="1"/>
          <p:nvPr/>
        </p:nvSpPr>
        <p:spPr>
          <a:xfrm>
            <a:off x="1074057" y="1413064"/>
            <a:ext cx="4354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nền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DBC43C17-6B5D-82A5-EAFD-C2317A614F36}"/>
              </a:ext>
            </a:extLst>
          </p:cNvPr>
          <p:cNvSpPr/>
          <p:nvPr/>
        </p:nvSpPr>
        <p:spPr>
          <a:xfrm>
            <a:off x="5602514" y="569686"/>
            <a:ext cx="5718629" cy="571862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518" t="-24337" r="-27778" b="-581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3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AA0236BA-1118-985C-9332-DCD295885BE1}"/>
              </a:ext>
            </a:extLst>
          </p:cNvPr>
          <p:cNvSpPr txBox="1"/>
          <p:nvPr/>
        </p:nvSpPr>
        <p:spPr>
          <a:xfrm>
            <a:off x="1074057" y="1997839"/>
            <a:ext cx="43542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 </a:t>
            </a:r>
            <a:r>
              <a:rPr lang="en-US" sz="3600" b="1" dirty="0" err="1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tốt</a:t>
            </a:r>
            <a:r>
              <a:rPr lang="en-US" sz="3600" b="1" dirty="0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EA568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3AA8D647-072A-52AD-759B-46D1060FC437}"/>
              </a:ext>
            </a:extLst>
          </p:cNvPr>
          <p:cNvSpPr/>
          <p:nvPr/>
        </p:nvSpPr>
        <p:spPr>
          <a:xfrm>
            <a:off x="5602514" y="569686"/>
            <a:ext cx="5718629" cy="571862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518" t="-24337" r="-27778" b="-581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366</Words>
  <Application>Microsoft Office PowerPoint</Application>
  <PresentationFormat>Widescreen</PresentationFormat>
  <Paragraphs>40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Arial-Rounded</vt:lpstr>
      <vt:lpstr>AvantGarde</vt:lpstr>
      <vt:lpstr>Calibri</vt:lpstr>
      <vt:lpstr>Calibri Light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</cp:lastModifiedBy>
  <cp:revision>3</cp:revision>
  <dcterms:created xsi:type="dcterms:W3CDTF">2023-03-17T05:13:45Z</dcterms:created>
  <dcterms:modified xsi:type="dcterms:W3CDTF">2023-03-20T02:13:19Z</dcterms:modified>
</cp:coreProperties>
</file>