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5" r:id="rId2"/>
    <p:sldId id="277" r:id="rId3"/>
    <p:sldId id="308" r:id="rId4"/>
    <p:sldId id="303" r:id="rId5"/>
    <p:sldId id="311" r:id="rId6"/>
    <p:sldId id="310" r:id="rId7"/>
    <p:sldId id="297" r:id="rId8"/>
    <p:sldId id="305" r:id="rId9"/>
    <p:sldId id="312" r:id="rId10"/>
    <p:sldId id="287" r:id="rId11"/>
    <p:sldId id="306" r:id="rId12"/>
    <p:sldId id="307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2ADDD-FD13-450E-B1B2-C3A51A46DF70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8A823-49FA-4DE5-A6F9-5FF9E73BD3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892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F360-3CE4-2E5B-709F-BEAC99C77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4C290-836A-22CC-C1A6-FD069F98E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2D18A-396A-9839-344B-D20507A9F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8355-9C35-40D9-93AF-8FB789BF157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02E71-9A76-C23C-3F02-25E3D560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161B1-3210-A028-1671-33DA1C3C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E9BD-6978-405B-81CC-2D728552CC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526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9CC9-FCB0-2705-E364-BE931140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A70E9-EE73-9D36-BC1B-815FD9D00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2FC77-DED1-2ADF-3885-D3F65712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8355-9C35-40D9-93AF-8FB789BF157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A24D1-C4F2-E26C-2B65-6585B270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8E27C-764A-E294-9933-3B21F94F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E9BD-6978-405B-81CC-2D728552CC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081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1A2A2-154C-367B-339D-CA5F58F29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EAF76-7C66-FD15-1DF2-4C2EC3F56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D9965-6C3B-FBDC-DE08-F216A667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8355-9C35-40D9-93AF-8FB789BF157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486A0-C13E-70DD-2B9C-19AAE931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94E30-A024-AA0C-93ED-86B28949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E9BD-6978-405B-81CC-2D728552CC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685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198119" y="-26236"/>
            <a:ext cx="12390120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198119" y="-26236"/>
            <a:ext cx="12390120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198119" y="-26236"/>
            <a:ext cx="12390120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1630679" y="-2156460"/>
            <a:ext cx="5318760" cy="531876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6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3808070" y="2560320"/>
            <a:ext cx="7597889" cy="1356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7" y="70263"/>
            <a:ext cx="1304053" cy="1651451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8774" r="60134"/>
          <a:stretch/>
        </p:blipFill>
        <p:spPr>
          <a:xfrm>
            <a:off x="-1023694" y="238068"/>
            <a:ext cx="3925074" cy="1931236"/>
          </a:xfrm>
          <a:prstGeom prst="rect">
            <a:avLst/>
          </a:prstGeom>
        </p:spPr>
      </p:pic>
      <p:pic>
        <p:nvPicPr>
          <p:cNvPr id="2" name="Hình ảnh 16">
            <a:extLst>
              <a:ext uri="{FF2B5EF4-FFF2-40B4-BE49-F238E27FC236}">
                <a16:creationId xmlns:a16="http://schemas.microsoft.com/office/drawing/2014/main" id="{1C24EF47-7D27-D1A7-0CA0-9AF047FC4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8614" t="31716"/>
          <a:stretch/>
        </p:blipFill>
        <p:spPr>
          <a:xfrm>
            <a:off x="4875387" y="376190"/>
            <a:ext cx="5059220" cy="18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2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8553-8E7D-0752-265D-D2B33736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253E4-606A-0602-1E10-3D77C83C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8355-9C35-40D9-93AF-8FB789BF157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DB2AE-5C26-2706-BCC6-B60E6611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32158-8ED8-CB11-540C-AFD8A39F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E9BD-6978-405B-81CC-2D728552CC9B}" type="slidenum">
              <a:rPr lang="vi-VN" smtClean="0"/>
              <a:t>‹#›</a:t>
            </a:fld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65251B-C16A-704D-77AE-D4828384744A}"/>
              </a:ext>
            </a:extLst>
          </p:cNvPr>
          <p:cNvSpPr/>
          <p:nvPr userDrawn="1"/>
        </p:nvSpPr>
        <p:spPr>
          <a:xfrm>
            <a:off x="-198119" y="-26236"/>
            <a:ext cx="12390120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FD7B672-5B18-4EE5-36EE-E0AAF11C19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11" y="3661582"/>
            <a:ext cx="7597889" cy="25908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DA38C72-5D97-66A8-2310-B5C5093167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3" y="2055109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BB1A5B5-26C6-9A83-65A0-15C246D1A7C8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A96D9E-96AC-138F-48F6-E39ECB3A46C5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80598-F2B8-71E6-050C-056AE4752087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E7E5A3-C21A-C54D-0E53-D81E0951DC60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5338F05-7EA3-6322-63B6-F5E708B5573D}"/>
              </a:ext>
            </a:extLst>
          </p:cNvPr>
          <p:cNvSpPr/>
          <p:nvPr userDrawn="1"/>
        </p:nvSpPr>
        <p:spPr>
          <a:xfrm>
            <a:off x="-198119" y="-26236"/>
            <a:ext cx="12390120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00B6ECEC-C54A-0E7F-2A95-BC1DBC1895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7" y="70263"/>
            <a:ext cx="1304053" cy="1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182161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6225-DF72-96C9-C2D6-89DCBFC4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8C276-B9CD-4B9B-0C82-F3BB11749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9BC14-D041-39CA-E3CA-8ED87AAF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8355-9C35-40D9-93AF-8FB789BF157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AB4CC-9026-B1B0-A920-AFE86AF0B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26104-06D1-654E-AFD0-A56CB33E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E9BD-6978-405B-81CC-2D728552CC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952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469D9-6AE0-03F7-3EEA-6C423BDB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2CCA6-21DB-F3EE-042D-03471FF9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2B70C-A70A-E3D4-8080-EEB1268A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8355-9C35-40D9-93AF-8FB789BF157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658B-4586-F7A1-70A4-85CD16B7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76E31-8431-7C2E-C43C-2D15181B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E9BD-6978-405B-81CC-2D728552CC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98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43EB-C01E-7025-0DB7-B360A3C7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23E37-F327-AFA6-14EA-B77BE3CAD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D7EF-6692-6AC3-8DA3-EF8A0B828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21E7A-D76B-A31D-0106-9AB377CE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8355-9C35-40D9-93AF-8FB789BF157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5BF93-8EAB-CC9B-0B93-8755C62A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3FD2B-8A41-3188-AAF2-CE4817C9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E9BD-6978-405B-81CC-2D728552CC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82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A6FF-A702-F46B-CB7B-4FBFF9ED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FAD7C-43D9-04C4-2FDB-2E0B74763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9DC7B-8CDA-6782-799F-5FB990407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315F2-7640-97A5-AC1A-0B73E0D2C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6E5551-478E-D3D7-EDDD-10CB374F2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7ED4F-701F-A1F1-549B-2D8AAD90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8355-9C35-40D9-93AF-8FB789BF157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97154F-0347-4A6A-20FA-0784F9ED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09AB7B-8669-3A77-9CD4-E6B72E6F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E9BD-6978-405B-81CC-2D728552CC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341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B8BA-E541-9245-85A7-DC48ADEC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3B3C4-7E2E-6855-0220-DA32475F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8355-9C35-40D9-93AF-8FB789BF157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C4254-6000-6579-D8E3-803FDC17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E44E7-57D8-0E53-A5B4-8C086C4F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E9BD-6978-405B-81CC-2D728552CC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57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872D3B-96DB-A28B-B0A9-BFF5727C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8355-9C35-40D9-93AF-8FB789BF157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43E1B0-B7EF-140F-7B7B-611D7AA9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7A3E3-FE24-AFC4-CE79-10FB992B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E9BD-6978-405B-81CC-2D728552CC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090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1269B-68BA-BF07-7AE3-BB344888B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E394C-A595-CD38-AEC3-279DBF933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2BF4A-29F3-D572-60BE-0AC97527B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CF17E-B9D0-E72A-0B6B-725FFD35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8355-9C35-40D9-93AF-8FB789BF157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7BBFE-A317-FA54-8FC8-69F99620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4B76E-15C2-2D96-68D7-86A1916F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E9BD-6978-405B-81CC-2D728552CC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054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4A9C-8926-5CB1-084D-A437B5E2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E37BEF-FD7C-8898-531D-FB61E7007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00E60-F5B1-D087-4668-9D4BDB71E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B67B1-8D09-365E-ECBE-5E64934C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8355-9C35-40D9-93AF-8FB789BF157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A9754-AF9E-0096-F4B1-1AAEB728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27D0B-1494-44A2-99D0-F3F136A9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E9BD-6978-405B-81CC-2D728552CC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509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A686D-7064-4EFE-5B81-25E61CFE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7AAA5-E34F-E3AD-2F93-47FFE76C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FD53F-0E2F-C78D-E875-EF08CB464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8355-9C35-40D9-93AF-8FB789BF157E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E5240-4CD2-2B4C-6338-E7C9DF5D9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9F946-51ED-D955-BE39-FE489C9C2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AE9BD-6978-405B-81CC-2D728552CC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716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93" y="1689060"/>
            <a:ext cx="1545582" cy="112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GB" sz="6591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27</a:t>
            </a:r>
            <a:endParaRPr lang="en-US" sz="6591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062" y="2682923"/>
            <a:ext cx="7363002" cy="89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lnSpc>
                <a:spcPct val="80000"/>
              </a:lnSpc>
              <a:spcBef>
                <a:spcPts val="1348"/>
              </a:spcBef>
              <a:defRPr/>
            </a:pP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phạm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 100 000 (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lang="en-US" sz="32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5" y="26082"/>
            <a:ext cx="12313116" cy="615655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D7D7C4-6AC7-95FD-55F5-326AA3528E6C}"/>
              </a:ext>
            </a:extLst>
          </p:cNvPr>
          <p:cNvSpPr txBox="1"/>
          <p:nvPr/>
        </p:nvSpPr>
        <p:spPr>
          <a:xfrm>
            <a:off x="4385845" y="1745394"/>
            <a:ext cx="3975768" cy="1444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788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8788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788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8788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47" y="3667892"/>
            <a:ext cx="3684411" cy="31814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A24BEA-BB27-71B7-F229-852EB30A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5" y="26082"/>
            <a:ext cx="12313116" cy="615655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19" y="1468814"/>
            <a:ext cx="4674470" cy="16583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88" y="3314991"/>
            <a:ext cx="2812896" cy="32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8689"/>
            <a:ext cx="12176542" cy="6849305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07" y="570252"/>
            <a:ext cx="8476291" cy="2781591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2" y="2972960"/>
            <a:ext cx="4824736" cy="35847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64" y="2499090"/>
            <a:ext cx="5073900" cy="308994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22" y="4239296"/>
            <a:ext cx="1445113" cy="1612290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8443" y="4195395"/>
            <a:ext cx="1062985" cy="1002132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7234" y="4124296"/>
            <a:ext cx="2061211" cy="18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09" y="803433"/>
            <a:ext cx="4680764" cy="324685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53" y="3137040"/>
            <a:ext cx="3650303" cy="338983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4150" y="2744070"/>
            <a:ext cx="3938350" cy="39277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0998D45-06F1-0202-EFD1-F664C23B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10C3C7D-176C-0C07-81DA-3C09FBA21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43" y="1031743"/>
            <a:ext cx="3684459" cy="2205007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1748EF49-0DF2-99D0-95A4-0D4C2A12F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791" y="3183627"/>
            <a:ext cx="2415960" cy="3059386"/>
          </a:xfrm>
          <a:prstGeom prst="rect">
            <a:avLst/>
          </a:prstGeom>
        </p:spPr>
      </p:pic>
      <p:sp>
        <p:nvSpPr>
          <p:cNvPr id="7" name="TextBox 20">
            <a:extLst>
              <a:ext uri="{FF2B5EF4-FFF2-40B4-BE49-F238E27FC236}">
                <a16:creationId xmlns:a16="http://schemas.microsoft.com/office/drawing/2014/main" id="{619DDE99-DA9A-1839-B0EF-5B9F89D8D695}"/>
              </a:ext>
            </a:extLst>
          </p:cNvPr>
          <p:cNvSpPr txBox="1"/>
          <p:nvPr/>
        </p:nvSpPr>
        <p:spPr>
          <a:xfrm>
            <a:off x="3204003" y="3553406"/>
            <a:ext cx="1715280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u="sng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sz="3296" b="1" u="sng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b="1" u="sng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giải</a:t>
            </a:r>
            <a:endParaRPr lang="en-US" sz="3296" b="1" u="sng" dirty="0">
              <a:solidFill>
                <a:srgbClr val="0000FF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36BAD177-66B2-BA54-3102-6C7CD2922128}"/>
              </a:ext>
            </a:extLst>
          </p:cNvPr>
          <p:cNvSpPr txBox="1"/>
          <p:nvPr/>
        </p:nvSpPr>
        <p:spPr>
          <a:xfrm>
            <a:off x="959022" y="4113931"/>
            <a:ext cx="6164374" cy="166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96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 túi cân nặng số gam là:</a:t>
            </a:r>
          </a:p>
          <a:p>
            <a:pPr algn="ctr"/>
            <a:r>
              <a:rPr lang="en-US" sz="3296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630 : 3 = 210 (g)</a:t>
            </a:r>
          </a:p>
          <a:p>
            <a:pPr algn="ctr">
              <a:spcBef>
                <a:spcPts val="449"/>
              </a:spcBef>
              <a:spcAft>
                <a:spcPts val="1348"/>
              </a:spcAft>
            </a:pPr>
            <a:r>
              <a:rPr lang="en-US" sz="3296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            Đáp số: 210 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B63852B-E41F-F423-B00F-25AD9B9735A4}"/>
              </a:ext>
            </a:extLst>
          </p:cNvPr>
          <p:cNvSpPr txBox="1"/>
          <p:nvPr/>
        </p:nvSpPr>
        <p:spPr>
          <a:xfrm>
            <a:off x="344444" y="109573"/>
            <a:ext cx="8699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630 g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thịt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chia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gam?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EFFA23B-5F0E-633A-D424-C8F648D0A9B5}"/>
              </a:ext>
            </a:extLst>
          </p:cNvPr>
          <p:cNvGrpSpPr/>
          <p:nvPr/>
        </p:nvGrpSpPr>
        <p:grpSpPr>
          <a:xfrm>
            <a:off x="160328" y="1235940"/>
            <a:ext cx="2196365" cy="1731969"/>
            <a:chOff x="214042" y="1644207"/>
            <a:chExt cx="2932205" cy="2312224"/>
          </a:xfrm>
        </p:grpSpPr>
        <p:pic>
          <p:nvPicPr>
            <p:cNvPr id="1026" name="Picture 2" descr="Hai Miếng Thịt Bò, Thịt Bò Tươi Ngon 1 - KhoThietKe.Net">
              <a:extLst>
                <a:ext uri="{FF2B5EF4-FFF2-40B4-BE49-F238E27FC236}">
                  <a16:creationId xmlns:a16="http://schemas.microsoft.com/office/drawing/2014/main" id="{77E992EC-2BE6-2673-0E79-F4F11C0FB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42" y="1644207"/>
              <a:ext cx="2132553" cy="1530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ai Miếng Thịt Bò, Thịt Bò Tươi Ngon 1 - KhoThietKe.Net">
              <a:extLst>
                <a:ext uri="{FF2B5EF4-FFF2-40B4-BE49-F238E27FC236}">
                  <a16:creationId xmlns:a16="http://schemas.microsoft.com/office/drawing/2014/main" id="{9BBE1D60-2C39-7EF5-78EB-589C7647E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55" y="1828800"/>
              <a:ext cx="2132553" cy="1530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ai Miếng Thịt Bò, Thịt Bò Tươi Ngon 1 - KhoThietKe.Net">
              <a:extLst>
                <a:ext uri="{FF2B5EF4-FFF2-40B4-BE49-F238E27FC236}">
                  <a16:creationId xmlns:a16="http://schemas.microsoft.com/office/drawing/2014/main" id="{2927FAEA-764F-AFCA-0707-85CCE4F9E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68" y="2013393"/>
              <a:ext cx="2132553" cy="1530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ai Miếng Thịt Bò, Thịt Bò Tươi Ngon 1 - KhoThietKe.Net">
              <a:extLst>
                <a:ext uri="{FF2B5EF4-FFF2-40B4-BE49-F238E27FC236}">
                  <a16:creationId xmlns:a16="http://schemas.microsoft.com/office/drawing/2014/main" id="{2E20C7D5-C96A-2216-0693-F4F23EBB0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81" y="2197986"/>
              <a:ext cx="2132553" cy="1530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ai Miếng Thịt Bò, Thịt Bò Tươi Ngon 1 - KhoThietKe.Net">
              <a:extLst>
                <a:ext uri="{FF2B5EF4-FFF2-40B4-BE49-F238E27FC236}">
                  <a16:creationId xmlns:a16="http://schemas.microsoft.com/office/drawing/2014/main" id="{0C744B16-A3AD-D71B-AD63-A9E56D375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694" y="2425860"/>
              <a:ext cx="2132553" cy="1530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CÂN 20 kg | CÂN NHƠN HÒA CÔNG BẰNG | NHƠN HÒA, LTD. SINCE 1983">
            <a:extLst>
              <a:ext uri="{FF2B5EF4-FFF2-40B4-BE49-F238E27FC236}">
                <a16:creationId xmlns:a16="http://schemas.microsoft.com/office/drawing/2014/main" id="{17FF06EB-0671-2A57-E2D5-5CF8DAE0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36" y="1249209"/>
            <a:ext cx="2055386" cy="205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E8FAC662-8408-0CD9-9AC0-87AD29F90A2A}"/>
              </a:ext>
            </a:extLst>
          </p:cNvPr>
          <p:cNvGrpSpPr/>
          <p:nvPr/>
        </p:nvGrpSpPr>
        <p:grpSpPr>
          <a:xfrm>
            <a:off x="4620923" y="1374209"/>
            <a:ext cx="3845995" cy="1855020"/>
            <a:chOff x="6169052" y="1935926"/>
            <a:chExt cx="5134504" cy="2476500"/>
          </a:xfrm>
        </p:grpSpPr>
        <p:pic>
          <p:nvPicPr>
            <p:cNvPr id="1030" name="Picture 6" descr="Túi Giấy trơn KT09 (30x 21 x 10cm) - Xưởng in offset">
              <a:extLst>
                <a:ext uri="{FF2B5EF4-FFF2-40B4-BE49-F238E27FC236}">
                  <a16:creationId xmlns:a16="http://schemas.microsoft.com/office/drawing/2014/main" id="{D583B546-5B20-8DD1-5BE5-2F7F26F4A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052" y="1935926"/>
              <a:ext cx="2476500" cy="247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Túi Giấy trơn KT09 (30x 21 x 10cm) - Xưởng in offset">
              <a:extLst>
                <a:ext uri="{FF2B5EF4-FFF2-40B4-BE49-F238E27FC236}">
                  <a16:creationId xmlns:a16="http://schemas.microsoft.com/office/drawing/2014/main" id="{DF350C6F-81F9-4678-E039-DC88E4B4A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054" y="1935926"/>
              <a:ext cx="2476500" cy="247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Túi Giấy trơn KT09 (30x 21 x 10cm) - Xưởng in offset">
              <a:extLst>
                <a:ext uri="{FF2B5EF4-FFF2-40B4-BE49-F238E27FC236}">
                  <a16:creationId xmlns:a16="http://schemas.microsoft.com/office/drawing/2014/main" id="{CF1F3218-F110-1AF9-6856-D8FCF309EE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056" y="1935926"/>
              <a:ext cx="2476500" cy="247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537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D16DFD0-5C07-9674-D634-F9AAB679A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5" y="26082"/>
            <a:ext cx="12313116" cy="615655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B8302D2-2433-4ABC-06CF-3FF412594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95" y="1805892"/>
            <a:ext cx="4104411" cy="324621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FF2A66A-1744-42F0-B624-BE622BA71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5550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8EFFE04E-1686-AAE7-D808-E11A42F4F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9" y="65816"/>
            <a:ext cx="12055703" cy="5817518"/>
          </a:xfrm>
          <a:prstGeom prst="rect">
            <a:avLst/>
          </a:prstGeom>
        </p:spPr>
      </p:pic>
      <p:sp>
        <p:nvSpPr>
          <p:cNvPr id="10" name="Bong bóng Lời nói: Hình chữ nhật với Góc Tròn 9">
            <a:extLst>
              <a:ext uri="{FF2B5EF4-FFF2-40B4-BE49-F238E27FC236}">
                <a16:creationId xmlns:a16="http://schemas.microsoft.com/office/drawing/2014/main" id="{433A16B4-E675-9A5E-302E-A7507749F9C9}"/>
              </a:ext>
            </a:extLst>
          </p:cNvPr>
          <p:cNvSpPr/>
          <p:nvPr/>
        </p:nvSpPr>
        <p:spPr>
          <a:xfrm>
            <a:off x="2785503" y="346813"/>
            <a:ext cx="5707754" cy="1598171"/>
          </a:xfrm>
          <a:custGeom>
            <a:avLst/>
            <a:gdLst>
              <a:gd name="connsiteX0" fmla="*/ 0 w 7620000"/>
              <a:gd name="connsiteY0" fmla="*/ 355607 h 2133600"/>
              <a:gd name="connsiteX1" fmla="*/ 355607 w 7620000"/>
              <a:gd name="connsiteY1" fmla="*/ 0 h 2133600"/>
              <a:gd name="connsiteX2" fmla="*/ 4445000 w 7620000"/>
              <a:gd name="connsiteY2" fmla="*/ 0 h 2133600"/>
              <a:gd name="connsiteX3" fmla="*/ 4445000 w 7620000"/>
              <a:gd name="connsiteY3" fmla="*/ 0 h 2133600"/>
              <a:gd name="connsiteX4" fmla="*/ 6350000 w 7620000"/>
              <a:gd name="connsiteY4" fmla="*/ 0 h 2133600"/>
              <a:gd name="connsiteX5" fmla="*/ 7264393 w 7620000"/>
              <a:gd name="connsiteY5" fmla="*/ 0 h 2133600"/>
              <a:gd name="connsiteX6" fmla="*/ 7620000 w 7620000"/>
              <a:gd name="connsiteY6" fmla="*/ 355607 h 2133600"/>
              <a:gd name="connsiteX7" fmla="*/ 7620000 w 7620000"/>
              <a:gd name="connsiteY7" fmla="*/ 1244600 h 2133600"/>
              <a:gd name="connsiteX8" fmla="*/ 8646795 w 7620000"/>
              <a:gd name="connsiteY8" fmla="*/ 1822585 h 2133600"/>
              <a:gd name="connsiteX9" fmla="*/ 7620000 w 7620000"/>
              <a:gd name="connsiteY9" fmla="*/ 1778000 h 2133600"/>
              <a:gd name="connsiteX10" fmla="*/ 7620000 w 7620000"/>
              <a:gd name="connsiteY10" fmla="*/ 1777993 h 2133600"/>
              <a:gd name="connsiteX11" fmla="*/ 7264393 w 7620000"/>
              <a:gd name="connsiteY11" fmla="*/ 2133600 h 2133600"/>
              <a:gd name="connsiteX12" fmla="*/ 6350000 w 7620000"/>
              <a:gd name="connsiteY12" fmla="*/ 2133600 h 2133600"/>
              <a:gd name="connsiteX13" fmla="*/ 4445000 w 7620000"/>
              <a:gd name="connsiteY13" fmla="*/ 2133600 h 2133600"/>
              <a:gd name="connsiteX14" fmla="*/ 4445000 w 7620000"/>
              <a:gd name="connsiteY14" fmla="*/ 2133600 h 2133600"/>
              <a:gd name="connsiteX15" fmla="*/ 355607 w 7620000"/>
              <a:gd name="connsiteY15" fmla="*/ 2133600 h 2133600"/>
              <a:gd name="connsiteX16" fmla="*/ 0 w 7620000"/>
              <a:gd name="connsiteY16" fmla="*/ 1777993 h 2133600"/>
              <a:gd name="connsiteX17" fmla="*/ 0 w 7620000"/>
              <a:gd name="connsiteY17" fmla="*/ 1778000 h 2133600"/>
              <a:gd name="connsiteX18" fmla="*/ 0 w 7620000"/>
              <a:gd name="connsiteY18" fmla="*/ 1244600 h 2133600"/>
              <a:gd name="connsiteX19" fmla="*/ 0 w 7620000"/>
              <a:gd name="connsiteY19" fmla="*/ 1244600 h 2133600"/>
              <a:gd name="connsiteX20" fmla="*/ 0 w 7620000"/>
              <a:gd name="connsiteY20" fmla="*/ 35560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000" h="2133600" fill="none" extrusionOk="0">
                <a:moveTo>
                  <a:pt x="0" y="355607"/>
                </a:moveTo>
                <a:cubicBezTo>
                  <a:pt x="6516" y="162738"/>
                  <a:pt x="126117" y="13308"/>
                  <a:pt x="355607" y="0"/>
                </a:cubicBezTo>
                <a:cubicBezTo>
                  <a:pt x="2335973" y="160942"/>
                  <a:pt x="3933015" y="155406"/>
                  <a:pt x="4445000" y="0"/>
                </a:cubicBezTo>
                <a:lnTo>
                  <a:pt x="4445000" y="0"/>
                </a:lnTo>
                <a:cubicBezTo>
                  <a:pt x="4732481" y="143479"/>
                  <a:pt x="5561539" y="81161"/>
                  <a:pt x="6350000" y="0"/>
                </a:cubicBezTo>
                <a:cubicBezTo>
                  <a:pt x="6471689" y="-7793"/>
                  <a:pt x="6829681" y="79689"/>
                  <a:pt x="7264393" y="0"/>
                </a:cubicBezTo>
                <a:cubicBezTo>
                  <a:pt x="7475385" y="23254"/>
                  <a:pt x="7611154" y="160448"/>
                  <a:pt x="7620000" y="355607"/>
                </a:cubicBezTo>
                <a:cubicBezTo>
                  <a:pt x="7568657" y="458862"/>
                  <a:pt x="7685467" y="1037084"/>
                  <a:pt x="7620000" y="1244600"/>
                </a:cubicBezTo>
                <a:cubicBezTo>
                  <a:pt x="7771766" y="1441923"/>
                  <a:pt x="8433920" y="1740269"/>
                  <a:pt x="8646795" y="1822585"/>
                </a:cubicBezTo>
                <a:cubicBezTo>
                  <a:pt x="8473241" y="1776188"/>
                  <a:pt x="7794740" y="1730077"/>
                  <a:pt x="7620000" y="1778000"/>
                </a:cubicBezTo>
                <a:lnTo>
                  <a:pt x="7620000" y="1777993"/>
                </a:lnTo>
                <a:cubicBezTo>
                  <a:pt x="7619263" y="1977713"/>
                  <a:pt x="7468107" y="2150816"/>
                  <a:pt x="7264393" y="2133600"/>
                </a:cubicBezTo>
                <a:cubicBezTo>
                  <a:pt x="7072985" y="2183565"/>
                  <a:pt x="6593042" y="2180537"/>
                  <a:pt x="6350000" y="2133600"/>
                </a:cubicBezTo>
                <a:cubicBezTo>
                  <a:pt x="6012827" y="2267774"/>
                  <a:pt x="4882398" y="2262011"/>
                  <a:pt x="4445000" y="2133600"/>
                </a:cubicBezTo>
                <a:lnTo>
                  <a:pt x="4445000" y="2133600"/>
                </a:lnTo>
                <a:cubicBezTo>
                  <a:pt x="3639430" y="2134469"/>
                  <a:pt x="1027745" y="2236160"/>
                  <a:pt x="355607" y="2133600"/>
                </a:cubicBezTo>
                <a:cubicBezTo>
                  <a:pt x="158332" y="2145932"/>
                  <a:pt x="-23451" y="1999628"/>
                  <a:pt x="0" y="1777993"/>
                </a:cubicBezTo>
                <a:lnTo>
                  <a:pt x="0" y="1778000"/>
                </a:lnTo>
                <a:cubicBezTo>
                  <a:pt x="41296" y="1621256"/>
                  <a:pt x="-13849" y="1417548"/>
                  <a:pt x="0" y="1244600"/>
                </a:cubicBezTo>
                <a:lnTo>
                  <a:pt x="0" y="1244600"/>
                </a:lnTo>
                <a:cubicBezTo>
                  <a:pt x="-63490" y="935758"/>
                  <a:pt x="-18800" y="506195"/>
                  <a:pt x="0" y="355607"/>
                </a:cubicBezTo>
                <a:close/>
              </a:path>
              <a:path w="7620000" h="2133600" stroke="0" extrusionOk="0">
                <a:moveTo>
                  <a:pt x="0" y="355607"/>
                </a:moveTo>
                <a:cubicBezTo>
                  <a:pt x="-18573" y="190970"/>
                  <a:pt x="190646" y="-21259"/>
                  <a:pt x="355607" y="0"/>
                </a:cubicBezTo>
                <a:cubicBezTo>
                  <a:pt x="1123836" y="157056"/>
                  <a:pt x="3498662" y="-26874"/>
                  <a:pt x="4445000" y="0"/>
                </a:cubicBezTo>
                <a:lnTo>
                  <a:pt x="4445000" y="0"/>
                </a:lnTo>
                <a:cubicBezTo>
                  <a:pt x="4954158" y="-29929"/>
                  <a:pt x="5887605" y="-87481"/>
                  <a:pt x="6350000" y="0"/>
                </a:cubicBezTo>
                <a:cubicBezTo>
                  <a:pt x="6528783" y="-61887"/>
                  <a:pt x="6996118" y="66771"/>
                  <a:pt x="7264393" y="0"/>
                </a:cubicBezTo>
                <a:cubicBezTo>
                  <a:pt x="7453286" y="-17684"/>
                  <a:pt x="7639269" y="144274"/>
                  <a:pt x="7620000" y="355607"/>
                </a:cubicBezTo>
                <a:cubicBezTo>
                  <a:pt x="7676305" y="624397"/>
                  <a:pt x="7542375" y="946970"/>
                  <a:pt x="7620000" y="1244600"/>
                </a:cubicBezTo>
                <a:cubicBezTo>
                  <a:pt x="7796833" y="1424062"/>
                  <a:pt x="8172645" y="1611644"/>
                  <a:pt x="8646795" y="1822585"/>
                </a:cubicBezTo>
                <a:cubicBezTo>
                  <a:pt x="8463546" y="1846279"/>
                  <a:pt x="7913459" y="1762584"/>
                  <a:pt x="7620000" y="1778000"/>
                </a:cubicBezTo>
                <a:lnTo>
                  <a:pt x="7620000" y="1777993"/>
                </a:lnTo>
                <a:cubicBezTo>
                  <a:pt x="7621221" y="1964318"/>
                  <a:pt x="7467114" y="2133395"/>
                  <a:pt x="7264393" y="2133600"/>
                </a:cubicBezTo>
                <a:cubicBezTo>
                  <a:pt x="6953951" y="2155463"/>
                  <a:pt x="6664035" y="2118824"/>
                  <a:pt x="6350000" y="2133600"/>
                </a:cubicBezTo>
                <a:cubicBezTo>
                  <a:pt x="6058523" y="1974475"/>
                  <a:pt x="5382945" y="2232022"/>
                  <a:pt x="4445000" y="2133600"/>
                </a:cubicBezTo>
                <a:lnTo>
                  <a:pt x="4445000" y="2133600"/>
                </a:lnTo>
                <a:cubicBezTo>
                  <a:pt x="3842474" y="2109993"/>
                  <a:pt x="1219828" y="2272955"/>
                  <a:pt x="355607" y="2133600"/>
                </a:cubicBezTo>
                <a:cubicBezTo>
                  <a:pt x="124490" y="2141323"/>
                  <a:pt x="25230" y="1954669"/>
                  <a:pt x="0" y="1777993"/>
                </a:cubicBezTo>
                <a:lnTo>
                  <a:pt x="0" y="1778000"/>
                </a:lnTo>
                <a:cubicBezTo>
                  <a:pt x="-47308" y="1550913"/>
                  <a:pt x="-33253" y="1320731"/>
                  <a:pt x="0" y="1244600"/>
                </a:cubicBezTo>
                <a:lnTo>
                  <a:pt x="0" y="1244600"/>
                </a:lnTo>
                <a:cubicBezTo>
                  <a:pt x="44543" y="967465"/>
                  <a:pt x="45946" y="590595"/>
                  <a:pt x="0" y="3556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00FF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5707754"/>
                      <a:gd name="connsiteY0" fmla="*/ 266367 h 1598171"/>
                      <a:gd name="connsiteX1" fmla="*/ 266367 w 5707754"/>
                      <a:gd name="connsiteY1" fmla="*/ 0 h 1598171"/>
                      <a:gd name="connsiteX2" fmla="*/ 3329523 w 5707754"/>
                      <a:gd name="connsiteY2" fmla="*/ 0 h 1598171"/>
                      <a:gd name="connsiteX3" fmla="*/ 3329523 w 5707754"/>
                      <a:gd name="connsiteY3" fmla="*/ 0 h 1598171"/>
                      <a:gd name="connsiteX4" fmla="*/ 4756462 w 5707754"/>
                      <a:gd name="connsiteY4" fmla="*/ 0 h 1598171"/>
                      <a:gd name="connsiteX5" fmla="*/ 5441387 w 5707754"/>
                      <a:gd name="connsiteY5" fmla="*/ 0 h 1598171"/>
                      <a:gd name="connsiteX6" fmla="*/ 5707754 w 5707754"/>
                      <a:gd name="connsiteY6" fmla="*/ 266367 h 1598171"/>
                      <a:gd name="connsiteX7" fmla="*/ 5707754 w 5707754"/>
                      <a:gd name="connsiteY7" fmla="*/ 932266 h 1598171"/>
                      <a:gd name="connsiteX8" fmla="*/ 6476874 w 5707754"/>
                      <a:gd name="connsiteY8" fmla="*/ 1365206 h 1598171"/>
                      <a:gd name="connsiteX9" fmla="*/ 5707754 w 5707754"/>
                      <a:gd name="connsiteY9" fmla="*/ 1331809 h 1598171"/>
                      <a:gd name="connsiteX10" fmla="*/ 5707754 w 5707754"/>
                      <a:gd name="connsiteY10" fmla="*/ 1331804 h 1598171"/>
                      <a:gd name="connsiteX11" fmla="*/ 5441387 w 5707754"/>
                      <a:gd name="connsiteY11" fmla="*/ 1598171 h 1598171"/>
                      <a:gd name="connsiteX12" fmla="*/ 4756462 w 5707754"/>
                      <a:gd name="connsiteY12" fmla="*/ 1598171 h 1598171"/>
                      <a:gd name="connsiteX13" fmla="*/ 3329523 w 5707754"/>
                      <a:gd name="connsiteY13" fmla="*/ 1598171 h 1598171"/>
                      <a:gd name="connsiteX14" fmla="*/ 3329523 w 5707754"/>
                      <a:gd name="connsiteY14" fmla="*/ 1598171 h 1598171"/>
                      <a:gd name="connsiteX15" fmla="*/ 266367 w 5707754"/>
                      <a:gd name="connsiteY15" fmla="*/ 1598171 h 1598171"/>
                      <a:gd name="connsiteX16" fmla="*/ 0 w 5707754"/>
                      <a:gd name="connsiteY16" fmla="*/ 1331804 h 1598171"/>
                      <a:gd name="connsiteX17" fmla="*/ 0 w 5707754"/>
                      <a:gd name="connsiteY17" fmla="*/ 1331809 h 1598171"/>
                      <a:gd name="connsiteX18" fmla="*/ 0 w 5707754"/>
                      <a:gd name="connsiteY18" fmla="*/ 932266 h 1598171"/>
                      <a:gd name="connsiteX19" fmla="*/ 0 w 5707754"/>
                      <a:gd name="connsiteY19" fmla="*/ 932266 h 1598171"/>
                      <a:gd name="connsiteX20" fmla="*/ 0 w 5707754"/>
                      <a:gd name="connsiteY20" fmla="*/ 266367 h 1598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707754" h="1598171" fill="none" extrusionOk="0">
                        <a:moveTo>
                          <a:pt x="0" y="266367"/>
                        </a:moveTo>
                        <a:cubicBezTo>
                          <a:pt x="20804" y="130518"/>
                          <a:pt x="94880" y="9802"/>
                          <a:pt x="266367" y="0"/>
                        </a:cubicBezTo>
                        <a:cubicBezTo>
                          <a:pt x="1136855" y="160942"/>
                          <a:pt x="2075382" y="155406"/>
                          <a:pt x="3329523" y="0"/>
                        </a:cubicBezTo>
                        <a:lnTo>
                          <a:pt x="3329523" y="0"/>
                        </a:lnTo>
                        <a:cubicBezTo>
                          <a:pt x="4005706" y="33215"/>
                          <a:pt x="4150630" y="-51437"/>
                          <a:pt x="4756462" y="0"/>
                        </a:cubicBezTo>
                        <a:cubicBezTo>
                          <a:pt x="4846633" y="-15338"/>
                          <a:pt x="5285326" y="-33752"/>
                          <a:pt x="5441387" y="0"/>
                        </a:cubicBezTo>
                        <a:cubicBezTo>
                          <a:pt x="5598353" y="15703"/>
                          <a:pt x="5700109" y="120326"/>
                          <a:pt x="5707754" y="266367"/>
                        </a:cubicBezTo>
                        <a:cubicBezTo>
                          <a:pt x="5709847" y="539318"/>
                          <a:pt x="5676016" y="747166"/>
                          <a:pt x="5707754" y="932266"/>
                        </a:cubicBezTo>
                        <a:cubicBezTo>
                          <a:pt x="5858559" y="1014103"/>
                          <a:pt x="6152404" y="1116772"/>
                          <a:pt x="6476874" y="1365206"/>
                        </a:cubicBezTo>
                        <a:cubicBezTo>
                          <a:pt x="6208391" y="1285620"/>
                          <a:pt x="6059264" y="1286850"/>
                          <a:pt x="5707754" y="1331809"/>
                        </a:cubicBezTo>
                        <a:lnTo>
                          <a:pt x="5707754" y="1331804"/>
                        </a:lnTo>
                        <a:cubicBezTo>
                          <a:pt x="5705700" y="1488181"/>
                          <a:pt x="5594535" y="1612376"/>
                          <a:pt x="5441387" y="1598171"/>
                        </a:cubicBezTo>
                        <a:cubicBezTo>
                          <a:pt x="5212067" y="1543561"/>
                          <a:pt x="4921101" y="1642143"/>
                          <a:pt x="4756462" y="1598171"/>
                        </a:cubicBezTo>
                        <a:cubicBezTo>
                          <a:pt x="4484865" y="1687950"/>
                          <a:pt x="4024185" y="1634735"/>
                          <a:pt x="3329523" y="1598171"/>
                        </a:cubicBezTo>
                        <a:lnTo>
                          <a:pt x="3329523" y="1598171"/>
                        </a:lnTo>
                        <a:cubicBezTo>
                          <a:pt x="2109869" y="1599040"/>
                          <a:pt x="766356" y="1700731"/>
                          <a:pt x="266367" y="1598171"/>
                        </a:cubicBezTo>
                        <a:cubicBezTo>
                          <a:pt x="119079" y="1600670"/>
                          <a:pt x="-15544" y="1495644"/>
                          <a:pt x="0" y="1331804"/>
                        </a:cubicBezTo>
                        <a:lnTo>
                          <a:pt x="0" y="1331809"/>
                        </a:lnTo>
                        <a:cubicBezTo>
                          <a:pt x="-6129" y="1188690"/>
                          <a:pt x="24178" y="1056146"/>
                          <a:pt x="0" y="932266"/>
                        </a:cubicBezTo>
                        <a:lnTo>
                          <a:pt x="0" y="932266"/>
                        </a:lnTo>
                        <a:cubicBezTo>
                          <a:pt x="-32529" y="613044"/>
                          <a:pt x="-52897" y="463220"/>
                          <a:pt x="0" y="266367"/>
                        </a:cubicBezTo>
                        <a:close/>
                      </a:path>
                      <a:path w="5707754" h="1598171" stroke="0" extrusionOk="0">
                        <a:moveTo>
                          <a:pt x="0" y="266367"/>
                        </a:moveTo>
                        <a:cubicBezTo>
                          <a:pt x="-7031" y="131281"/>
                          <a:pt x="142470" y="-15698"/>
                          <a:pt x="266367" y="0"/>
                        </a:cubicBezTo>
                        <a:cubicBezTo>
                          <a:pt x="1069929" y="157056"/>
                          <a:pt x="2691284" y="-26874"/>
                          <a:pt x="3329523" y="0"/>
                        </a:cubicBezTo>
                        <a:lnTo>
                          <a:pt x="3329523" y="0"/>
                        </a:lnTo>
                        <a:cubicBezTo>
                          <a:pt x="3506862" y="-83916"/>
                          <a:pt x="4604585" y="119994"/>
                          <a:pt x="4756462" y="0"/>
                        </a:cubicBezTo>
                        <a:cubicBezTo>
                          <a:pt x="4942664" y="18348"/>
                          <a:pt x="5364307" y="-51431"/>
                          <a:pt x="5441387" y="0"/>
                        </a:cubicBezTo>
                        <a:cubicBezTo>
                          <a:pt x="5577892" y="-24996"/>
                          <a:pt x="5713674" y="114668"/>
                          <a:pt x="5707754" y="266367"/>
                        </a:cubicBezTo>
                        <a:cubicBezTo>
                          <a:pt x="5691616" y="394044"/>
                          <a:pt x="5687457" y="641137"/>
                          <a:pt x="5707754" y="932266"/>
                        </a:cubicBezTo>
                        <a:cubicBezTo>
                          <a:pt x="5841788" y="1087155"/>
                          <a:pt x="6125010" y="1194130"/>
                          <a:pt x="6476874" y="1365206"/>
                        </a:cubicBezTo>
                        <a:cubicBezTo>
                          <a:pt x="6288343" y="1383341"/>
                          <a:pt x="6017299" y="1345100"/>
                          <a:pt x="5707754" y="1331809"/>
                        </a:cubicBezTo>
                        <a:lnTo>
                          <a:pt x="5707754" y="1331804"/>
                        </a:lnTo>
                        <a:cubicBezTo>
                          <a:pt x="5708506" y="1472713"/>
                          <a:pt x="5591016" y="1598089"/>
                          <a:pt x="5441387" y="1598171"/>
                        </a:cubicBezTo>
                        <a:cubicBezTo>
                          <a:pt x="5361145" y="1550340"/>
                          <a:pt x="5064496" y="1590572"/>
                          <a:pt x="4756462" y="1598171"/>
                        </a:cubicBezTo>
                        <a:cubicBezTo>
                          <a:pt x="4467324" y="1655747"/>
                          <a:pt x="3968341" y="1620380"/>
                          <a:pt x="3329523" y="1598171"/>
                        </a:cubicBezTo>
                        <a:lnTo>
                          <a:pt x="3329523" y="1598171"/>
                        </a:lnTo>
                        <a:cubicBezTo>
                          <a:pt x="2648938" y="1574564"/>
                          <a:pt x="1494174" y="1737526"/>
                          <a:pt x="266367" y="1598171"/>
                        </a:cubicBezTo>
                        <a:cubicBezTo>
                          <a:pt x="116124" y="1598868"/>
                          <a:pt x="15726" y="1466622"/>
                          <a:pt x="0" y="1331804"/>
                        </a:cubicBezTo>
                        <a:lnTo>
                          <a:pt x="0" y="1331809"/>
                        </a:lnTo>
                        <a:cubicBezTo>
                          <a:pt x="28840" y="1177427"/>
                          <a:pt x="-20218" y="1033703"/>
                          <a:pt x="0" y="932266"/>
                        </a:cubicBezTo>
                        <a:lnTo>
                          <a:pt x="0" y="932266"/>
                        </a:lnTo>
                        <a:cubicBezTo>
                          <a:pt x="40717" y="602803"/>
                          <a:pt x="-58363" y="436792"/>
                          <a:pt x="0" y="26636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045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685  </a:t>
            </a:r>
            <a:r>
              <a:rPr lang="en-US" sz="4045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quyển</a:t>
            </a:r>
            <a:r>
              <a:rPr lang="en-US" sz="4045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45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US" sz="4045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45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xếp</a:t>
            </a:r>
            <a:r>
              <a:rPr lang="en-US" sz="4045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45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đều</a:t>
            </a:r>
            <a:r>
              <a:rPr lang="en-US" sz="4045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45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4045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 </a:t>
            </a:r>
            <a:r>
              <a:rPr lang="en-US" sz="4045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thùng</a:t>
            </a:r>
            <a:r>
              <a:rPr lang="en-US" sz="4045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193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2D9401DA-6B1B-EC0D-6237-EAA4CE7061BA}"/>
              </a:ext>
            </a:extLst>
          </p:cNvPr>
          <p:cNvSpPr/>
          <p:nvPr/>
        </p:nvSpPr>
        <p:spPr>
          <a:xfrm>
            <a:off x="3470435" y="632200"/>
            <a:ext cx="3102817" cy="610020"/>
          </a:xfrm>
          <a:custGeom>
            <a:avLst/>
            <a:gdLst>
              <a:gd name="connsiteX0" fmla="*/ 0 w 4142342"/>
              <a:gd name="connsiteY0" fmla="*/ 135735 h 814392"/>
              <a:gd name="connsiteX1" fmla="*/ 135735 w 4142342"/>
              <a:gd name="connsiteY1" fmla="*/ 0 h 814392"/>
              <a:gd name="connsiteX2" fmla="*/ 703463 w 4142342"/>
              <a:gd name="connsiteY2" fmla="*/ 0 h 814392"/>
              <a:gd name="connsiteX3" fmla="*/ 1348608 w 4142342"/>
              <a:gd name="connsiteY3" fmla="*/ 0 h 814392"/>
              <a:gd name="connsiteX4" fmla="*/ 2032462 w 4142342"/>
              <a:gd name="connsiteY4" fmla="*/ 0 h 814392"/>
              <a:gd name="connsiteX5" fmla="*/ 2600190 w 4142342"/>
              <a:gd name="connsiteY5" fmla="*/ 0 h 814392"/>
              <a:gd name="connsiteX6" fmla="*/ 3322753 w 4142342"/>
              <a:gd name="connsiteY6" fmla="*/ 0 h 814392"/>
              <a:gd name="connsiteX7" fmla="*/ 4006607 w 4142342"/>
              <a:gd name="connsiteY7" fmla="*/ 0 h 814392"/>
              <a:gd name="connsiteX8" fmla="*/ 4142342 w 4142342"/>
              <a:gd name="connsiteY8" fmla="*/ 135735 h 814392"/>
              <a:gd name="connsiteX9" fmla="*/ 4142342 w 4142342"/>
              <a:gd name="connsiteY9" fmla="*/ 678657 h 814392"/>
              <a:gd name="connsiteX10" fmla="*/ 4006607 w 4142342"/>
              <a:gd name="connsiteY10" fmla="*/ 814392 h 814392"/>
              <a:gd name="connsiteX11" fmla="*/ 3400170 w 4142342"/>
              <a:gd name="connsiteY11" fmla="*/ 814392 h 814392"/>
              <a:gd name="connsiteX12" fmla="*/ 2677608 w 4142342"/>
              <a:gd name="connsiteY12" fmla="*/ 814392 h 814392"/>
              <a:gd name="connsiteX13" fmla="*/ 1955045 w 4142342"/>
              <a:gd name="connsiteY13" fmla="*/ 814392 h 814392"/>
              <a:gd name="connsiteX14" fmla="*/ 1232482 w 4142342"/>
              <a:gd name="connsiteY14" fmla="*/ 814392 h 814392"/>
              <a:gd name="connsiteX15" fmla="*/ 135735 w 4142342"/>
              <a:gd name="connsiteY15" fmla="*/ 814392 h 814392"/>
              <a:gd name="connsiteX16" fmla="*/ 0 w 4142342"/>
              <a:gd name="connsiteY16" fmla="*/ 678657 h 814392"/>
              <a:gd name="connsiteX17" fmla="*/ 0 w 4142342"/>
              <a:gd name="connsiteY17" fmla="*/ 135735 h 8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42342" h="814392" fill="none" extrusionOk="0">
                <a:moveTo>
                  <a:pt x="0" y="135735"/>
                </a:moveTo>
                <a:cubicBezTo>
                  <a:pt x="-1717" y="59487"/>
                  <a:pt x="47872" y="-5885"/>
                  <a:pt x="135735" y="0"/>
                </a:cubicBezTo>
                <a:cubicBezTo>
                  <a:pt x="363794" y="7489"/>
                  <a:pt x="424534" y="-4534"/>
                  <a:pt x="703463" y="0"/>
                </a:cubicBezTo>
                <a:cubicBezTo>
                  <a:pt x="982392" y="4534"/>
                  <a:pt x="1077459" y="-8803"/>
                  <a:pt x="1348608" y="0"/>
                </a:cubicBezTo>
                <a:cubicBezTo>
                  <a:pt x="1619758" y="8803"/>
                  <a:pt x="1793210" y="-10741"/>
                  <a:pt x="2032462" y="0"/>
                </a:cubicBezTo>
                <a:cubicBezTo>
                  <a:pt x="2271714" y="10741"/>
                  <a:pt x="2421048" y="7314"/>
                  <a:pt x="2600190" y="0"/>
                </a:cubicBezTo>
                <a:cubicBezTo>
                  <a:pt x="2779332" y="-7314"/>
                  <a:pt x="3097173" y="-5428"/>
                  <a:pt x="3322753" y="0"/>
                </a:cubicBezTo>
                <a:cubicBezTo>
                  <a:pt x="3548333" y="5428"/>
                  <a:pt x="3689925" y="-26909"/>
                  <a:pt x="4006607" y="0"/>
                </a:cubicBezTo>
                <a:cubicBezTo>
                  <a:pt x="4095439" y="-5120"/>
                  <a:pt x="4142489" y="63856"/>
                  <a:pt x="4142342" y="135735"/>
                </a:cubicBezTo>
                <a:cubicBezTo>
                  <a:pt x="4162965" y="389151"/>
                  <a:pt x="4161598" y="532687"/>
                  <a:pt x="4142342" y="678657"/>
                </a:cubicBezTo>
                <a:cubicBezTo>
                  <a:pt x="4130282" y="751557"/>
                  <a:pt x="4083670" y="814844"/>
                  <a:pt x="4006607" y="814392"/>
                </a:cubicBezTo>
                <a:cubicBezTo>
                  <a:pt x="3778178" y="793985"/>
                  <a:pt x="3523906" y="804428"/>
                  <a:pt x="3400170" y="814392"/>
                </a:cubicBezTo>
                <a:cubicBezTo>
                  <a:pt x="3276434" y="824356"/>
                  <a:pt x="2901217" y="837322"/>
                  <a:pt x="2677608" y="814392"/>
                </a:cubicBezTo>
                <a:cubicBezTo>
                  <a:pt x="2453999" y="791462"/>
                  <a:pt x="2156429" y="780426"/>
                  <a:pt x="1955045" y="814392"/>
                </a:cubicBezTo>
                <a:cubicBezTo>
                  <a:pt x="1753661" y="848358"/>
                  <a:pt x="1506979" y="812446"/>
                  <a:pt x="1232482" y="814392"/>
                </a:cubicBezTo>
                <a:cubicBezTo>
                  <a:pt x="957985" y="816338"/>
                  <a:pt x="361465" y="824085"/>
                  <a:pt x="135735" y="814392"/>
                </a:cubicBezTo>
                <a:cubicBezTo>
                  <a:pt x="50788" y="804482"/>
                  <a:pt x="18005" y="756063"/>
                  <a:pt x="0" y="678657"/>
                </a:cubicBezTo>
                <a:cubicBezTo>
                  <a:pt x="14014" y="519354"/>
                  <a:pt x="-13767" y="384530"/>
                  <a:pt x="0" y="135735"/>
                </a:cubicBezTo>
                <a:close/>
              </a:path>
              <a:path w="4142342" h="814392" stroke="0" extrusionOk="0">
                <a:moveTo>
                  <a:pt x="0" y="135735"/>
                </a:moveTo>
                <a:cubicBezTo>
                  <a:pt x="-380" y="56692"/>
                  <a:pt x="73081" y="3998"/>
                  <a:pt x="135735" y="0"/>
                </a:cubicBezTo>
                <a:cubicBezTo>
                  <a:pt x="353694" y="24348"/>
                  <a:pt x="704450" y="9774"/>
                  <a:pt x="858298" y="0"/>
                </a:cubicBezTo>
                <a:cubicBezTo>
                  <a:pt x="1012146" y="-9774"/>
                  <a:pt x="1328993" y="-7559"/>
                  <a:pt x="1464734" y="0"/>
                </a:cubicBezTo>
                <a:cubicBezTo>
                  <a:pt x="1600475" y="7559"/>
                  <a:pt x="1791585" y="-17176"/>
                  <a:pt x="1993754" y="0"/>
                </a:cubicBezTo>
                <a:cubicBezTo>
                  <a:pt x="2195923" y="17176"/>
                  <a:pt x="2419192" y="-7770"/>
                  <a:pt x="2600190" y="0"/>
                </a:cubicBezTo>
                <a:cubicBezTo>
                  <a:pt x="2781188" y="7770"/>
                  <a:pt x="3044938" y="-17466"/>
                  <a:pt x="3167918" y="0"/>
                </a:cubicBezTo>
                <a:cubicBezTo>
                  <a:pt x="3290898" y="17466"/>
                  <a:pt x="3752941" y="29957"/>
                  <a:pt x="4006607" y="0"/>
                </a:cubicBezTo>
                <a:cubicBezTo>
                  <a:pt x="4094323" y="6206"/>
                  <a:pt x="4139631" y="51502"/>
                  <a:pt x="4142342" y="135735"/>
                </a:cubicBezTo>
                <a:cubicBezTo>
                  <a:pt x="4134234" y="306349"/>
                  <a:pt x="4162358" y="432410"/>
                  <a:pt x="4142342" y="678657"/>
                </a:cubicBezTo>
                <a:cubicBezTo>
                  <a:pt x="4145076" y="738058"/>
                  <a:pt x="4080616" y="819996"/>
                  <a:pt x="4006607" y="814392"/>
                </a:cubicBezTo>
                <a:cubicBezTo>
                  <a:pt x="3823230" y="807579"/>
                  <a:pt x="3632785" y="783981"/>
                  <a:pt x="3361462" y="814392"/>
                </a:cubicBezTo>
                <a:cubicBezTo>
                  <a:pt x="3090139" y="844803"/>
                  <a:pt x="2936592" y="811217"/>
                  <a:pt x="2638899" y="814392"/>
                </a:cubicBezTo>
                <a:cubicBezTo>
                  <a:pt x="2341206" y="817567"/>
                  <a:pt x="2275573" y="790569"/>
                  <a:pt x="1993754" y="814392"/>
                </a:cubicBezTo>
                <a:cubicBezTo>
                  <a:pt x="1711936" y="838215"/>
                  <a:pt x="1662801" y="833413"/>
                  <a:pt x="1426026" y="814392"/>
                </a:cubicBezTo>
                <a:cubicBezTo>
                  <a:pt x="1189251" y="795371"/>
                  <a:pt x="1052341" y="790402"/>
                  <a:pt x="703463" y="814392"/>
                </a:cubicBezTo>
                <a:cubicBezTo>
                  <a:pt x="354585" y="838382"/>
                  <a:pt x="259867" y="839214"/>
                  <a:pt x="135735" y="814392"/>
                </a:cubicBezTo>
                <a:cubicBezTo>
                  <a:pt x="56288" y="807010"/>
                  <a:pt x="-1057" y="755835"/>
                  <a:pt x="0" y="678657"/>
                </a:cubicBezTo>
                <a:cubicBezTo>
                  <a:pt x="13751" y="547509"/>
                  <a:pt x="-21164" y="254389"/>
                  <a:pt x="0" y="1357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632982004">
                  <a:custGeom>
                    <a:avLst/>
                    <a:gdLst>
                      <a:gd name="connsiteX0" fmla="*/ 0 w 3102817"/>
                      <a:gd name="connsiteY0" fmla="*/ 101672 h 610020"/>
                      <a:gd name="connsiteX1" fmla="*/ 101672 w 3102817"/>
                      <a:gd name="connsiteY1" fmla="*/ 0 h 610020"/>
                      <a:gd name="connsiteX2" fmla="*/ 739556 w 3102817"/>
                      <a:gd name="connsiteY2" fmla="*/ 0 h 610020"/>
                      <a:gd name="connsiteX3" fmla="*/ 1377440 w 3102817"/>
                      <a:gd name="connsiteY3" fmla="*/ 0 h 610020"/>
                      <a:gd name="connsiteX4" fmla="*/ 1928340 w 3102817"/>
                      <a:gd name="connsiteY4" fmla="*/ 0 h 610020"/>
                      <a:gd name="connsiteX5" fmla="*/ 3001145 w 3102817"/>
                      <a:gd name="connsiteY5" fmla="*/ 0 h 610020"/>
                      <a:gd name="connsiteX6" fmla="*/ 3102817 w 3102817"/>
                      <a:gd name="connsiteY6" fmla="*/ 101672 h 610020"/>
                      <a:gd name="connsiteX7" fmla="*/ 3102817 w 3102817"/>
                      <a:gd name="connsiteY7" fmla="*/ 508348 h 610020"/>
                      <a:gd name="connsiteX8" fmla="*/ 3001145 w 3102817"/>
                      <a:gd name="connsiteY8" fmla="*/ 610020 h 610020"/>
                      <a:gd name="connsiteX9" fmla="*/ 2479240 w 3102817"/>
                      <a:gd name="connsiteY9" fmla="*/ 610020 h 610020"/>
                      <a:gd name="connsiteX10" fmla="*/ 1957335 w 3102817"/>
                      <a:gd name="connsiteY10" fmla="*/ 610020 h 610020"/>
                      <a:gd name="connsiteX11" fmla="*/ 1406435 w 3102817"/>
                      <a:gd name="connsiteY11" fmla="*/ 610020 h 610020"/>
                      <a:gd name="connsiteX12" fmla="*/ 797546 w 3102817"/>
                      <a:gd name="connsiteY12" fmla="*/ 610020 h 610020"/>
                      <a:gd name="connsiteX13" fmla="*/ 101672 w 3102817"/>
                      <a:gd name="connsiteY13" fmla="*/ 610020 h 610020"/>
                      <a:gd name="connsiteX14" fmla="*/ 0 w 3102817"/>
                      <a:gd name="connsiteY14" fmla="*/ 508348 h 610020"/>
                      <a:gd name="connsiteX15" fmla="*/ 0 w 3102817"/>
                      <a:gd name="connsiteY15" fmla="*/ 101672 h 61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102817" h="610020" fill="none" extrusionOk="0">
                        <a:moveTo>
                          <a:pt x="0" y="101672"/>
                        </a:moveTo>
                        <a:cubicBezTo>
                          <a:pt x="-6936" y="34100"/>
                          <a:pt x="42736" y="5830"/>
                          <a:pt x="101672" y="0"/>
                        </a:cubicBezTo>
                        <a:cubicBezTo>
                          <a:pt x="378632" y="4869"/>
                          <a:pt x="591052" y="10322"/>
                          <a:pt x="739556" y="0"/>
                        </a:cubicBezTo>
                        <a:cubicBezTo>
                          <a:pt x="888060" y="-10322"/>
                          <a:pt x="1168087" y="-22769"/>
                          <a:pt x="1377440" y="0"/>
                        </a:cubicBezTo>
                        <a:cubicBezTo>
                          <a:pt x="1586793" y="22769"/>
                          <a:pt x="1663158" y="-23261"/>
                          <a:pt x="1928340" y="0"/>
                        </a:cubicBezTo>
                        <a:cubicBezTo>
                          <a:pt x="2193522" y="23261"/>
                          <a:pt x="2776162" y="-35570"/>
                          <a:pt x="3001145" y="0"/>
                        </a:cubicBezTo>
                        <a:cubicBezTo>
                          <a:pt x="3054972" y="585"/>
                          <a:pt x="3113068" y="38406"/>
                          <a:pt x="3102817" y="101672"/>
                        </a:cubicBezTo>
                        <a:cubicBezTo>
                          <a:pt x="3122802" y="208145"/>
                          <a:pt x="3091613" y="340514"/>
                          <a:pt x="3102817" y="508348"/>
                        </a:cubicBezTo>
                        <a:cubicBezTo>
                          <a:pt x="3102977" y="570339"/>
                          <a:pt x="3058120" y="616646"/>
                          <a:pt x="3001145" y="610020"/>
                        </a:cubicBezTo>
                        <a:cubicBezTo>
                          <a:pt x="2760181" y="588451"/>
                          <a:pt x="2719365" y="586340"/>
                          <a:pt x="2479240" y="610020"/>
                        </a:cubicBezTo>
                        <a:cubicBezTo>
                          <a:pt x="2239116" y="633700"/>
                          <a:pt x="2088084" y="616538"/>
                          <a:pt x="1957335" y="610020"/>
                        </a:cubicBezTo>
                        <a:cubicBezTo>
                          <a:pt x="1826587" y="603502"/>
                          <a:pt x="1600099" y="596391"/>
                          <a:pt x="1406435" y="610020"/>
                        </a:cubicBezTo>
                        <a:cubicBezTo>
                          <a:pt x="1212771" y="623649"/>
                          <a:pt x="987453" y="583198"/>
                          <a:pt x="797546" y="610020"/>
                        </a:cubicBezTo>
                        <a:cubicBezTo>
                          <a:pt x="607639" y="636842"/>
                          <a:pt x="365715" y="590258"/>
                          <a:pt x="101672" y="610020"/>
                        </a:cubicBezTo>
                        <a:cubicBezTo>
                          <a:pt x="48772" y="603087"/>
                          <a:pt x="-9957" y="558576"/>
                          <a:pt x="0" y="508348"/>
                        </a:cubicBezTo>
                        <a:cubicBezTo>
                          <a:pt x="11214" y="399109"/>
                          <a:pt x="12233" y="269139"/>
                          <a:pt x="0" y="101672"/>
                        </a:cubicBezTo>
                        <a:close/>
                      </a:path>
                      <a:path w="3102817" h="610020" stroke="0" extrusionOk="0">
                        <a:moveTo>
                          <a:pt x="0" y="101672"/>
                        </a:moveTo>
                        <a:cubicBezTo>
                          <a:pt x="-440" y="40797"/>
                          <a:pt x="49686" y="1353"/>
                          <a:pt x="101672" y="0"/>
                        </a:cubicBezTo>
                        <a:cubicBezTo>
                          <a:pt x="277339" y="24285"/>
                          <a:pt x="462482" y="13787"/>
                          <a:pt x="739556" y="0"/>
                        </a:cubicBezTo>
                        <a:cubicBezTo>
                          <a:pt x="1016630" y="-13787"/>
                          <a:pt x="1106517" y="8387"/>
                          <a:pt x="1290456" y="0"/>
                        </a:cubicBezTo>
                        <a:cubicBezTo>
                          <a:pt x="1474395" y="-8387"/>
                          <a:pt x="1682304" y="-10302"/>
                          <a:pt x="1783366" y="0"/>
                        </a:cubicBezTo>
                        <a:cubicBezTo>
                          <a:pt x="1884428" y="10302"/>
                          <a:pt x="2058966" y="10376"/>
                          <a:pt x="2334266" y="0"/>
                        </a:cubicBezTo>
                        <a:cubicBezTo>
                          <a:pt x="2609566" y="-10376"/>
                          <a:pt x="2840098" y="30267"/>
                          <a:pt x="3001145" y="0"/>
                        </a:cubicBezTo>
                        <a:cubicBezTo>
                          <a:pt x="3056575" y="-1171"/>
                          <a:pt x="3104643" y="45687"/>
                          <a:pt x="3102817" y="101672"/>
                        </a:cubicBezTo>
                        <a:cubicBezTo>
                          <a:pt x="3122632" y="240644"/>
                          <a:pt x="3085545" y="362067"/>
                          <a:pt x="3102817" y="508348"/>
                        </a:cubicBezTo>
                        <a:cubicBezTo>
                          <a:pt x="3109183" y="575987"/>
                          <a:pt x="3060475" y="605455"/>
                          <a:pt x="3001145" y="610020"/>
                        </a:cubicBezTo>
                        <a:cubicBezTo>
                          <a:pt x="2795869" y="630342"/>
                          <a:pt x="2643388" y="581078"/>
                          <a:pt x="2421250" y="610020"/>
                        </a:cubicBezTo>
                        <a:cubicBezTo>
                          <a:pt x="2199113" y="638962"/>
                          <a:pt x="2031189" y="590619"/>
                          <a:pt x="1812361" y="610020"/>
                        </a:cubicBezTo>
                        <a:cubicBezTo>
                          <a:pt x="1593533" y="629421"/>
                          <a:pt x="1303166" y="578378"/>
                          <a:pt x="1174477" y="610020"/>
                        </a:cubicBezTo>
                        <a:cubicBezTo>
                          <a:pt x="1045788" y="641662"/>
                          <a:pt x="488301" y="584205"/>
                          <a:pt x="101672" y="610020"/>
                        </a:cubicBezTo>
                        <a:cubicBezTo>
                          <a:pt x="51119" y="620312"/>
                          <a:pt x="-4371" y="573372"/>
                          <a:pt x="0" y="508348"/>
                        </a:cubicBezTo>
                        <a:cubicBezTo>
                          <a:pt x="-17711" y="353131"/>
                          <a:pt x="-18049" y="302630"/>
                          <a:pt x="0" y="10167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95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 685 : 5</a:t>
            </a:r>
          </a:p>
        </p:txBody>
      </p:sp>
      <p:sp>
        <p:nvSpPr>
          <p:cNvPr id="43" name="Hộp Văn bản 2">
            <a:extLst>
              <a:ext uri="{FF2B5EF4-FFF2-40B4-BE49-F238E27FC236}">
                <a16:creationId xmlns:a16="http://schemas.microsoft.com/office/drawing/2014/main" id="{CDCA0867-57F0-7F16-929C-BD709876150D}"/>
              </a:ext>
            </a:extLst>
          </p:cNvPr>
          <p:cNvSpPr txBox="1"/>
          <p:nvPr/>
        </p:nvSpPr>
        <p:spPr>
          <a:xfrm>
            <a:off x="616559" y="1335767"/>
            <a:ext cx="199414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96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Đặt</a:t>
            </a:r>
            <a:r>
              <a:rPr lang="en-US" sz="3296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96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endParaRPr lang="en-US" sz="3296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Hộp Văn bản 3">
            <a:extLst>
              <a:ext uri="{FF2B5EF4-FFF2-40B4-BE49-F238E27FC236}">
                <a16:creationId xmlns:a16="http://schemas.microsoft.com/office/drawing/2014/main" id="{862C4D0A-0615-C38A-815B-EE55FB2EA1E9}"/>
              </a:ext>
            </a:extLst>
          </p:cNvPr>
          <p:cNvSpPr txBox="1"/>
          <p:nvPr/>
        </p:nvSpPr>
        <p:spPr>
          <a:xfrm>
            <a:off x="3150754" y="1417903"/>
            <a:ext cx="8872637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886" lvl="1" indent="-342443">
              <a:buFont typeface="Arial" panose="020B0604020202020204" pitchFamily="34" charset="0"/>
              <a:buChar char="•"/>
            </a:pPr>
            <a:r>
              <a:rPr lang="en-US" sz="2996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chia 5 được 1, viết 1.</a:t>
            </a:r>
          </a:p>
          <a:p>
            <a:r>
              <a:rPr lang="en-US" sz="2996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1 nhân 5 bằng 5, 6 trừ 5 bằng 1.</a:t>
            </a:r>
          </a:p>
        </p:txBody>
      </p: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C6E8AD39-74FB-DADB-05E3-F720D6877430}"/>
              </a:ext>
            </a:extLst>
          </p:cNvPr>
          <p:cNvGrpSpPr/>
          <p:nvPr/>
        </p:nvGrpSpPr>
        <p:grpSpPr>
          <a:xfrm>
            <a:off x="3762083" y="4752403"/>
            <a:ext cx="4781993" cy="666637"/>
            <a:chOff x="943428" y="4543054"/>
            <a:chExt cx="6384085" cy="889978"/>
          </a:xfrm>
        </p:grpSpPr>
        <p:sp>
          <p:nvSpPr>
            <p:cNvPr id="71" name="Hình chữ nhật: Góc Tròn 70">
              <a:extLst>
                <a:ext uri="{FF2B5EF4-FFF2-40B4-BE49-F238E27FC236}">
                  <a16:creationId xmlns:a16="http://schemas.microsoft.com/office/drawing/2014/main" id="{2E4B55E9-CE2A-85C5-3885-2C4A080FFB9A}"/>
                </a:ext>
              </a:extLst>
            </p:cNvPr>
            <p:cNvSpPr/>
            <p:nvPr/>
          </p:nvSpPr>
          <p:spPr>
            <a:xfrm>
              <a:off x="943428" y="4553887"/>
              <a:ext cx="6384085" cy="8791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4000">
                  <a:schemeClr val="accent2">
                    <a:lumMod val="20000"/>
                    <a:lumOff val="80000"/>
                  </a:schemeClr>
                </a:gs>
                <a:gs pos="68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452524" rtl="0" eaLnBrk="1" latinLnBrk="0" hangingPunct="1">
                <a:defRPr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6262" algn="l" defTabSz="1452524" rtl="0" eaLnBrk="1" latinLnBrk="0" hangingPunct="1">
                <a:defRPr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52524" algn="l" defTabSz="1452524" rtl="0" eaLnBrk="1" latinLnBrk="0" hangingPunct="1">
                <a:defRPr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8787" algn="l" defTabSz="1452524" rtl="0" eaLnBrk="1" latinLnBrk="0" hangingPunct="1">
                <a:defRPr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905049" algn="l" defTabSz="1452524" rtl="0" eaLnBrk="1" latinLnBrk="0" hangingPunct="1">
                <a:defRPr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31311" algn="l" defTabSz="1452524" rtl="0" eaLnBrk="1" latinLnBrk="0" hangingPunct="1">
                <a:defRPr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57573" algn="l" defTabSz="1452524" rtl="0" eaLnBrk="1" latinLnBrk="0" hangingPunct="1">
                <a:defRPr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83835" algn="l" defTabSz="1452524" rtl="0" eaLnBrk="1" latinLnBrk="0" hangingPunct="1">
                <a:defRPr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810098" algn="l" defTabSz="1452524" rtl="0" eaLnBrk="1" latinLnBrk="0" hangingPunct="1">
                <a:defRPr sz="2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Hộp Văn bản 6">
              <a:extLst>
                <a:ext uri="{FF2B5EF4-FFF2-40B4-BE49-F238E27FC236}">
                  <a16:creationId xmlns:a16="http://schemas.microsoft.com/office/drawing/2014/main" id="{14297CAA-F5CD-8B6E-9BB2-5683EE09D436}"/>
                </a:ext>
              </a:extLst>
            </p:cNvPr>
            <p:cNvSpPr txBox="1"/>
            <p:nvPr/>
          </p:nvSpPr>
          <p:spPr>
            <a:xfrm>
              <a:off x="1175163" y="4543054"/>
              <a:ext cx="5976069" cy="861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6262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52524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8787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905049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31311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7573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83835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10098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595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Vậy 685 : 5 = 137</a:t>
              </a:r>
            </a:p>
          </p:txBody>
        </p:sp>
      </p:grpSp>
      <p:sp>
        <p:nvSpPr>
          <p:cNvPr id="46" name="Hộp Văn bản 7">
            <a:extLst>
              <a:ext uri="{FF2B5EF4-FFF2-40B4-BE49-F238E27FC236}">
                <a16:creationId xmlns:a16="http://schemas.microsoft.com/office/drawing/2014/main" id="{FF5A4018-6C66-090A-6640-139742A0DD60}"/>
              </a:ext>
            </a:extLst>
          </p:cNvPr>
          <p:cNvSpPr txBox="1"/>
          <p:nvPr/>
        </p:nvSpPr>
        <p:spPr>
          <a:xfrm>
            <a:off x="1010589" y="2141818"/>
            <a:ext cx="900376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9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685</a:t>
            </a:r>
          </a:p>
        </p:txBody>
      </p:sp>
      <p:sp>
        <p:nvSpPr>
          <p:cNvPr id="47" name="Hộp Văn bản 8">
            <a:extLst>
              <a:ext uri="{FF2B5EF4-FFF2-40B4-BE49-F238E27FC236}">
                <a16:creationId xmlns:a16="http://schemas.microsoft.com/office/drawing/2014/main" id="{58CDA9F9-93D3-727E-7D86-1EFA40549072}"/>
              </a:ext>
            </a:extLst>
          </p:cNvPr>
          <p:cNvSpPr txBox="1"/>
          <p:nvPr/>
        </p:nvSpPr>
        <p:spPr>
          <a:xfrm>
            <a:off x="2290891" y="2141818"/>
            <a:ext cx="21668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9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6DE16F2F-0C2D-5B6A-030F-38B53980F4DE}"/>
              </a:ext>
            </a:extLst>
          </p:cNvPr>
          <p:cNvCxnSpPr/>
          <p:nvPr/>
        </p:nvCxnSpPr>
        <p:spPr>
          <a:xfrm>
            <a:off x="2005504" y="2174679"/>
            <a:ext cx="0" cy="12882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nối Thẳng 48">
            <a:extLst>
              <a:ext uri="{FF2B5EF4-FFF2-40B4-BE49-F238E27FC236}">
                <a16:creationId xmlns:a16="http://schemas.microsoft.com/office/drawing/2014/main" id="{CFC4946C-ABA6-7BF3-8079-1086DA9476D8}"/>
              </a:ext>
            </a:extLst>
          </p:cNvPr>
          <p:cNvCxnSpPr>
            <a:cxnSpLocks/>
          </p:cNvCxnSpPr>
          <p:nvPr/>
        </p:nvCxnSpPr>
        <p:spPr>
          <a:xfrm>
            <a:off x="1994015" y="2591258"/>
            <a:ext cx="10217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Hộp Văn bản 11">
            <a:extLst>
              <a:ext uri="{FF2B5EF4-FFF2-40B4-BE49-F238E27FC236}">
                <a16:creationId xmlns:a16="http://schemas.microsoft.com/office/drawing/2014/main" id="{053F30DA-38C5-DE1C-7E0A-5923332D3414}"/>
              </a:ext>
            </a:extLst>
          </p:cNvPr>
          <p:cNvSpPr txBox="1"/>
          <p:nvPr/>
        </p:nvSpPr>
        <p:spPr>
          <a:xfrm>
            <a:off x="2026676" y="2604954"/>
            <a:ext cx="21668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9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Hình giọt nước 50">
            <a:extLst>
              <a:ext uri="{FF2B5EF4-FFF2-40B4-BE49-F238E27FC236}">
                <a16:creationId xmlns:a16="http://schemas.microsoft.com/office/drawing/2014/main" id="{20E636C5-2668-0E93-ECCD-7AEB902AF7CD}"/>
              </a:ext>
            </a:extLst>
          </p:cNvPr>
          <p:cNvSpPr/>
          <p:nvPr/>
        </p:nvSpPr>
        <p:spPr>
          <a:xfrm rot="8019426">
            <a:off x="1259234" y="2093407"/>
            <a:ext cx="62785" cy="58504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7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13">
            <a:extLst>
              <a:ext uri="{FF2B5EF4-FFF2-40B4-BE49-F238E27FC236}">
                <a16:creationId xmlns:a16="http://schemas.microsoft.com/office/drawing/2014/main" id="{EA1FD678-2413-54F4-B91A-17E3C5967DF3}"/>
              </a:ext>
            </a:extLst>
          </p:cNvPr>
          <p:cNvSpPr txBox="1"/>
          <p:nvPr/>
        </p:nvSpPr>
        <p:spPr>
          <a:xfrm>
            <a:off x="1184419" y="2475803"/>
            <a:ext cx="21668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9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3" name="Đường nối Thẳng 52">
            <a:extLst>
              <a:ext uri="{FF2B5EF4-FFF2-40B4-BE49-F238E27FC236}">
                <a16:creationId xmlns:a16="http://schemas.microsoft.com/office/drawing/2014/main" id="{26E1F524-4F38-2AC2-3BFC-47499EAB2D62}"/>
              </a:ext>
            </a:extLst>
          </p:cNvPr>
          <p:cNvCxnSpPr>
            <a:cxnSpLocks/>
          </p:cNvCxnSpPr>
          <p:nvPr/>
        </p:nvCxnSpPr>
        <p:spPr>
          <a:xfrm>
            <a:off x="1070989" y="2852184"/>
            <a:ext cx="8243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Hộp Văn bản 15">
            <a:extLst>
              <a:ext uri="{FF2B5EF4-FFF2-40B4-BE49-F238E27FC236}">
                <a16:creationId xmlns:a16="http://schemas.microsoft.com/office/drawing/2014/main" id="{A7961461-A082-8089-653D-424C622B7D81}"/>
              </a:ext>
            </a:extLst>
          </p:cNvPr>
          <p:cNvSpPr txBox="1"/>
          <p:nvPr/>
        </p:nvSpPr>
        <p:spPr>
          <a:xfrm>
            <a:off x="1171139" y="2823966"/>
            <a:ext cx="21668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9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Hình giọt nước 54">
            <a:extLst>
              <a:ext uri="{FF2B5EF4-FFF2-40B4-BE49-F238E27FC236}">
                <a16:creationId xmlns:a16="http://schemas.microsoft.com/office/drawing/2014/main" id="{E1CE938F-CB24-6AA2-BE25-A8295BDE77DD}"/>
              </a:ext>
            </a:extLst>
          </p:cNvPr>
          <p:cNvSpPr/>
          <p:nvPr/>
        </p:nvSpPr>
        <p:spPr>
          <a:xfrm rot="8019426">
            <a:off x="1442325" y="2093407"/>
            <a:ext cx="62785" cy="58504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7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711F4BA8-29C5-8327-E97E-BC8C1C0ABD7A}"/>
              </a:ext>
            </a:extLst>
          </p:cNvPr>
          <p:cNvCxnSpPr>
            <a:cxnSpLocks/>
          </p:cNvCxnSpPr>
          <p:nvPr/>
        </p:nvCxnSpPr>
        <p:spPr>
          <a:xfrm>
            <a:off x="1471342" y="2475965"/>
            <a:ext cx="0" cy="43786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Hộp Văn bản 18">
            <a:extLst>
              <a:ext uri="{FF2B5EF4-FFF2-40B4-BE49-F238E27FC236}">
                <a16:creationId xmlns:a16="http://schemas.microsoft.com/office/drawing/2014/main" id="{E3727453-B536-6577-EB92-989F5684EF1A}"/>
              </a:ext>
            </a:extLst>
          </p:cNvPr>
          <p:cNvSpPr txBox="1"/>
          <p:nvPr/>
        </p:nvSpPr>
        <p:spPr>
          <a:xfrm>
            <a:off x="1344309" y="2823966"/>
            <a:ext cx="21668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9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8" name="Hộp Văn bản 19">
            <a:extLst>
              <a:ext uri="{FF2B5EF4-FFF2-40B4-BE49-F238E27FC236}">
                <a16:creationId xmlns:a16="http://schemas.microsoft.com/office/drawing/2014/main" id="{5AE91CC7-0116-DE15-54A8-ED153300DB4D}"/>
              </a:ext>
            </a:extLst>
          </p:cNvPr>
          <p:cNvSpPr txBox="1"/>
          <p:nvPr/>
        </p:nvSpPr>
        <p:spPr>
          <a:xfrm>
            <a:off x="3150754" y="2387670"/>
            <a:ext cx="8881311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886" lvl="1" indent="-342443">
              <a:buFont typeface="Arial" panose="020B0604020202020204" pitchFamily="34" charset="0"/>
              <a:buChar char="•"/>
            </a:pPr>
            <a:r>
              <a:rPr lang="en-US" sz="2996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Hạ</a:t>
            </a:r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8, được18, 18 chia 5 </a:t>
            </a:r>
            <a:r>
              <a:rPr lang="en-US" sz="2996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3, </a:t>
            </a:r>
            <a:r>
              <a:rPr lang="en-US" sz="2996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3.</a:t>
            </a:r>
          </a:p>
          <a:p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3 </a:t>
            </a:r>
            <a:r>
              <a:rPr lang="en-US" sz="2996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5 </a:t>
            </a:r>
            <a:r>
              <a:rPr lang="en-US" sz="2996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15, 18 </a:t>
            </a:r>
            <a:r>
              <a:rPr lang="en-US" sz="2996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15 </a:t>
            </a:r>
            <a:r>
              <a:rPr lang="en-US" sz="2996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3.</a:t>
            </a:r>
          </a:p>
        </p:txBody>
      </p:sp>
      <p:sp>
        <p:nvSpPr>
          <p:cNvPr id="59" name="Hộp Văn bản 20">
            <a:extLst>
              <a:ext uri="{FF2B5EF4-FFF2-40B4-BE49-F238E27FC236}">
                <a16:creationId xmlns:a16="http://schemas.microsoft.com/office/drawing/2014/main" id="{91462A13-6926-2BB4-01A3-2D3D306D7CF1}"/>
              </a:ext>
            </a:extLst>
          </p:cNvPr>
          <p:cNvSpPr txBox="1"/>
          <p:nvPr/>
        </p:nvSpPr>
        <p:spPr>
          <a:xfrm>
            <a:off x="2231297" y="2604954"/>
            <a:ext cx="21668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9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Hộp Văn bản 22">
            <a:extLst>
              <a:ext uri="{FF2B5EF4-FFF2-40B4-BE49-F238E27FC236}">
                <a16:creationId xmlns:a16="http://schemas.microsoft.com/office/drawing/2014/main" id="{640BCECF-CF50-21BC-4DC5-2E3F98FB4D38}"/>
              </a:ext>
            </a:extLst>
          </p:cNvPr>
          <p:cNvSpPr txBox="1"/>
          <p:nvPr/>
        </p:nvSpPr>
        <p:spPr>
          <a:xfrm>
            <a:off x="1084502" y="3113604"/>
            <a:ext cx="553237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9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id="{4773A497-74AD-73DF-26D6-FC46ADB9BF50}"/>
              </a:ext>
            </a:extLst>
          </p:cNvPr>
          <p:cNvCxnSpPr>
            <a:cxnSpLocks/>
          </p:cNvCxnSpPr>
          <p:nvPr/>
        </p:nvCxnSpPr>
        <p:spPr>
          <a:xfrm>
            <a:off x="1166879" y="3496019"/>
            <a:ext cx="7337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Hộp Văn bản 24">
            <a:extLst>
              <a:ext uri="{FF2B5EF4-FFF2-40B4-BE49-F238E27FC236}">
                <a16:creationId xmlns:a16="http://schemas.microsoft.com/office/drawing/2014/main" id="{8B6D99D8-3CC4-D9B7-ACA0-77B84EDE4C98}"/>
              </a:ext>
            </a:extLst>
          </p:cNvPr>
          <p:cNvSpPr txBox="1"/>
          <p:nvPr/>
        </p:nvSpPr>
        <p:spPr>
          <a:xfrm>
            <a:off x="1344428" y="3476600"/>
            <a:ext cx="21668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9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3" name="Hình giọt nước 62">
            <a:extLst>
              <a:ext uri="{FF2B5EF4-FFF2-40B4-BE49-F238E27FC236}">
                <a16:creationId xmlns:a16="http://schemas.microsoft.com/office/drawing/2014/main" id="{0E3025B8-1FA4-AF78-EF97-6F0A7C8F638F}"/>
              </a:ext>
            </a:extLst>
          </p:cNvPr>
          <p:cNvSpPr/>
          <p:nvPr/>
        </p:nvSpPr>
        <p:spPr>
          <a:xfrm rot="8019426">
            <a:off x="1625416" y="2097299"/>
            <a:ext cx="62785" cy="58504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7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Đường nối Thẳng 63">
            <a:extLst>
              <a:ext uri="{FF2B5EF4-FFF2-40B4-BE49-F238E27FC236}">
                <a16:creationId xmlns:a16="http://schemas.microsoft.com/office/drawing/2014/main" id="{588C02D0-8421-7DBD-28E4-E9C421B64322}"/>
              </a:ext>
            </a:extLst>
          </p:cNvPr>
          <p:cNvCxnSpPr>
            <a:cxnSpLocks/>
          </p:cNvCxnSpPr>
          <p:nvPr/>
        </p:nvCxnSpPr>
        <p:spPr>
          <a:xfrm>
            <a:off x="1639793" y="2507092"/>
            <a:ext cx="0" cy="107177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Hộp Văn bản 27">
            <a:extLst>
              <a:ext uri="{FF2B5EF4-FFF2-40B4-BE49-F238E27FC236}">
                <a16:creationId xmlns:a16="http://schemas.microsoft.com/office/drawing/2014/main" id="{EFD2D2F7-2309-6D8A-753E-F2D2A0851B69}"/>
              </a:ext>
            </a:extLst>
          </p:cNvPr>
          <p:cNvSpPr txBox="1"/>
          <p:nvPr/>
        </p:nvSpPr>
        <p:spPr>
          <a:xfrm>
            <a:off x="1515954" y="3476600"/>
            <a:ext cx="21668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9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" name="Hộp Văn bản 28">
            <a:extLst>
              <a:ext uri="{FF2B5EF4-FFF2-40B4-BE49-F238E27FC236}">
                <a16:creationId xmlns:a16="http://schemas.microsoft.com/office/drawing/2014/main" id="{E902A08C-C2A1-C227-E912-F0674409F3D5}"/>
              </a:ext>
            </a:extLst>
          </p:cNvPr>
          <p:cNvSpPr txBox="1"/>
          <p:nvPr/>
        </p:nvSpPr>
        <p:spPr>
          <a:xfrm>
            <a:off x="3150754" y="3357437"/>
            <a:ext cx="8881311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886" lvl="1" indent="-342443">
              <a:buFont typeface="Arial" panose="020B0604020202020204" pitchFamily="34" charset="0"/>
              <a:buChar char="•"/>
            </a:pPr>
            <a:r>
              <a:rPr lang="en-US" sz="2996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Hạ</a:t>
            </a:r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5, </a:t>
            </a:r>
            <a:r>
              <a:rPr lang="en-US" sz="2996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35, 35 chia 5 </a:t>
            </a:r>
            <a:r>
              <a:rPr lang="en-US" sz="2996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7, </a:t>
            </a:r>
            <a:r>
              <a:rPr lang="en-US" sz="2996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7.</a:t>
            </a:r>
          </a:p>
          <a:p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7 </a:t>
            </a:r>
            <a:r>
              <a:rPr lang="en-US" sz="2996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5 </a:t>
            </a:r>
            <a:r>
              <a:rPr lang="en-US" sz="2996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35, 35 </a:t>
            </a:r>
            <a:r>
              <a:rPr lang="en-US" sz="2996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35 </a:t>
            </a:r>
            <a:r>
              <a:rPr lang="en-US" sz="2996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2996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67" name="Hộp Văn bản 29">
            <a:extLst>
              <a:ext uri="{FF2B5EF4-FFF2-40B4-BE49-F238E27FC236}">
                <a16:creationId xmlns:a16="http://schemas.microsoft.com/office/drawing/2014/main" id="{CCA0BA0A-B0EE-BF13-C709-1E238FCC83E9}"/>
              </a:ext>
            </a:extLst>
          </p:cNvPr>
          <p:cNvSpPr txBox="1"/>
          <p:nvPr/>
        </p:nvSpPr>
        <p:spPr>
          <a:xfrm>
            <a:off x="2420998" y="2604954"/>
            <a:ext cx="21668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9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8" name="Hộp Văn bản 30">
            <a:extLst>
              <a:ext uri="{FF2B5EF4-FFF2-40B4-BE49-F238E27FC236}">
                <a16:creationId xmlns:a16="http://schemas.microsoft.com/office/drawing/2014/main" id="{5939F171-A39A-86A5-1A6A-C334F8083073}"/>
              </a:ext>
            </a:extLst>
          </p:cNvPr>
          <p:cNvSpPr txBox="1"/>
          <p:nvPr/>
        </p:nvSpPr>
        <p:spPr>
          <a:xfrm>
            <a:off x="1278319" y="3761190"/>
            <a:ext cx="510831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9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35</a:t>
            </a:r>
          </a:p>
        </p:txBody>
      </p:sp>
      <p:cxnSp>
        <p:nvCxnSpPr>
          <p:cNvPr id="69" name="Đường nối Thẳng 68">
            <a:extLst>
              <a:ext uri="{FF2B5EF4-FFF2-40B4-BE49-F238E27FC236}">
                <a16:creationId xmlns:a16="http://schemas.microsoft.com/office/drawing/2014/main" id="{B112FD1F-314B-C552-23EB-A8C5D7E7198B}"/>
              </a:ext>
            </a:extLst>
          </p:cNvPr>
          <p:cNvCxnSpPr>
            <a:cxnSpLocks/>
          </p:cNvCxnSpPr>
          <p:nvPr/>
        </p:nvCxnSpPr>
        <p:spPr>
          <a:xfrm>
            <a:off x="1349527" y="4129580"/>
            <a:ext cx="5614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Hộp Văn bản 32">
            <a:extLst>
              <a:ext uri="{FF2B5EF4-FFF2-40B4-BE49-F238E27FC236}">
                <a16:creationId xmlns:a16="http://schemas.microsoft.com/office/drawing/2014/main" id="{F8DA5196-3D13-CB50-6EFC-D36EA3D7C7EB}"/>
              </a:ext>
            </a:extLst>
          </p:cNvPr>
          <p:cNvSpPr txBox="1"/>
          <p:nvPr/>
        </p:nvSpPr>
        <p:spPr>
          <a:xfrm>
            <a:off x="1505285" y="4082546"/>
            <a:ext cx="21668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9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279844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52" y="1260054"/>
            <a:ext cx="4680404" cy="325033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24" y="3156972"/>
            <a:ext cx="4280793" cy="37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940">
                <a:defRPr/>
              </a:pPr>
              <a:endParaRPr lang="en-US" sz="2696">
                <a:solidFill>
                  <a:prstClr val="white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940">
                <a:defRPr/>
              </a:pPr>
              <a:r>
                <a:rPr lang="en-US" sz="4494" b="1">
                  <a:solidFill>
                    <a:prstClr val="white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0319738" y="4513474"/>
            <a:ext cx="1769404" cy="1538612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B61E97A0-5318-3B42-539D-07CD40C82A0F}"/>
              </a:ext>
            </a:extLst>
          </p:cNvPr>
          <p:cNvSpPr txBox="1"/>
          <p:nvPr/>
        </p:nvSpPr>
        <p:spPr>
          <a:xfrm>
            <a:off x="1187319" y="172806"/>
            <a:ext cx="1499128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7940">
              <a:defRPr/>
            </a:pPr>
            <a:r>
              <a:rPr lang="en-US" sz="4494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494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75">
            <a:extLst>
              <a:ext uri="{FF2B5EF4-FFF2-40B4-BE49-F238E27FC236}">
                <a16:creationId xmlns:a16="http://schemas.microsoft.com/office/drawing/2014/main" id="{ECF3C33B-0D44-6C80-0A41-25B271AE450E}"/>
              </a:ext>
            </a:extLst>
          </p:cNvPr>
          <p:cNvSpPr txBox="1">
            <a:spLocks/>
          </p:cNvSpPr>
          <p:nvPr/>
        </p:nvSpPr>
        <p:spPr>
          <a:xfrm>
            <a:off x="1577368" y="1489044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76">
            <a:extLst>
              <a:ext uri="{FF2B5EF4-FFF2-40B4-BE49-F238E27FC236}">
                <a16:creationId xmlns:a16="http://schemas.microsoft.com/office/drawing/2014/main" id="{B8794C5D-A8B1-F223-0FCE-0F2D305D2F7E}"/>
              </a:ext>
            </a:extLst>
          </p:cNvPr>
          <p:cNvSpPr txBox="1">
            <a:spLocks/>
          </p:cNvSpPr>
          <p:nvPr/>
        </p:nvSpPr>
        <p:spPr>
          <a:xfrm>
            <a:off x="2585899" y="1546479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7" name="Straight Connector 77">
            <a:extLst>
              <a:ext uri="{FF2B5EF4-FFF2-40B4-BE49-F238E27FC236}">
                <a16:creationId xmlns:a16="http://schemas.microsoft.com/office/drawing/2014/main" id="{5F984EF6-D543-4F26-3967-5345AE865F90}"/>
              </a:ext>
            </a:extLst>
          </p:cNvPr>
          <p:cNvCxnSpPr>
            <a:cxnSpLocks/>
          </p:cNvCxnSpPr>
          <p:nvPr/>
        </p:nvCxnSpPr>
        <p:spPr>
          <a:xfrm>
            <a:off x="1758107" y="3740542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8">
            <a:extLst>
              <a:ext uri="{FF2B5EF4-FFF2-40B4-BE49-F238E27FC236}">
                <a16:creationId xmlns:a16="http://schemas.microsoft.com/office/drawing/2014/main" id="{E6DAD044-6E18-38A5-8E20-DC8DC1F0C7A4}"/>
              </a:ext>
            </a:extLst>
          </p:cNvPr>
          <p:cNvSpPr txBox="1">
            <a:spLocks/>
          </p:cNvSpPr>
          <p:nvPr/>
        </p:nvSpPr>
        <p:spPr>
          <a:xfrm>
            <a:off x="1577368" y="196130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79">
            <a:extLst>
              <a:ext uri="{FF2B5EF4-FFF2-40B4-BE49-F238E27FC236}">
                <a16:creationId xmlns:a16="http://schemas.microsoft.com/office/drawing/2014/main" id="{DA1750AA-FAA5-2434-498A-1BDEB18D3AD3}"/>
              </a:ext>
            </a:extLst>
          </p:cNvPr>
          <p:cNvSpPr txBox="1">
            <a:spLocks/>
          </p:cNvSpPr>
          <p:nvPr/>
        </p:nvSpPr>
        <p:spPr>
          <a:xfrm>
            <a:off x="1785355" y="195315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5CA5521B-58DB-7DCD-F604-49B12C30D373}"/>
              </a:ext>
            </a:extLst>
          </p:cNvPr>
          <p:cNvSpPr txBox="1">
            <a:spLocks/>
          </p:cNvSpPr>
          <p:nvPr/>
        </p:nvSpPr>
        <p:spPr>
          <a:xfrm>
            <a:off x="2797092" y="1541653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TextBox 81">
            <a:extLst>
              <a:ext uri="{FF2B5EF4-FFF2-40B4-BE49-F238E27FC236}">
                <a16:creationId xmlns:a16="http://schemas.microsoft.com/office/drawing/2014/main" id="{E4E896D6-472B-ABA0-124D-35E386D4A495}"/>
              </a:ext>
            </a:extLst>
          </p:cNvPr>
          <p:cNvSpPr txBox="1">
            <a:spLocks/>
          </p:cNvSpPr>
          <p:nvPr/>
        </p:nvSpPr>
        <p:spPr>
          <a:xfrm>
            <a:off x="1574713" y="2423035"/>
            <a:ext cx="66571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" name="TextBox 83">
            <a:extLst>
              <a:ext uri="{FF2B5EF4-FFF2-40B4-BE49-F238E27FC236}">
                <a16:creationId xmlns:a16="http://schemas.microsoft.com/office/drawing/2014/main" id="{9E129D22-92F2-7ADF-350E-28D642AD95E9}"/>
              </a:ext>
            </a:extLst>
          </p:cNvPr>
          <p:cNvSpPr txBox="1">
            <a:spLocks/>
          </p:cNvSpPr>
          <p:nvPr/>
        </p:nvSpPr>
        <p:spPr>
          <a:xfrm>
            <a:off x="1805234" y="2864341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TextBox 85">
            <a:extLst>
              <a:ext uri="{FF2B5EF4-FFF2-40B4-BE49-F238E27FC236}">
                <a16:creationId xmlns:a16="http://schemas.microsoft.com/office/drawing/2014/main" id="{A9F62BC1-7A7F-717A-8DB8-6DBF6A6AFF75}"/>
              </a:ext>
            </a:extLst>
          </p:cNvPr>
          <p:cNvSpPr txBox="1">
            <a:spLocks/>
          </p:cNvSpPr>
          <p:nvPr/>
        </p:nvSpPr>
        <p:spPr>
          <a:xfrm>
            <a:off x="3025327" y="1550319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Box 86">
            <a:extLst>
              <a:ext uri="{FF2B5EF4-FFF2-40B4-BE49-F238E27FC236}">
                <a16:creationId xmlns:a16="http://schemas.microsoft.com/office/drawing/2014/main" id="{FD6ACDEA-FF8E-982C-59D3-3EBA647D3F80}"/>
              </a:ext>
            </a:extLst>
          </p:cNvPr>
          <p:cNvSpPr txBox="1">
            <a:spLocks/>
          </p:cNvSpPr>
          <p:nvPr/>
        </p:nvSpPr>
        <p:spPr>
          <a:xfrm>
            <a:off x="2030847" y="327449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TextBox 88">
            <a:extLst>
              <a:ext uri="{FF2B5EF4-FFF2-40B4-BE49-F238E27FC236}">
                <a16:creationId xmlns:a16="http://schemas.microsoft.com/office/drawing/2014/main" id="{9B0718E5-2A5B-3956-81B0-E85222AAF715}"/>
              </a:ext>
            </a:extLst>
          </p:cNvPr>
          <p:cNvSpPr txBox="1">
            <a:spLocks/>
          </p:cNvSpPr>
          <p:nvPr/>
        </p:nvSpPr>
        <p:spPr>
          <a:xfrm>
            <a:off x="2014947" y="3779687"/>
            <a:ext cx="368427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89">
            <a:extLst>
              <a:ext uri="{FF2B5EF4-FFF2-40B4-BE49-F238E27FC236}">
                <a16:creationId xmlns:a16="http://schemas.microsoft.com/office/drawing/2014/main" id="{B8544F2B-AC2C-5F0A-ED52-B676D2AE33C9}"/>
              </a:ext>
            </a:extLst>
          </p:cNvPr>
          <p:cNvSpPr txBox="1">
            <a:spLocks/>
          </p:cNvSpPr>
          <p:nvPr/>
        </p:nvSpPr>
        <p:spPr>
          <a:xfrm>
            <a:off x="2014947" y="2862706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TextBox 140">
            <a:extLst>
              <a:ext uri="{FF2B5EF4-FFF2-40B4-BE49-F238E27FC236}">
                <a16:creationId xmlns:a16="http://schemas.microsoft.com/office/drawing/2014/main" id="{5F942E04-5440-6211-C860-6D1198E0ABE1}"/>
              </a:ext>
            </a:extLst>
          </p:cNvPr>
          <p:cNvSpPr txBox="1">
            <a:spLocks/>
          </p:cNvSpPr>
          <p:nvPr/>
        </p:nvSpPr>
        <p:spPr>
          <a:xfrm>
            <a:off x="1163991" y="1026974"/>
            <a:ext cx="12219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348</a:t>
            </a:r>
          </a:p>
        </p:txBody>
      </p:sp>
      <p:grpSp>
        <p:nvGrpSpPr>
          <p:cNvPr id="30" name="Group 16">
            <a:extLst>
              <a:ext uri="{FF2B5EF4-FFF2-40B4-BE49-F238E27FC236}">
                <a16:creationId xmlns:a16="http://schemas.microsoft.com/office/drawing/2014/main" id="{68DE7904-5133-96B7-B6DB-6C162AC8D7FD}"/>
              </a:ext>
            </a:extLst>
          </p:cNvPr>
          <p:cNvGrpSpPr/>
          <p:nvPr/>
        </p:nvGrpSpPr>
        <p:grpSpPr>
          <a:xfrm>
            <a:off x="2480661" y="1028258"/>
            <a:ext cx="970318" cy="1471108"/>
            <a:chOff x="3333382" y="2531790"/>
            <a:chExt cx="1295400" cy="1963967"/>
          </a:xfrm>
        </p:grpSpPr>
        <p:sp>
          <p:nvSpPr>
            <p:cNvPr id="33" name="TextBox 141">
              <a:extLst>
                <a:ext uri="{FF2B5EF4-FFF2-40B4-BE49-F238E27FC236}">
                  <a16:creationId xmlns:a16="http://schemas.microsoft.com/office/drawing/2014/main" id="{63762289-A12C-2508-4A3C-14D111D814C6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37" name="Group 14">
              <a:extLst>
                <a:ext uri="{FF2B5EF4-FFF2-40B4-BE49-F238E27FC236}">
                  <a16:creationId xmlns:a16="http://schemas.microsoft.com/office/drawing/2014/main" id="{4C05AE20-4EFD-3BEB-925D-29D50A527745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48" name="Straight Connector 142">
                <a:extLst>
                  <a:ext uri="{FF2B5EF4-FFF2-40B4-BE49-F238E27FC236}">
                    <a16:creationId xmlns:a16="http://schemas.microsoft.com/office/drawing/2014/main" id="{6BFF87AB-7D88-5E89-B5AE-C52FA122E1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181">
                <a:extLst>
                  <a:ext uri="{FF2B5EF4-FFF2-40B4-BE49-F238E27FC236}">
                    <a16:creationId xmlns:a16="http://schemas.microsoft.com/office/drawing/2014/main" id="{F9EF6192-D56D-60FA-F0D2-92EAC96239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0" name="Straight Connector 63">
            <a:extLst>
              <a:ext uri="{FF2B5EF4-FFF2-40B4-BE49-F238E27FC236}">
                <a16:creationId xmlns:a16="http://schemas.microsoft.com/office/drawing/2014/main" id="{AFB2B545-2F01-18AB-832F-4D4470F4B5F1}"/>
              </a:ext>
            </a:extLst>
          </p:cNvPr>
          <p:cNvCxnSpPr>
            <a:cxnSpLocks/>
          </p:cNvCxnSpPr>
          <p:nvPr/>
        </p:nvCxnSpPr>
        <p:spPr>
          <a:xfrm>
            <a:off x="1606543" y="1955140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6">
            <a:extLst>
              <a:ext uri="{FF2B5EF4-FFF2-40B4-BE49-F238E27FC236}">
                <a16:creationId xmlns:a16="http://schemas.microsoft.com/office/drawing/2014/main" id="{712C6F0A-5E4C-BF06-DC2C-5E01F8006CAC}"/>
              </a:ext>
            </a:extLst>
          </p:cNvPr>
          <p:cNvCxnSpPr>
            <a:cxnSpLocks/>
          </p:cNvCxnSpPr>
          <p:nvPr/>
        </p:nvCxnSpPr>
        <p:spPr>
          <a:xfrm>
            <a:off x="1720128" y="2837665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37">
            <a:extLst>
              <a:ext uri="{FF2B5EF4-FFF2-40B4-BE49-F238E27FC236}">
                <a16:creationId xmlns:a16="http://schemas.microsoft.com/office/drawing/2014/main" id="{C6E09235-013E-16F1-7136-9873DD121A56}"/>
              </a:ext>
            </a:extLst>
          </p:cNvPr>
          <p:cNvSpPr txBox="1">
            <a:spLocks/>
          </p:cNvSpPr>
          <p:nvPr/>
        </p:nvSpPr>
        <p:spPr>
          <a:xfrm>
            <a:off x="4979938" y="1460103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EADAA9D8-BDA5-AFEE-AD96-BCED727E709B}"/>
              </a:ext>
            </a:extLst>
          </p:cNvPr>
          <p:cNvSpPr txBox="1">
            <a:spLocks/>
          </p:cNvSpPr>
          <p:nvPr/>
        </p:nvSpPr>
        <p:spPr>
          <a:xfrm>
            <a:off x="6023146" y="1517538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5" name="Straight Connector 39">
            <a:extLst>
              <a:ext uri="{FF2B5EF4-FFF2-40B4-BE49-F238E27FC236}">
                <a16:creationId xmlns:a16="http://schemas.microsoft.com/office/drawing/2014/main" id="{135F1992-317C-F98F-4A13-D59C8CF8A580}"/>
              </a:ext>
            </a:extLst>
          </p:cNvPr>
          <p:cNvCxnSpPr>
            <a:cxnSpLocks/>
          </p:cNvCxnSpPr>
          <p:nvPr/>
        </p:nvCxnSpPr>
        <p:spPr>
          <a:xfrm>
            <a:off x="5239837" y="3711601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40">
            <a:extLst>
              <a:ext uri="{FF2B5EF4-FFF2-40B4-BE49-F238E27FC236}">
                <a16:creationId xmlns:a16="http://schemas.microsoft.com/office/drawing/2014/main" id="{514EA85D-A0E5-06B7-9779-A0D968D77B37}"/>
              </a:ext>
            </a:extLst>
          </p:cNvPr>
          <p:cNvSpPr txBox="1">
            <a:spLocks/>
          </p:cNvSpPr>
          <p:nvPr/>
        </p:nvSpPr>
        <p:spPr>
          <a:xfrm>
            <a:off x="4979938" y="1932361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41">
            <a:extLst>
              <a:ext uri="{FF2B5EF4-FFF2-40B4-BE49-F238E27FC236}">
                <a16:creationId xmlns:a16="http://schemas.microsoft.com/office/drawing/2014/main" id="{A1DF03C8-00C0-E22F-698D-46F9AB34EB23}"/>
              </a:ext>
            </a:extLst>
          </p:cNvPr>
          <p:cNvSpPr txBox="1">
            <a:spLocks/>
          </p:cNvSpPr>
          <p:nvPr/>
        </p:nvSpPr>
        <p:spPr>
          <a:xfrm>
            <a:off x="5198158" y="193746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" name="TextBox 42">
            <a:extLst>
              <a:ext uri="{FF2B5EF4-FFF2-40B4-BE49-F238E27FC236}">
                <a16:creationId xmlns:a16="http://schemas.microsoft.com/office/drawing/2014/main" id="{49443DD9-2B5C-3A58-7CA7-9DFA02299C66}"/>
              </a:ext>
            </a:extLst>
          </p:cNvPr>
          <p:cNvSpPr txBox="1">
            <a:spLocks/>
          </p:cNvSpPr>
          <p:nvPr/>
        </p:nvSpPr>
        <p:spPr>
          <a:xfrm>
            <a:off x="6234339" y="151271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9" name="TextBox 43">
            <a:extLst>
              <a:ext uri="{FF2B5EF4-FFF2-40B4-BE49-F238E27FC236}">
                <a16:creationId xmlns:a16="http://schemas.microsoft.com/office/drawing/2014/main" id="{5BBC0778-A810-AA9C-3109-CF56266B3F61}"/>
              </a:ext>
            </a:extLst>
          </p:cNvPr>
          <p:cNvSpPr txBox="1">
            <a:spLocks/>
          </p:cNvSpPr>
          <p:nvPr/>
        </p:nvSpPr>
        <p:spPr>
          <a:xfrm>
            <a:off x="5009114" y="2394094"/>
            <a:ext cx="622943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70" name="TextBox 44">
            <a:extLst>
              <a:ext uri="{FF2B5EF4-FFF2-40B4-BE49-F238E27FC236}">
                <a16:creationId xmlns:a16="http://schemas.microsoft.com/office/drawing/2014/main" id="{D676350F-819E-C01E-C806-EE09402EC6CF}"/>
              </a:ext>
            </a:extLst>
          </p:cNvPr>
          <p:cNvSpPr txBox="1">
            <a:spLocks/>
          </p:cNvSpPr>
          <p:nvPr/>
        </p:nvSpPr>
        <p:spPr>
          <a:xfrm>
            <a:off x="5234923" y="2835400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45">
            <a:extLst>
              <a:ext uri="{FF2B5EF4-FFF2-40B4-BE49-F238E27FC236}">
                <a16:creationId xmlns:a16="http://schemas.microsoft.com/office/drawing/2014/main" id="{F554FD1C-1D73-ECA1-B2E4-EAA343A098E9}"/>
              </a:ext>
            </a:extLst>
          </p:cNvPr>
          <p:cNvSpPr txBox="1">
            <a:spLocks/>
          </p:cNvSpPr>
          <p:nvPr/>
        </p:nvSpPr>
        <p:spPr>
          <a:xfrm>
            <a:off x="6462574" y="1521378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" name="TextBox 46">
            <a:extLst>
              <a:ext uri="{FF2B5EF4-FFF2-40B4-BE49-F238E27FC236}">
                <a16:creationId xmlns:a16="http://schemas.microsoft.com/office/drawing/2014/main" id="{55B6DE3D-3C48-2B8C-50C7-B988F668A53B}"/>
              </a:ext>
            </a:extLst>
          </p:cNvPr>
          <p:cNvSpPr txBox="1">
            <a:spLocks/>
          </p:cNvSpPr>
          <p:nvPr/>
        </p:nvSpPr>
        <p:spPr>
          <a:xfrm>
            <a:off x="5453169" y="3245551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3" name="TextBox 47">
            <a:extLst>
              <a:ext uri="{FF2B5EF4-FFF2-40B4-BE49-F238E27FC236}">
                <a16:creationId xmlns:a16="http://schemas.microsoft.com/office/drawing/2014/main" id="{4B060BDF-A562-BE42-2A56-53AD396A7F64}"/>
              </a:ext>
            </a:extLst>
          </p:cNvPr>
          <p:cNvSpPr txBox="1">
            <a:spLocks/>
          </p:cNvSpPr>
          <p:nvPr/>
        </p:nvSpPr>
        <p:spPr>
          <a:xfrm>
            <a:off x="5458408" y="3750746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4" name="TextBox 48">
            <a:extLst>
              <a:ext uri="{FF2B5EF4-FFF2-40B4-BE49-F238E27FC236}">
                <a16:creationId xmlns:a16="http://schemas.microsoft.com/office/drawing/2014/main" id="{3D4828AB-E88E-1C29-70C9-D595A18A020C}"/>
              </a:ext>
            </a:extLst>
          </p:cNvPr>
          <p:cNvSpPr txBox="1">
            <a:spLocks/>
          </p:cNvSpPr>
          <p:nvPr/>
        </p:nvSpPr>
        <p:spPr>
          <a:xfrm>
            <a:off x="5444636" y="2833765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9" name="TextBox 53">
            <a:extLst>
              <a:ext uri="{FF2B5EF4-FFF2-40B4-BE49-F238E27FC236}">
                <a16:creationId xmlns:a16="http://schemas.microsoft.com/office/drawing/2014/main" id="{FB340646-82BD-3312-8921-8CA3291CDBBF}"/>
              </a:ext>
            </a:extLst>
          </p:cNvPr>
          <p:cNvSpPr txBox="1">
            <a:spLocks/>
          </p:cNvSpPr>
          <p:nvPr/>
        </p:nvSpPr>
        <p:spPr>
          <a:xfrm>
            <a:off x="4588643" y="998033"/>
            <a:ext cx="12219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728</a:t>
            </a:r>
          </a:p>
        </p:txBody>
      </p:sp>
      <p:grpSp>
        <p:nvGrpSpPr>
          <p:cNvPr id="80" name="Group 54">
            <a:extLst>
              <a:ext uri="{FF2B5EF4-FFF2-40B4-BE49-F238E27FC236}">
                <a16:creationId xmlns:a16="http://schemas.microsoft.com/office/drawing/2014/main" id="{706F282E-C258-FA49-5A50-30F56075C3EB}"/>
              </a:ext>
            </a:extLst>
          </p:cNvPr>
          <p:cNvGrpSpPr/>
          <p:nvPr/>
        </p:nvGrpSpPr>
        <p:grpSpPr>
          <a:xfrm>
            <a:off x="5917908" y="999317"/>
            <a:ext cx="970318" cy="1471108"/>
            <a:chOff x="3333382" y="2531790"/>
            <a:chExt cx="1295400" cy="1963967"/>
          </a:xfrm>
        </p:grpSpPr>
        <p:sp>
          <p:nvSpPr>
            <p:cNvPr id="81" name="TextBox 55">
              <a:extLst>
                <a:ext uri="{FF2B5EF4-FFF2-40B4-BE49-F238E27FC236}">
                  <a16:creationId xmlns:a16="http://schemas.microsoft.com/office/drawing/2014/main" id="{26401B95-4BC7-B2B4-D604-551F176FF550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82" name="Group 56">
              <a:extLst>
                <a:ext uri="{FF2B5EF4-FFF2-40B4-BE49-F238E27FC236}">
                  <a16:creationId xmlns:a16="http://schemas.microsoft.com/office/drawing/2014/main" id="{6B5751EA-5FFB-24A0-0C89-8F5472068E94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83" name="Straight Connector 57">
                <a:extLst>
                  <a:ext uri="{FF2B5EF4-FFF2-40B4-BE49-F238E27FC236}">
                    <a16:creationId xmlns:a16="http://schemas.microsoft.com/office/drawing/2014/main" id="{E4B85F52-827E-5EF0-4E55-6C0A2C4F7B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58">
                <a:extLst>
                  <a:ext uri="{FF2B5EF4-FFF2-40B4-BE49-F238E27FC236}">
                    <a16:creationId xmlns:a16="http://schemas.microsoft.com/office/drawing/2014/main" id="{B14AE291-10A7-6B81-23F9-C30B2F8D9C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5" name="Straight Connector 59">
            <a:extLst>
              <a:ext uri="{FF2B5EF4-FFF2-40B4-BE49-F238E27FC236}">
                <a16:creationId xmlns:a16="http://schemas.microsoft.com/office/drawing/2014/main" id="{F3DE28E8-B734-D768-51FC-4E3EF4E883AE}"/>
              </a:ext>
            </a:extLst>
          </p:cNvPr>
          <p:cNvCxnSpPr>
            <a:cxnSpLocks/>
          </p:cNvCxnSpPr>
          <p:nvPr/>
        </p:nvCxnSpPr>
        <p:spPr>
          <a:xfrm>
            <a:off x="5009114" y="1926199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60">
            <a:extLst>
              <a:ext uri="{FF2B5EF4-FFF2-40B4-BE49-F238E27FC236}">
                <a16:creationId xmlns:a16="http://schemas.microsoft.com/office/drawing/2014/main" id="{236F2E6B-68A3-184B-62C8-43680A8982EB}"/>
              </a:ext>
            </a:extLst>
          </p:cNvPr>
          <p:cNvCxnSpPr>
            <a:cxnSpLocks/>
          </p:cNvCxnSpPr>
          <p:nvPr/>
        </p:nvCxnSpPr>
        <p:spPr>
          <a:xfrm>
            <a:off x="4944226" y="2808724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TextBox 106">
            <a:extLst>
              <a:ext uri="{FF2B5EF4-FFF2-40B4-BE49-F238E27FC236}">
                <a16:creationId xmlns:a16="http://schemas.microsoft.com/office/drawing/2014/main" id="{1E059031-DCCF-1B97-E955-AF89F2398566}"/>
              </a:ext>
            </a:extLst>
          </p:cNvPr>
          <p:cNvSpPr txBox="1">
            <a:spLocks/>
          </p:cNvSpPr>
          <p:nvPr/>
        </p:nvSpPr>
        <p:spPr>
          <a:xfrm>
            <a:off x="8779427" y="1379683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TextBox 107">
            <a:extLst>
              <a:ext uri="{FF2B5EF4-FFF2-40B4-BE49-F238E27FC236}">
                <a16:creationId xmlns:a16="http://schemas.microsoft.com/office/drawing/2014/main" id="{30B551C6-2BEA-97A5-E010-9CEF090FCEDA}"/>
              </a:ext>
            </a:extLst>
          </p:cNvPr>
          <p:cNvSpPr txBox="1">
            <a:spLocks/>
          </p:cNvSpPr>
          <p:nvPr/>
        </p:nvSpPr>
        <p:spPr>
          <a:xfrm>
            <a:off x="9778041" y="143711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90" name="Straight Connector 108">
            <a:extLst>
              <a:ext uri="{FF2B5EF4-FFF2-40B4-BE49-F238E27FC236}">
                <a16:creationId xmlns:a16="http://schemas.microsoft.com/office/drawing/2014/main" id="{AE2A36AD-5D7E-1871-1FFA-F737A33C4345}"/>
              </a:ext>
            </a:extLst>
          </p:cNvPr>
          <p:cNvCxnSpPr>
            <a:cxnSpLocks/>
          </p:cNvCxnSpPr>
          <p:nvPr/>
        </p:nvCxnSpPr>
        <p:spPr>
          <a:xfrm>
            <a:off x="9064032" y="3631181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TextBox 109">
            <a:extLst>
              <a:ext uri="{FF2B5EF4-FFF2-40B4-BE49-F238E27FC236}">
                <a16:creationId xmlns:a16="http://schemas.microsoft.com/office/drawing/2014/main" id="{A58E0D95-85A6-55A2-9A2E-E9B46684BB5E}"/>
              </a:ext>
            </a:extLst>
          </p:cNvPr>
          <p:cNvSpPr txBox="1">
            <a:spLocks/>
          </p:cNvSpPr>
          <p:nvPr/>
        </p:nvSpPr>
        <p:spPr>
          <a:xfrm>
            <a:off x="8779426" y="1851941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2" name="TextBox 110">
            <a:extLst>
              <a:ext uri="{FF2B5EF4-FFF2-40B4-BE49-F238E27FC236}">
                <a16:creationId xmlns:a16="http://schemas.microsoft.com/office/drawing/2014/main" id="{413CF6BF-E6FE-A997-185B-353435AB1AAA}"/>
              </a:ext>
            </a:extLst>
          </p:cNvPr>
          <p:cNvSpPr txBox="1">
            <a:spLocks/>
          </p:cNvSpPr>
          <p:nvPr/>
        </p:nvSpPr>
        <p:spPr>
          <a:xfrm>
            <a:off x="9001273" y="182901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3" name="TextBox 111">
            <a:extLst>
              <a:ext uri="{FF2B5EF4-FFF2-40B4-BE49-F238E27FC236}">
                <a16:creationId xmlns:a16="http://schemas.microsoft.com/office/drawing/2014/main" id="{E40B3C63-2882-FD09-3105-A25CB581C633}"/>
              </a:ext>
            </a:extLst>
          </p:cNvPr>
          <p:cNvSpPr txBox="1">
            <a:spLocks/>
          </p:cNvSpPr>
          <p:nvPr/>
        </p:nvSpPr>
        <p:spPr>
          <a:xfrm>
            <a:off x="9989234" y="143229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" name="TextBox 112">
            <a:extLst>
              <a:ext uri="{FF2B5EF4-FFF2-40B4-BE49-F238E27FC236}">
                <a16:creationId xmlns:a16="http://schemas.microsoft.com/office/drawing/2014/main" id="{6A56A64D-53B2-2693-F80E-5DF50BAD61B2}"/>
              </a:ext>
            </a:extLst>
          </p:cNvPr>
          <p:cNvSpPr txBox="1">
            <a:spLocks/>
          </p:cNvSpPr>
          <p:nvPr/>
        </p:nvSpPr>
        <p:spPr>
          <a:xfrm>
            <a:off x="8782061" y="2277226"/>
            <a:ext cx="60615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5" name="TextBox 113">
            <a:extLst>
              <a:ext uri="{FF2B5EF4-FFF2-40B4-BE49-F238E27FC236}">
                <a16:creationId xmlns:a16="http://schemas.microsoft.com/office/drawing/2014/main" id="{9BB9E5B5-4995-7A7D-BB66-A7FCDCBA700A}"/>
              </a:ext>
            </a:extLst>
          </p:cNvPr>
          <p:cNvSpPr txBox="1">
            <a:spLocks/>
          </p:cNvSpPr>
          <p:nvPr/>
        </p:nvSpPr>
        <p:spPr>
          <a:xfrm>
            <a:off x="9010567" y="2754980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6" name="TextBox 114">
            <a:extLst>
              <a:ext uri="{FF2B5EF4-FFF2-40B4-BE49-F238E27FC236}">
                <a16:creationId xmlns:a16="http://schemas.microsoft.com/office/drawing/2014/main" id="{653A77D8-A1B4-2339-6537-E657C8620D1B}"/>
              </a:ext>
            </a:extLst>
          </p:cNvPr>
          <p:cNvSpPr txBox="1">
            <a:spLocks/>
          </p:cNvSpPr>
          <p:nvPr/>
        </p:nvSpPr>
        <p:spPr>
          <a:xfrm>
            <a:off x="10217470" y="1440958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7" name="TextBox 115">
            <a:extLst>
              <a:ext uri="{FF2B5EF4-FFF2-40B4-BE49-F238E27FC236}">
                <a16:creationId xmlns:a16="http://schemas.microsoft.com/office/drawing/2014/main" id="{0ED665CE-4F71-E3EF-44BA-73AACAC02EC7}"/>
              </a:ext>
            </a:extLst>
          </p:cNvPr>
          <p:cNvSpPr txBox="1">
            <a:spLocks/>
          </p:cNvSpPr>
          <p:nvPr/>
        </p:nvSpPr>
        <p:spPr>
          <a:xfrm>
            <a:off x="9303773" y="3165130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8" name="TextBox 116">
            <a:extLst>
              <a:ext uri="{FF2B5EF4-FFF2-40B4-BE49-F238E27FC236}">
                <a16:creationId xmlns:a16="http://schemas.microsoft.com/office/drawing/2014/main" id="{9F7E9D04-9F05-5A2C-AAFA-DA02CA6732B1}"/>
              </a:ext>
            </a:extLst>
          </p:cNvPr>
          <p:cNvSpPr txBox="1">
            <a:spLocks/>
          </p:cNvSpPr>
          <p:nvPr/>
        </p:nvSpPr>
        <p:spPr>
          <a:xfrm>
            <a:off x="9309011" y="3670326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9" name="TextBox 117">
            <a:extLst>
              <a:ext uri="{FF2B5EF4-FFF2-40B4-BE49-F238E27FC236}">
                <a16:creationId xmlns:a16="http://schemas.microsoft.com/office/drawing/2014/main" id="{C4C7D693-A6A0-C897-5292-1E833CD922B8}"/>
              </a:ext>
            </a:extLst>
          </p:cNvPr>
          <p:cNvSpPr txBox="1">
            <a:spLocks/>
          </p:cNvSpPr>
          <p:nvPr/>
        </p:nvSpPr>
        <p:spPr>
          <a:xfrm>
            <a:off x="9285437" y="2754980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4" name="TextBox 122">
            <a:extLst>
              <a:ext uri="{FF2B5EF4-FFF2-40B4-BE49-F238E27FC236}">
                <a16:creationId xmlns:a16="http://schemas.microsoft.com/office/drawing/2014/main" id="{126E4EFD-949C-7594-55DE-6D5099266A4E}"/>
              </a:ext>
            </a:extLst>
          </p:cNvPr>
          <p:cNvSpPr txBox="1">
            <a:spLocks/>
          </p:cNvSpPr>
          <p:nvPr/>
        </p:nvSpPr>
        <p:spPr>
          <a:xfrm>
            <a:off x="7969016" y="917613"/>
            <a:ext cx="159250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847</a:t>
            </a:r>
          </a:p>
        </p:txBody>
      </p:sp>
      <p:grpSp>
        <p:nvGrpSpPr>
          <p:cNvPr id="105" name="Group 123">
            <a:extLst>
              <a:ext uri="{FF2B5EF4-FFF2-40B4-BE49-F238E27FC236}">
                <a16:creationId xmlns:a16="http://schemas.microsoft.com/office/drawing/2014/main" id="{D6B7CD86-9713-F773-AE2F-4AF2C4E40B1F}"/>
              </a:ext>
            </a:extLst>
          </p:cNvPr>
          <p:cNvGrpSpPr/>
          <p:nvPr/>
        </p:nvGrpSpPr>
        <p:grpSpPr>
          <a:xfrm>
            <a:off x="9672803" y="918896"/>
            <a:ext cx="970318" cy="1471108"/>
            <a:chOff x="3333382" y="2531790"/>
            <a:chExt cx="1295400" cy="1963967"/>
          </a:xfrm>
        </p:grpSpPr>
        <p:sp>
          <p:nvSpPr>
            <p:cNvPr id="106" name="TextBox 124">
              <a:extLst>
                <a:ext uri="{FF2B5EF4-FFF2-40B4-BE49-F238E27FC236}">
                  <a16:creationId xmlns:a16="http://schemas.microsoft.com/office/drawing/2014/main" id="{857FDD67-70D4-0135-5D54-B78A98035923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107" name="Group 125">
              <a:extLst>
                <a:ext uri="{FF2B5EF4-FFF2-40B4-BE49-F238E27FC236}">
                  <a16:creationId xmlns:a16="http://schemas.microsoft.com/office/drawing/2014/main" id="{EC7BDD87-88EC-24BC-F66D-A7E7F9243309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08" name="Straight Connector 126">
                <a:extLst>
                  <a:ext uri="{FF2B5EF4-FFF2-40B4-BE49-F238E27FC236}">
                    <a16:creationId xmlns:a16="http://schemas.microsoft.com/office/drawing/2014/main" id="{9E7D0563-9817-CB78-6154-B8B8E01D4B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27">
                <a:extLst>
                  <a:ext uri="{FF2B5EF4-FFF2-40B4-BE49-F238E27FC236}">
                    <a16:creationId xmlns:a16="http://schemas.microsoft.com/office/drawing/2014/main" id="{E0311B61-26AA-F649-A9C6-94D308E6A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0" name="Straight Connector 128">
            <a:extLst>
              <a:ext uri="{FF2B5EF4-FFF2-40B4-BE49-F238E27FC236}">
                <a16:creationId xmlns:a16="http://schemas.microsoft.com/office/drawing/2014/main" id="{2893FF8D-E24A-8FD3-AB0C-FD5469E9AF0F}"/>
              </a:ext>
            </a:extLst>
          </p:cNvPr>
          <p:cNvCxnSpPr>
            <a:cxnSpLocks/>
          </p:cNvCxnSpPr>
          <p:nvPr/>
        </p:nvCxnSpPr>
        <p:spPr>
          <a:xfrm>
            <a:off x="8808602" y="1845778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29">
            <a:extLst>
              <a:ext uri="{FF2B5EF4-FFF2-40B4-BE49-F238E27FC236}">
                <a16:creationId xmlns:a16="http://schemas.microsoft.com/office/drawing/2014/main" id="{FE393DA4-A145-B7B6-97FF-CA869B3A142F}"/>
              </a:ext>
            </a:extLst>
          </p:cNvPr>
          <p:cNvCxnSpPr>
            <a:cxnSpLocks/>
          </p:cNvCxnSpPr>
          <p:nvPr/>
        </p:nvCxnSpPr>
        <p:spPr>
          <a:xfrm>
            <a:off x="8861178" y="2728304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3" grpId="0"/>
      <p:bldP spid="15" grpId="0"/>
      <p:bldP spid="17" grpId="0"/>
      <p:bldP spid="18" grpId="0"/>
      <p:bldP spid="19" grpId="0"/>
      <p:bldP spid="21" grpId="0"/>
      <p:bldP spid="22" grpId="0"/>
      <p:bldP spid="29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9" grpId="0"/>
      <p:bldP spid="88" grpId="0"/>
      <p:bldP spid="89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9968593" y="2346565"/>
            <a:ext cx="1769404" cy="1538612"/>
          </a:xfrm>
          <a:prstGeom prst="rect">
            <a:avLst/>
          </a:prstGeom>
        </p:spPr>
      </p:pic>
      <p:sp>
        <p:nvSpPr>
          <p:cNvPr id="4" name="TextBox 65">
            <a:extLst>
              <a:ext uri="{FF2B5EF4-FFF2-40B4-BE49-F238E27FC236}">
                <a16:creationId xmlns:a16="http://schemas.microsoft.com/office/drawing/2014/main" id="{332D73EB-698F-0525-BB40-CDAD7A16ABD8}"/>
              </a:ext>
            </a:extLst>
          </p:cNvPr>
          <p:cNvSpPr txBox="1">
            <a:spLocks/>
          </p:cNvSpPr>
          <p:nvPr/>
        </p:nvSpPr>
        <p:spPr>
          <a:xfrm>
            <a:off x="1259884" y="1424439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TextBox 66">
            <a:extLst>
              <a:ext uri="{FF2B5EF4-FFF2-40B4-BE49-F238E27FC236}">
                <a16:creationId xmlns:a16="http://schemas.microsoft.com/office/drawing/2014/main" id="{5E4454EC-7EB1-E84D-E2AF-7A77ECF548B0}"/>
              </a:ext>
            </a:extLst>
          </p:cNvPr>
          <p:cNvSpPr txBox="1">
            <a:spLocks/>
          </p:cNvSpPr>
          <p:nvPr/>
        </p:nvSpPr>
        <p:spPr>
          <a:xfrm>
            <a:off x="2139085" y="1493101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6" name="Straight Connector 75">
            <a:extLst>
              <a:ext uri="{FF2B5EF4-FFF2-40B4-BE49-F238E27FC236}">
                <a16:creationId xmlns:a16="http://schemas.microsoft.com/office/drawing/2014/main" id="{3A3BBB1A-2E94-8AF8-1C3B-C6A095D977D4}"/>
              </a:ext>
            </a:extLst>
          </p:cNvPr>
          <p:cNvCxnSpPr>
            <a:cxnSpLocks/>
          </p:cNvCxnSpPr>
          <p:nvPr/>
        </p:nvCxnSpPr>
        <p:spPr>
          <a:xfrm>
            <a:off x="1586875" y="3762459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76">
            <a:extLst>
              <a:ext uri="{FF2B5EF4-FFF2-40B4-BE49-F238E27FC236}">
                <a16:creationId xmlns:a16="http://schemas.microsoft.com/office/drawing/2014/main" id="{25D10844-1BC6-F075-4E79-D08FE21C0F08}"/>
              </a:ext>
            </a:extLst>
          </p:cNvPr>
          <p:cNvSpPr txBox="1">
            <a:spLocks/>
          </p:cNvSpPr>
          <p:nvPr/>
        </p:nvSpPr>
        <p:spPr>
          <a:xfrm>
            <a:off x="1301553" y="1954681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77">
            <a:extLst>
              <a:ext uri="{FF2B5EF4-FFF2-40B4-BE49-F238E27FC236}">
                <a16:creationId xmlns:a16="http://schemas.microsoft.com/office/drawing/2014/main" id="{25EE5C69-65B1-D9A7-492F-E3063889DE23}"/>
              </a:ext>
            </a:extLst>
          </p:cNvPr>
          <p:cNvSpPr txBox="1">
            <a:spLocks/>
          </p:cNvSpPr>
          <p:nvPr/>
        </p:nvSpPr>
        <p:spPr>
          <a:xfrm>
            <a:off x="1515456" y="195978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TextBox 95">
            <a:extLst>
              <a:ext uri="{FF2B5EF4-FFF2-40B4-BE49-F238E27FC236}">
                <a16:creationId xmlns:a16="http://schemas.microsoft.com/office/drawing/2014/main" id="{D9CA7BB5-51B0-1781-1309-282BE8C1383A}"/>
              </a:ext>
            </a:extLst>
          </p:cNvPr>
          <p:cNvSpPr txBox="1">
            <a:spLocks/>
          </p:cNvSpPr>
          <p:nvPr/>
        </p:nvSpPr>
        <p:spPr>
          <a:xfrm>
            <a:off x="2350277" y="1493101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TextBox 96">
            <a:extLst>
              <a:ext uri="{FF2B5EF4-FFF2-40B4-BE49-F238E27FC236}">
                <a16:creationId xmlns:a16="http://schemas.microsoft.com/office/drawing/2014/main" id="{2F05651C-E9CD-89C6-9F63-5F755F6A816C}"/>
              </a:ext>
            </a:extLst>
          </p:cNvPr>
          <p:cNvSpPr txBox="1">
            <a:spLocks/>
          </p:cNvSpPr>
          <p:nvPr/>
        </p:nvSpPr>
        <p:spPr>
          <a:xfrm>
            <a:off x="1514337" y="241641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TextBox 97">
            <a:extLst>
              <a:ext uri="{FF2B5EF4-FFF2-40B4-BE49-F238E27FC236}">
                <a16:creationId xmlns:a16="http://schemas.microsoft.com/office/drawing/2014/main" id="{1FA43F87-3EC0-A2ED-6FA9-F666083B35BA}"/>
              </a:ext>
            </a:extLst>
          </p:cNvPr>
          <p:cNvSpPr txBox="1">
            <a:spLocks/>
          </p:cNvSpPr>
          <p:nvPr/>
        </p:nvSpPr>
        <p:spPr>
          <a:xfrm>
            <a:off x="1525103" y="288462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TextBox 98">
            <a:extLst>
              <a:ext uri="{FF2B5EF4-FFF2-40B4-BE49-F238E27FC236}">
                <a16:creationId xmlns:a16="http://schemas.microsoft.com/office/drawing/2014/main" id="{9FB3F223-7C66-336B-2CA1-009F9D275374}"/>
              </a:ext>
            </a:extLst>
          </p:cNvPr>
          <p:cNvSpPr txBox="1">
            <a:spLocks/>
          </p:cNvSpPr>
          <p:nvPr/>
        </p:nvSpPr>
        <p:spPr>
          <a:xfrm>
            <a:off x="2578513" y="1493101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TextBox 99">
            <a:extLst>
              <a:ext uri="{FF2B5EF4-FFF2-40B4-BE49-F238E27FC236}">
                <a16:creationId xmlns:a16="http://schemas.microsoft.com/office/drawing/2014/main" id="{C37CE682-8978-C737-1762-F3F9362FE5D5}"/>
              </a:ext>
            </a:extLst>
          </p:cNvPr>
          <p:cNvSpPr txBox="1">
            <a:spLocks/>
          </p:cNvSpPr>
          <p:nvPr/>
        </p:nvSpPr>
        <p:spPr>
          <a:xfrm>
            <a:off x="1539227" y="3296409"/>
            <a:ext cx="73330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9" name="TextBox 100">
            <a:extLst>
              <a:ext uri="{FF2B5EF4-FFF2-40B4-BE49-F238E27FC236}">
                <a16:creationId xmlns:a16="http://schemas.microsoft.com/office/drawing/2014/main" id="{9A2CFDC0-0E49-87BA-DDDE-580A6277291E}"/>
              </a:ext>
            </a:extLst>
          </p:cNvPr>
          <p:cNvSpPr txBox="1">
            <a:spLocks/>
          </p:cNvSpPr>
          <p:nvPr/>
        </p:nvSpPr>
        <p:spPr>
          <a:xfrm>
            <a:off x="1734816" y="380160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101">
            <a:extLst>
              <a:ext uri="{FF2B5EF4-FFF2-40B4-BE49-F238E27FC236}">
                <a16:creationId xmlns:a16="http://schemas.microsoft.com/office/drawing/2014/main" id="{047C3007-06C2-A5EB-0C0B-5C3AD8AE1CF7}"/>
              </a:ext>
            </a:extLst>
          </p:cNvPr>
          <p:cNvSpPr txBox="1">
            <a:spLocks/>
          </p:cNvSpPr>
          <p:nvPr/>
        </p:nvSpPr>
        <p:spPr>
          <a:xfrm>
            <a:off x="1734816" y="288462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TextBox 106">
            <a:extLst>
              <a:ext uri="{FF2B5EF4-FFF2-40B4-BE49-F238E27FC236}">
                <a16:creationId xmlns:a16="http://schemas.microsoft.com/office/drawing/2014/main" id="{46E988F1-9CB8-5764-C4B0-C30D47BD28E9}"/>
              </a:ext>
            </a:extLst>
          </p:cNvPr>
          <p:cNvSpPr txBox="1">
            <a:spLocks/>
          </p:cNvSpPr>
          <p:nvPr/>
        </p:nvSpPr>
        <p:spPr>
          <a:xfrm>
            <a:off x="844866" y="1020353"/>
            <a:ext cx="12219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 dirty="0">
                <a:latin typeface="Arial" panose="020B0604020202020204" pitchFamily="34" charset="0"/>
                <a:cs typeface="Arial" panose="020B0604020202020204" pitchFamily="34" charset="0"/>
              </a:rPr>
              <a:t>896</a:t>
            </a:r>
          </a:p>
        </p:txBody>
      </p:sp>
      <p:grpSp>
        <p:nvGrpSpPr>
          <p:cNvPr id="42" name="Group 107">
            <a:extLst>
              <a:ext uri="{FF2B5EF4-FFF2-40B4-BE49-F238E27FC236}">
                <a16:creationId xmlns:a16="http://schemas.microsoft.com/office/drawing/2014/main" id="{EB454EA3-561F-0473-9766-9B0EB85B282F}"/>
              </a:ext>
            </a:extLst>
          </p:cNvPr>
          <p:cNvGrpSpPr/>
          <p:nvPr/>
        </p:nvGrpSpPr>
        <p:grpSpPr>
          <a:xfrm>
            <a:off x="2125571" y="1022560"/>
            <a:ext cx="970318" cy="1471108"/>
            <a:chOff x="3333382" y="2531790"/>
            <a:chExt cx="1295400" cy="1963967"/>
          </a:xfrm>
        </p:grpSpPr>
        <p:sp>
          <p:nvSpPr>
            <p:cNvPr id="43" name="TextBox 108">
              <a:extLst>
                <a:ext uri="{FF2B5EF4-FFF2-40B4-BE49-F238E27FC236}">
                  <a16:creationId xmlns:a16="http://schemas.microsoft.com/office/drawing/2014/main" id="{3DD90EB1-0AAF-8EB2-486C-8CDFE2D2A86D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grpSp>
          <p:nvGrpSpPr>
            <p:cNvPr id="44" name="Group 109">
              <a:extLst>
                <a:ext uri="{FF2B5EF4-FFF2-40B4-BE49-F238E27FC236}">
                  <a16:creationId xmlns:a16="http://schemas.microsoft.com/office/drawing/2014/main" id="{B3F4B6D0-B259-1A55-E56B-861B7ED52E1F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45" name="Straight Connector 110">
                <a:extLst>
                  <a:ext uri="{FF2B5EF4-FFF2-40B4-BE49-F238E27FC236}">
                    <a16:creationId xmlns:a16="http://schemas.microsoft.com/office/drawing/2014/main" id="{6F8ED6B8-9FD9-9950-009E-B48A3CAF7F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11">
                <a:extLst>
                  <a:ext uri="{FF2B5EF4-FFF2-40B4-BE49-F238E27FC236}">
                    <a16:creationId xmlns:a16="http://schemas.microsoft.com/office/drawing/2014/main" id="{86BC9882-BD9B-93E3-1AA0-C628B5ADDF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" name="Straight Connector 112">
            <a:extLst>
              <a:ext uri="{FF2B5EF4-FFF2-40B4-BE49-F238E27FC236}">
                <a16:creationId xmlns:a16="http://schemas.microsoft.com/office/drawing/2014/main" id="{2FF6DB9F-927F-5B62-CC9B-FFBE201B5B1E}"/>
              </a:ext>
            </a:extLst>
          </p:cNvPr>
          <p:cNvCxnSpPr>
            <a:cxnSpLocks/>
          </p:cNvCxnSpPr>
          <p:nvPr/>
        </p:nvCxnSpPr>
        <p:spPr>
          <a:xfrm>
            <a:off x="1349554" y="1948518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113">
            <a:extLst>
              <a:ext uri="{FF2B5EF4-FFF2-40B4-BE49-F238E27FC236}">
                <a16:creationId xmlns:a16="http://schemas.microsoft.com/office/drawing/2014/main" id="{B2C827B7-08A5-6C07-DA56-705DE75D6794}"/>
              </a:ext>
            </a:extLst>
          </p:cNvPr>
          <p:cNvCxnSpPr>
            <a:cxnSpLocks/>
          </p:cNvCxnSpPr>
          <p:nvPr/>
        </p:nvCxnSpPr>
        <p:spPr>
          <a:xfrm>
            <a:off x="1301487" y="2859583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115">
            <a:extLst>
              <a:ext uri="{FF2B5EF4-FFF2-40B4-BE49-F238E27FC236}">
                <a16:creationId xmlns:a16="http://schemas.microsoft.com/office/drawing/2014/main" id="{033FDB89-72E3-D9EA-B1DE-6AD40FE605B8}"/>
              </a:ext>
            </a:extLst>
          </p:cNvPr>
          <p:cNvSpPr txBox="1">
            <a:spLocks/>
          </p:cNvSpPr>
          <p:nvPr/>
        </p:nvSpPr>
        <p:spPr>
          <a:xfrm>
            <a:off x="4570202" y="1296015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116">
            <a:extLst>
              <a:ext uri="{FF2B5EF4-FFF2-40B4-BE49-F238E27FC236}">
                <a16:creationId xmlns:a16="http://schemas.microsoft.com/office/drawing/2014/main" id="{37F34CC5-C310-1F64-4F83-959255C7C09F}"/>
              </a:ext>
            </a:extLst>
          </p:cNvPr>
          <p:cNvSpPr txBox="1">
            <a:spLocks/>
          </p:cNvSpPr>
          <p:nvPr/>
        </p:nvSpPr>
        <p:spPr>
          <a:xfrm>
            <a:off x="5359008" y="1386334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2" name="Straight Connector 117">
            <a:extLst>
              <a:ext uri="{FF2B5EF4-FFF2-40B4-BE49-F238E27FC236}">
                <a16:creationId xmlns:a16="http://schemas.microsoft.com/office/drawing/2014/main" id="{C4527E65-F0D3-7693-462C-2F32D9E8DEE0}"/>
              </a:ext>
            </a:extLst>
          </p:cNvPr>
          <p:cNvCxnSpPr>
            <a:cxnSpLocks/>
          </p:cNvCxnSpPr>
          <p:nvPr/>
        </p:nvCxnSpPr>
        <p:spPr>
          <a:xfrm>
            <a:off x="4989308" y="3634035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118">
            <a:extLst>
              <a:ext uri="{FF2B5EF4-FFF2-40B4-BE49-F238E27FC236}">
                <a16:creationId xmlns:a16="http://schemas.microsoft.com/office/drawing/2014/main" id="{051CC990-A8BC-F3E6-F322-7F6A5F66762F}"/>
              </a:ext>
            </a:extLst>
          </p:cNvPr>
          <p:cNvSpPr txBox="1">
            <a:spLocks/>
          </p:cNvSpPr>
          <p:nvPr/>
        </p:nvSpPr>
        <p:spPr>
          <a:xfrm>
            <a:off x="4598618" y="1826256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" name="TextBox 119">
            <a:extLst>
              <a:ext uri="{FF2B5EF4-FFF2-40B4-BE49-F238E27FC236}">
                <a16:creationId xmlns:a16="http://schemas.microsoft.com/office/drawing/2014/main" id="{749DAF7D-9424-82A5-9C4C-4BE79A3E443B}"/>
              </a:ext>
            </a:extLst>
          </p:cNvPr>
          <p:cNvSpPr txBox="1">
            <a:spLocks/>
          </p:cNvSpPr>
          <p:nvPr/>
        </p:nvSpPr>
        <p:spPr>
          <a:xfrm>
            <a:off x="4836678" y="1816975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TextBox 120">
            <a:extLst>
              <a:ext uri="{FF2B5EF4-FFF2-40B4-BE49-F238E27FC236}">
                <a16:creationId xmlns:a16="http://schemas.microsoft.com/office/drawing/2014/main" id="{2DEB6F54-CCDB-5455-F0CC-D9B8711A41B0}"/>
              </a:ext>
            </a:extLst>
          </p:cNvPr>
          <p:cNvSpPr txBox="1">
            <a:spLocks/>
          </p:cNvSpPr>
          <p:nvPr/>
        </p:nvSpPr>
        <p:spPr>
          <a:xfrm>
            <a:off x="5606696" y="1386334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121">
            <a:extLst>
              <a:ext uri="{FF2B5EF4-FFF2-40B4-BE49-F238E27FC236}">
                <a16:creationId xmlns:a16="http://schemas.microsoft.com/office/drawing/2014/main" id="{B1D0AA2C-1728-FCB4-714D-30C9A0985F35}"/>
              </a:ext>
            </a:extLst>
          </p:cNvPr>
          <p:cNvSpPr txBox="1">
            <a:spLocks/>
          </p:cNvSpPr>
          <p:nvPr/>
        </p:nvSpPr>
        <p:spPr>
          <a:xfrm>
            <a:off x="4863718" y="225894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TextBox 122">
            <a:extLst>
              <a:ext uri="{FF2B5EF4-FFF2-40B4-BE49-F238E27FC236}">
                <a16:creationId xmlns:a16="http://schemas.microsoft.com/office/drawing/2014/main" id="{E51ED065-78A6-10E1-F328-973A5637982B}"/>
              </a:ext>
            </a:extLst>
          </p:cNvPr>
          <p:cNvSpPr txBox="1">
            <a:spLocks/>
          </p:cNvSpPr>
          <p:nvPr/>
        </p:nvSpPr>
        <p:spPr>
          <a:xfrm>
            <a:off x="4859378" y="275783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TextBox 123">
            <a:extLst>
              <a:ext uri="{FF2B5EF4-FFF2-40B4-BE49-F238E27FC236}">
                <a16:creationId xmlns:a16="http://schemas.microsoft.com/office/drawing/2014/main" id="{14A829B8-53AE-9640-7E1F-B62ABC244358}"/>
              </a:ext>
            </a:extLst>
          </p:cNvPr>
          <p:cNvSpPr txBox="1">
            <a:spLocks/>
          </p:cNvSpPr>
          <p:nvPr/>
        </p:nvSpPr>
        <p:spPr>
          <a:xfrm>
            <a:off x="5854384" y="1386334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8" name="TextBox 124">
            <a:extLst>
              <a:ext uri="{FF2B5EF4-FFF2-40B4-BE49-F238E27FC236}">
                <a16:creationId xmlns:a16="http://schemas.microsoft.com/office/drawing/2014/main" id="{A81CF0C9-78FC-8917-3620-66B6B6FC0D21}"/>
              </a:ext>
            </a:extLst>
          </p:cNvPr>
          <p:cNvSpPr txBox="1">
            <a:spLocks/>
          </p:cNvSpPr>
          <p:nvPr/>
        </p:nvSpPr>
        <p:spPr>
          <a:xfrm>
            <a:off x="4860082" y="3167984"/>
            <a:ext cx="64483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19" name="TextBox 125">
            <a:extLst>
              <a:ext uri="{FF2B5EF4-FFF2-40B4-BE49-F238E27FC236}">
                <a16:creationId xmlns:a16="http://schemas.microsoft.com/office/drawing/2014/main" id="{DAC45213-6CED-DF1C-48D5-1B4226A5BC29}"/>
              </a:ext>
            </a:extLst>
          </p:cNvPr>
          <p:cNvSpPr txBox="1">
            <a:spLocks/>
          </p:cNvSpPr>
          <p:nvPr/>
        </p:nvSpPr>
        <p:spPr>
          <a:xfrm>
            <a:off x="5095650" y="362656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0" name="TextBox 126">
            <a:extLst>
              <a:ext uri="{FF2B5EF4-FFF2-40B4-BE49-F238E27FC236}">
                <a16:creationId xmlns:a16="http://schemas.microsoft.com/office/drawing/2014/main" id="{6A5D7FA4-F339-5833-0BF8-AF0B396F188C}"/>
              </a:ext>
            </a:extLst>
          </p:cNvPr>
          <p:cNvSpPr txBox="1">
            <a:spLocks/>
          </p:cNvSpPr>
          <p:nvPr/>
        </p:nvSpPr>
        <p:spPr>
          <a:xfrm>
            <a:off x="5058124" y="275783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Box 127">
            <a:extLst>
              <a:ext uri="{FF2B5EF4-FFF2-40B4-BE49-F238E27FC236}">
                <a16:creationId xmlns:a16="http://schemas.microsoft.com/office/drawing/2014/main" id="{8C446D63-B780-DC91-C58B-F4868DC458D2}"/>
              </a:ext>
            </a:extLst>
          </p:cNvPr>
          <p:cNvSpPr txBox="1">
            <a:spLocks/>
          </p:cNvSpPr>
          <p:nvPr/>
        </p:nvSpPr>
        <p:spPr>
          <a:xfrm>
            <a:off x="3641666" y="891928"/>
            <a:ext cx="172412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651</a:t>
            </a:r>
          </a:p>
        </p:txBody>
      </p:sp>
      <p:grpSp>
        <p:nvGrpSpPr>
          <p:cNvPr id="122" name="Group 128">
            <a:extLst>
              <a:ext uri="{FF2B5EF4-FFF2-40B4-BE49-F238E27FC236}">
                <a16:creationId xmlns:a16="http://schemas.microsoft.com/office/drawing/2014/main" id="{CACFE27D-C755-BC3D-9AA0-B127D789D257}"/>
              </a:ext>
            </a:extLst>
          </p:cNvPr>
          <p:cNvGrpSpPr/>
          <p:nvPr/>
        </p:nvGrpSpPr>
        <p:grpSpPr>
          <a:xfrm>
            <a:off x="5375427" y="894136"/>
            <a:ext cx="970318" cy="1471108"/>
            <a:chOff x="3333382" y="2531790"/>
            <a:chExt cx="1295400" cy="1963967"/>
          </a:xfrm>
        </p:grpSpPr>
        <p:sp>
          <p:nvSpPr>
            <p:cNvPr id="123" name="TextBox 129">
              <a:extLst>
                <a:ext uri="{FF2B5EF4-FFF2-40B4-BE49-F238E27FC236}">
                  <a16:creationId xmlns:a16="http://schemas.microsoft.com/office/drawing/2014/main" id="{A71C16D6-772C-7F99-ED55-97C8052C2F24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124" name="Group 130">
              <a:extLst>
                <a:ext uri="{FF2B5EF4-FFF2-40B4-BE49-F238E27FC236}">
                  <a16:creationId xmlns:a16="http://schemas.microsoft.com/office/drawing/2014/main" id="{C1926A1F-AEBA-0057-66E3-6D3492A6EDFC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25" name="Straight Connector 131">
                <a:extLst>
                  <a:ext uri="{FF2B5EF4-FFF2-40B4-BE49-F238E27FC236}">
                    <a16:creationId xmlns:a16="http://schemas.microsoft.com/office/drawing/2014/main" id="{D417A67B-DF92-5BC5-C4E9-1EA99CC200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32">
                <a:extLst>
                  <a:ext uri="{FF2B5EF4-FFF2-40B4-BE49-F238E27FC236}">
                    <a16:creationId xmlns:a16="http://schemas.microsoft.com/office/drawing/2014/main" id="{4E3D19AD-5A00-2F40-A3FA-FB87D40F33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7" name="Straight Connector 133">
            <a:extLst>
              <a:ext uri="{FF2B5EF4-FFF2-40B4-BE49-F238E27FC236}">
                <a16:creationId xmlns:a16="http://schemas.microsoft.com/office/drawing/2014/main" id="{1D2069B9-A733-A5D9-4224-2ADE54311A3B}"/>
              </a:ext>
            </a:extLst>
          </p:cNvPr>
          <p:cNvCxnSpPr>
            <a:cxnSpLocks/>
          </p:cNvCxnSpPr>
          <p:nvPr/>
        </p:nvCxnSpPr>
        <p:spPr>
          <a:xfrm>
            <a:off x="4654298" y="1820094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34">
            <a:extLst>
              <a:ext uri="{FF2B5EF4-FFF2-40B4-BE49-F238E27FC236}">
                <a16:creationId xmlns:a16="http://schemas.microsoft.com/office/drawing/2014/main" id="{48D509C4-78C9-2553-71DC-8A627B65CFD6}"/>
              </a:ext>
            </a:extLst>
          </p:cNvPr>
          <p:cNvCxnSpPr>
            <a:cxnSpLocks/>
          </p:cNvCxnSpPr>
          <p:nvPr/>
        </p:nvCxnSpPr>
        <p:spPr>
          <a:xfrm>
            <a:off x="4859889" y="2731158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115">
            <a:extLst>
              <a:ext uri="{FF2B5EF4-FFF2-40B4-BE49-F238E27FC236}">
                <a16:creationId xmlns:a16="http://schemas.microsoft.com/office/drawing/2014/main" id="{AADE3CF1-82FA-7AC0-EC56-65BFF0E83BD4}"/>
              </a:ext>
            </a:extLst>
          </p:cNvPr>
          <p:cNvSpPr txBox="1">
            <a:spLocks/>
          </p:cNvSpPr>
          <p:nvPr/>
        </p:nvSpPr>
        <p:spPr>
          <a:xfrm>
            <a:off x="7659408" y="1293807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TextBox 116">
            <a:extLst>
              <a:ext uri="{FF2B5EF4-FFF2-40B4-BE49-F238E27FC236}">
                <a16:creationId xmlns:a16="http://schemas.microsoft.com/office/drawing/2014/main" id="{FAEC2915-4E20-6927-2A54-7445402B9D99}"/>
              </a:ext>
            </a:extLst>
          </p:cNvPr>
          <p:cNvSpPr txBox="1">
            <a:spLocks/>
          </p:cNvSpPr>
          <p:nvPr/>
        </p:nvSpPr>
        <p:spPr>
          <a:xfrm>
            <a:off x="8461466" y="138412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9" name="Straight Connector 117">
            <a:extLst>
              <a:ext uri="{FF2B5EF4-FFF2-40B4-BE49-F238E27FC236}">
                <a16:creationId xmlns:a16="http://schemas.microsoft.com/office/drawing/2014/main" id="{4101E60A-2A74-1712-AFEF-0FCFB6913339}"/>
              </a:ext>
            </a:extLst>
          </p:cNvPr>
          <p:cNvCxnSpPr>
            <a:cxnSpLocks/>
          </p:cNvCxnSpPr>
          <p:nvPr/>
        </p:nvCxnSpPr>
        <p:spPr>
          <a:xfrm>
            <a:off x="8091766" y="3631828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18">
            <a:extLst>
              <a:ext uri="{FF2B5EF4-FFF2-40B4-BE49-F238E27FC236}">
                <a16:creationId xmlns:a16="http://schemas.microsoft.com/office/drawing/2014/main" id="{41B11EB9-84DB-A73C-5161-F5C3833E32FE}"/>
              </a:ext>
            </a:extLst>
          </p:cNvPr>
          <p:cNvSpPr txBox="1">
            <a:spLocks/>
          </p:cNvSpPr>
          <p:nvPr/>
        </p:nvSpPr>
        <p:spPr>
          <a:xfrm>
            <a:off x="7714329" y="182404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19">
            <a:extLst>
              <a:ext uri="{FF2B5EF4-FFF2-40B4-BE49-F238E27FC236}">
                <a16:creationId xmlns:a16="http://schemas.microsoft.com/office/drawing/2014/main" id="{852384CE-8BC1-D1C9-8DF9-95E872A1C48E}"/>
              </a:ext>
            </a:extLst>
          </p:cNvPr>
          <p:cNvSpPr txBox="1">
            <a:spLocks/>
          </p:cNvSpPr>
          <p:nvPr/>
        </p:nvSpPr>
        <p:spPr>
          <a:xfrm>
            <a:off x="7939137" y="1814768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TextBox 120">
            <a:extLst>
              <a:ext uri="{FF2B5EF4-FFF2-40B4-BE49-F238E27FC236}">
                <a16:creationId xmlns:a16="http://schemas.microsoft.com/office/drawing/2014/main" id="{D2805E4A-4A6B-4F09-67A8-47DD6D4EA399}"/>
              </a:ext>
            </a:extLst>
          </p:cNvPr>
          <p:cNvSpPr txBox="1">
            <a:spLocks/>
          </p:cNvSpPr>
          <p:nvPr/>
        </p:nvSpPr>
        <p:spPr>
          <a:xfrm>
            <a:off x="8709154" y="138412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TextBox 121">
            <a:extLst>
              <a:ext uri="{FF2B5EF4-FFF2-40B4-BE49-F238E27FC236}">
                <a16:creationId xmlns:a16="http://schemas.microsoft.com/office/drawing/2014/main" id="{40ED3B27-77C8-63AC-1021-891F7129F13D}"/>
              </a:ext>
            </a:extLst>
          </p:cNvPr>
          <p:cNvSpPr txBox="1">
            <a:spLocks/>
          </p:cNvSpPr>
          <p:nvPr/>
        </p:nvSpPr>
        <p:spPr>
          <a:xfrm>
            <a:off x="7724275" y="2256740"/>
            <a:ext cx="60766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9" name="TextBox 122">
            <a:extLst>
              <a:ext uri="{FF2B5EF4-FFF2-40B4-BE49-F238E27FC236}">
                <a16:creationId xmlns:a16="http://schemas.microsoft.com/office/drawing/2014/main" id="{5EE27E2D-A5F7-F366-7B25-FD9736274F42}"/>
              </a:ext>
            </a:extLst>
          </p:cNvPr>
          <p:cNvSpPr txBox="1">
            <a:spLocks/>
          </p:cNvSpPr>
          <p:nvPr/>
        </p:nvSpPr>
        <p:spPr>
          <a:xfrm>
            <a:off x="7961837" y="275562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" name="TextBox 123">
            <a:extLst>
              <a:ext uri="{FF2B5EF4-FFF2-40B4-BE49-F238E27FC236}">
                <a16:creationId xmlns:a16="http://schemas.microsoft.com/office/drawing/2014/main" id="{E3B238AE-7E8B-8D70-C600-7F7540B72E97}"/>
              </a:ext>
            </a:extLst>
          </p:cNvPr>
          <p:cNvSpPr txBox="1">
            <a:spLocks/>
          </p:cNvSpPr>
          <p:nvPr/>
        </p:nvSpPr>
        <p:spPr>
          <a:xfrm>
            <a:off x="8956842" y="1384126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124">
            <a:extLst>
              <a:ext uri="{FF2B5EF4-FFF2-40B4-BE49-F238E27FC236}">
                <a16:creationId xmlns:a16="http://schemas.microsoft.com/office/drawing/2014/main" id="{38482C75-46AC-9C03-72C2-B93924460540}"/>
              </a:ext>
            </a:extLst>
          </p:cNvPr>
          <p:cNvSpPr txBox="1">
            <a:spLocks/>
          </p:cNvSpPr>
          <p:nvPr/>
        </p:nvSpPr>
        <p:spPr>
          <a:xfrm>
            <a:off x="8176357" y="3165777"/>
            <a:ext cx="3522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TextBox 125">
            <a:extLst>
              <a:ext uri="{FF2B5EF4-FFF2-40B4-BE49-F238E27FC236}">
                <a16:creationId xmlns:a16="http://schemas.microsoft.com/office/drawing/2014/main" id="{02745784-564F-F05B-E173-BEA5E47C63CB}"/>
              </a:ext>
            </a:extLst>
          </p:cNvPr>
          <p:cNvSpPr txBox="1">
            <a:spLocks/>
          </p:cNvSpPr>
          <p:nvPr/>
        </p:nvSpPr>
        <p:spPr>
          <a:xfrm>
            <a:off x="8207322" y="361110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126">
            <a:extLst>
              <a:ext uri="{FF2B5EF4-FFF2-40B4-BE49-F238E27FC236}">
                <a16:creationId xmlns:a16="http://schemas.microsoft.com/office/drawing/2014/main" id="{C6A6325E-845D-DC0E-FEFA-CF2A387B2281}"/>
              </a:ext>
            </a:extLst>
          </p:cNvPr>
          <p:cNvSpPr txBox="1">
            <a:spLocks/>
          </p:cNvSpPr>
          <p:nvPr/>
        </p:nvSpPr>
        <p:spPr>
          <a:xfrm>
            <a:off x="8160582" y="275562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TextBox 127">
            <a:extLst>
              <a:ext uri="{FF2B5EF4-FFF2-40B4-BE49-F238E27FC236}">
                <a16:creationId xmlns:a16="http://schemas.microsoft.com/office/drawing/2014/main" id="{EC3D3C39-434E-7DCD-3D37-D3A96B2A73DC}"/>
              </a:ext>
            </a:extLst>
          </p:cNvPr>
          <p:cNvSpPr txBox="1">
            <a:spLocks/>
          </p:cNvSpPr>
          <p:nvPr/>
        </p:nvSpPr>
        <p:spPr>
          <a:xfrm>
            <a:off x="6744125" y="889721"/>
            <a:ext cx="172412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846</a:t>
            </a:r>
          </a:p>
        </p:txBody>
      </p:sp>
      <p:grpSp>
        <p:nvGrpSpPr>
          <p:cNvPr id="26" name="Group 128">
            <a:extLst>
              <a:ext uri="{FF2B5EF4-FFF2-40B4-BE49-F238E27FC236}">
                <a16:creationId xmlns:a16="http://schemas.microsoft.com/office/drawing/2014/main" id="{961E0813-95E3-6334-5501-EDF8D7821AD6}"/>
              </a:ext>
            </a:extLst>
          </p:cNvPr>
          <p:cNvGrpSpPr/>
          <p:nvPr/>
        </p:nvGrpSpPr>
        <p:grpSpPr>
          <a:xfrm>
            <a:off x="8477885" y="891928"/>
            <a:ext cx="970318" cy="1471108"/>
            <a:chOff x="3333382" y="2531790"/>
            <a:chExt cx="1295400" cy="1963967"/>
          </a:xfrm>
        </p:grpSpPr>
        <p:sp>
          <p:nvSpPr>
            <p:cNvPr id="29" name="TextBox 129">
              <a:extLst>
                <a:ext uri="{FF2B5EF4-FFF2-40B4-BE49-F238E27FC236}">
                  <a16:creationId xmlns:a16="http://schemas.microsoft.com/office/drawing/2014/main" id="{F9012625-8D0C-7715-77C9-37C6BB5656C7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grpSp>
          <p:nvGrpSpPr>
            <p:cNvPr id="30" name="Group 130">
              <a:extLst>
                <a:ext uri="{FF2B5EF4-FFF2-40B4-BE49-F238E27FC236}">
                  <a16:creationId xmlns:a16="http://schemas.microsoft.com/office/drawing/2014/main" id="{D6B3964F-50EF-B768-826B-EEFBF2097E65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33" name="Straight Connector 131">
                <a:extLst>
                  <a:ext uri="{FF2B5EF4-FFF2-40B4-BE49-F238E27FC236}">
                    <a16:creationId xmlns:a16="http://schemas.microsoft.com/office/drawing/2014/main" id="{C07C2C3C-5FC0-0D28-7EAF-BE2F317CAF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32">
                <a:extLst>
                  <a:ext uri="{FF2B5EF4-FFF2-40B4-BE49-F238E27FC236}">
                    <a16:creationId xmlns:a16="http://schemas.microsoft.com/office/drawing/2014/main" id="{CCC58AB6-AB42-06EE-859C-42E3F9AD1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8" name="Straight Connector 133">
            <a:extLst>
              <a:ext uri="{FF2B5EF4-FFF2-40B4-BE49-F238E27FC236}">
                <a16:creationId xmlns:a16="http://schemas.microsoft.com/office/drawing/2014/main" id="{5A8F9894-AEEC-A858-06F4-026DFC7D97B6}"/>
              </a:ext>
            </a:extLst>
          </p:cNvPr>
          <p:cNvCxnSpPr>
            <a:cxnSpLocks/>
          </p:cNvCxnSpPr>
          <p:nvPr/>
        </p:nvCxnSpPr>
        <p:spPr>
          <a:xfrm>
            <a:off x="7756757" y="1817886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134">
            <a:extLst>
              <a:ext uri="{FF2B5EF4-FFF2-40B4-BE49-F238E27FC236}">
                <a16:creationId xmlns:a16="http://schemas.microsoft.com/office/drawing/2014/main" id="{4C4234C7-4BFD-3D4A-7DCD-1D0C96BD5606}"/>
              </a:ext>
            </a:extLst>
          </p:cNvPr>
          <p:cNvCxnSpPr>
            <a:cxnSpLocks/>
          </p:cNvCxnSpPr>
          <p:nvPr/>
        </p:nvCxnSpPr>
        <p:spPr>
          <a:xfrm>
            <a:off x="7962347" y="2728951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F05203C5-D557-3061-7951-11A8D7BD579E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61" name="Hình Bầu dục 60">
              <a:extLst>
                <a:ext uri="{FF2B5EF4-FFF2-40B4-BE49-F238E27FC236}">
                  <a16:creationId xmlns:a16="http://schemas.microsoft.com/office/drawing/2014/main" id="{67406DBF-7C18-ED70-FB68-8329FAC64ED5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940">
                <a:defRPr/>
              </a:pPr>
              <a:endParaRPr lang="en-US" sz="2696">
                <a:solidFill>
                  <a:prstClr val="white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2" name="Hình Bầu dục 61">
              <a:extLst>
                <a:ext uri="{FF2B5EF4-FFF2-40B4-BE49-F238E27FC236}">
                  <a16:creationId xmlns:a16="http://schemas.microsoft.com/office/drawing/2014/main" id="{01B435BC-86FA-ADBA-FCFF-A6A013C5D6EE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940">
                <a:defRPr/>
              </a:pPr>
              <a:r>
                <a:rPr lang="en-US" sz="4494" b="1">
                  <a:solidFill>
                    <a:prstClr val="white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7D655019-2BFA-0060-DDF2-5B42F97BF949}"/>
              </a:ext>
            </a:extLst>
          </p:cNvPr>
          <p:cNvSpPr txBox="1"/>
          <p:nvPr/>
        </p:nvSpPr>
        <p:spPr>
          <a:xfrm>
            <a:off x="1187319" y="172806"/>
            <a:ext cx="1499128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7940">
              <a:defRPr/>
            </a:pPr>
            <a:r>
              <a:rPr lang="en-US" sz="4494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494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34429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20" grpId="0"/>
      <p:bldP spid="27" grpId="0"/>
      <p:bldP spid="28" grpId="0"/>
      <p:bldP spid="31" grpId="0"/>
      <p:bldP spid="32" grpId="0"/>
      <p:bldP spid="35" grpId="0"/>
      <p:bldP spid="38" grpId="0"/>
      <p:bldP spid="39" grpId="0"/>
      <p:bldP spid="40" grpId="0"/>
      <p:bldP spid="41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118" grpId="0"/>
      <p:bldP spid="119" grpId="0"/>
      <p:bldP spid="120" grpId="0"/>
      <p:bldP spid="121" grpId="0"/>
      <p:bldP spid="7" grpId="0"/>
      <p:bldP spid="8" grpId="0"/>
      <p:bldP spid="13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264</Words>
  <Application>Microsoft Office PowerPoint</Application>
  <PresentationFormat>Widescreen</PresentationFormat>
  <Paragraphs>114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Arial-Rounded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2</cp:revision>
  <dcterms:created xsi:type="dcterms:W3CDTF">2023-03-20T09:55:23Z</dcterms:created>
  <dcterms:modified xsi:type="dcterms:W3CDTF">2023-03-20T10:05:45Z</dcterms:modified>
</cp:coreProperties>
</file>