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3"/>
  </p:notesMasterIdLst>
  <p:sldIdLst>
    <p:sldId id="311" r:id="rId2"/>
    <p:sldId id="277" r:id="rId3"/>
    <p:sldId id="297" r:id="rId4"/>
    <p:sldId id="265" r:id="rId5"/>
    <p:sldId id="278" r:id="rId6"/>
    <p:sldId id="312" r:id="rId7"/>
    <p:sldId id="285" r:id="rId8"/>
    <p:sldId id="286" r:id="rId9"/>
    <p:sldId id="287" r:id="rId10"/>
    <p:sldId id="306" r:id="rId11"/>
    <p:sldId id="268" r:id="rId12"/>
  </p:sldIdLst>
  <p:sldSz cx="16276638" cy="9144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35" autoAdjust="0"/>
  </p:normalViewPr>
  <p:slideViewPr>
    <p:cSldViewPr>
      <p:cViewPr varScale="1">
        <p:scale>
          <a:sx n="45" d="100"/>
          <a:sy n="45" d="100"/>
        </p:scale>
        <p:origin x="1098" y="66"/>
      </p:cViewPr>
      <p:guideLst>
        <p:guide orient="horz" pos="259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7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6D4579-D50C-7276-76BA-DD155E8FA506}"/>
              </a:ext>
            </a:extLst>
          </p:cNvPr>
          <p:cNvGrpSpPr/>
          <p:nvPr userDrawn="1"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275D4A-8F2A-0F35-4D76-E9CE82E13022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4732D0-6041-8716-25A7-979C73BF8845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E5315D-3D48-575E-2AFE-79DC3875957F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92107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D8A2-21C8-15E7-9D1A-ED979ED1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EE0F-F432-8444-6F9B-D24D8AF51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7947C-0984-FCF4-65B2-9C7C33DE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774B3276-3901-471F-8285-C92A8E75787C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94C9-7C67-B8E6-DE29-576C47ED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2C726-5E23-15DC-B893-A41D55F2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916AF-8EC6-CED1-841E-0121DA5B1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BC93C-7374-D7A9-C400-9EC99F07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C077A498-77E0-49A9-9049-E7217F3B5BAE}" type="datetimeFigureOut">
              <a:rPr lang="vi-VN" smtClean="0"/>
              <a:t>25/03/2023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0CFA2-A95B-2715-B5B7-29ED6A12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09064-8620-F7DB-47B9-2E7F25E5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/>
          <a:lstStyle/>
          <a:p>
            <a:fld id="{FC225E8F-01EE-481D-856D-75052EBFE13E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D25057-2A08-6A25-60E7-8859E23B030C}"/>
              </a:ext>
            </a:extLst>
          </p:cNvPr>
          <p:cNvSpPr/>
          <p:nvPr userDrawn="1"/>
        </p:nvSpPr>
        <p:spPr>
          <a:xfrm>
            <a:off x="-264494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6B3526-7CC1-29C3-F9C1-C9A25D979086}"/>
              </a:ext>
            </a:extLst>
          </p:cNvPr>
          <p:cNvGrpSpPr/>
          <p:nvPr userDrawn="1"/>
        </p:nvGrpSpPr>
        <p:grpSpPr>
          <a:xfrm>
            <a:off x="-2176999" y="-2875280"/>
            <a:ext cx="7100683" cy="7091680"/>
            <a:chOff x="-594360" y="-1325880"/>
            <a:chExt cx="4175760" cy="41757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8A94D5-444A-FA3A-8431-CA1513542019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179AFD-B034-C441-DBE7-7A2CF8DC6B83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9E9BF1-55F8-85B5-0CB8-A52A0A9E5A1D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1"/>
            </a:p>
          </p:txBody>
        </p:sp>
      </p:grpSp>
      <p:pic>
        <p:nvPicPr>
          <p:cNvPr id="12" name="Picture 1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37A7AA49-439B-81F1-A569-283EF906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2" y="5423125"/>
            <a:ext cx="10143380" cy="34544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A2ACCAB-AEE5-BDD9-C79F-487C44EC7F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" y="3210048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77A60A-538A-6AC7-9F67-FBEA240BBBAB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FAA6B59-A6DF-6099-AAB8-819527621D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4" y="93684"/>
            <a:ext cx="1740945" cy="2201935"/>
          </a:xfrm>
          <a:prstGeom prst="rect">
            <a:avLst/>
          </a:prstGeom>
        </p:spPr>
      </p:pic>
      <p:pic>
        <p:nvPicPr>
          <p:cNvPr id="16" name="Hình ảnh 16">
            <a:extLst>
              <a:ext uri="{FF2B5EF4-FFF2-40B4-BE49-F238E27FC236}">
                <a16:creationId xmlns:a16="http://schemas.microsoft.com/office/drawing/2014/main" id="{5EBED7D0-255A-BF1E-3306-294663FCEC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8774" r="60134"/>
          <a:stretch/>
        </p:blipFill>
        <p:spPr>
          <a:xfrm>
            <a:off x="-1366658" y="317424"/>
            <a:ext cx="5240076" cy="257498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D2BD274-3074-D1FF-64A8-230729271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8614" t="31716"/>
          <a:stretch/>
        </p:blipFill>
        <p:spPr>
          <a:xfrm>
            <a:off x="6508769" y="501587"/>
            <a:ext cx="6754191" cy="24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8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0" y="-34981"/>
            <a:ext cx="16276639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0" y="-34981"/>
            <a:ext cx="16276639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0" y="-34981"/>
            <a:ext cx="16276639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2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" y="3210048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4" y="93684"/>
            <a:ext cx="1740945" cy="2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45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0" r:id="rId2"/>
    <p:sldLayoutId id="2147483730" r:id="rId3"/>
    <p:sldLayoutId id="2147483731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76" y="2252081"/>
            <a:ext cx="2060776" cy="149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0" eaLnBrk="1" hangingPunct="1">
              <a:spcBef>
                <a:spcPts val="1797"/>
              </a:spcBef>
              <a:defRPr/>
            </a:pPr>
            <a:r>
              <a:rPr lang="en-GB" sz="8788" b="1" dirty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  <a:endParaRPr lang="en-US" sz="8788" b="1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60" y="3839505"/>
            <a:ext cx="9817336" cy="92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50" eaLnBrk="1" hangingPunct="1">
              <a:lnSpc>
                <a:spcPct val="69000"/>
              </a:lnSpc>
              <a:spcBef>
                <a:spcPts val="1797"/>
              </a:spcBef>
              <a:defRPr/>
            </a:pPr>
            <a:r>
              <a:rPr lang="en-US" sz="719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719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719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719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719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719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655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0" y="1955100"/>
            <a:ext cx="6240539" cy="221393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47" y="4419795"/>
            <a:ext cx="3755289" cy="43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5796"/>
            <a:ext cx="16256000" cy="9144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4" y="755496"/>
            <a:ext cx="11316069" cy="3713497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2" y="3963174"/>
            <a:ext cx="6441148" cy="478566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69" y="3330546"/>
            <a:ext cx="6773788" cy="412516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938" y="5653766"/>
            <a:ext cx="1929264" cy="2152449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0364" y="5595157"/>
            <a:ext cx="1419112" cy="133787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94" y="5500237"/>
            <a:ext cx="2751771" cy="25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98" y="1071244"/>
            <a:ext cx="6241019" cy="432913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57" y="4182720"/>
            <a:ext cx="4867071" cy="451978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5853" y="3658760"/>
            <a:ext cx="5251133" cy="52369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29015"/>
            <a:ext cx="16129000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22" y="1680072"/>
            <a:ext cx="6240539" cy="433378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52" y="4209296"/>
            <a:ext cx="5707724" cy="49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0BEEF30-D12D-DC62-FF25-0CEFCC7BE22D}"/>
              </a:ext>
            </a:extLst>
          </p:cNvPr>
          <p:cNvGrpSpPr/>
          <p:nvPr/>
        </p:nvGrpSpPr>
        <p:grpSpPr>
          <a:xfrm>
            <a:off x="-228780" y="2255639"/>
            <a:ext cx="3014869" cy="1963967"/>
            <a:chOff x="-18394" y="2493278"/>
            <a:chExt cx="3014869" cy="1963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151D2E-BF09-A7AE-D761-5ADEDA38440D}"/>
                </a:ext>
              </a:extLst>
            </p:cNvPr>
            <p:cNvSpPr txBox="1">
              <a:spLocks/>
            </p:cNvSpPr>
            <p:nvPr/>
          </p:nvSpPr>
          <p:spPr>
            <a:xfrm>
              <a:off x="-18394" y="2571077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696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C046A19-3E51-7E9E-4546-CC6F03C5EDFF}"/>
                </a:ext>
              </a:extLst>
            </p:cNvPr>
            <p:cNvGrpSpPr/>
            <p:nvPr/>
          </p:nvGrpSpPr>
          <p:grpSpPr>
            <a:xfrm>
              <a:off x="1701075" y="2493278"/>
              <a:ext cx="1295400" cy="1963967"/>
              <a:chOff x="3373138" y="2452278"/>
              <a:chExt cx="1295400" cy="196396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5D8959-AE0D-6323-8E1D-54964507FD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7045" y="2531790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3FB77D1-E3DD-5372-84B2-934DBD2A4924}"/>
                  </a:ext>
                </a:extLst>
              </p:cNvPr>
              <p:cNvGrpSpPr/>
              <p:nvPr/>
            </p:nvGrpSpPr>
            <p:grpSpPr>
              <a:xfrm>
                <a:off x="3373138" y="2452278"/>
                <a:ext cx="1295400" cy="1963967"/>
                <a:chOff x="4167666" y="2022788"/>
                <a:chExt cx="1295400" cy="1963967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A58CB07-309B-CB1D-8758-1D13C420C0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03E90F5-0B91-45B5-803E-BF632A3583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8AFFC0-A2BA-05A7-BFD0-ABDDED9B019E}"/>
              </a:ext>
            </a:extLst>
          </p:cNvPr>
          <p:cNvGrpSpPr/>
          <p:nvPr/>
        </p:nvGrpSpPr>
        <p:grpSpPr>
          <a:xfrm>
            <a:off x="3684133" y="2255639"/>
            <a:ext cx="3034304" cy="1963967"/>
            <a:chOff x="3426890" y="2533034"/>
            <a:chExt cx="3034304" cy="196396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CF7DB2-2B47-B5B8-91F0-D76061E93BAB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5 692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EF58884-11B6-06C8-C1F4-E12244A650EE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0EC687-E0DD-9901-B85D-6DCE6B5072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CA521AF-4DE0-4FCD-6BD0-1DB57DCDBA95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F9151CC-6740-5499-5F11-A213F898F3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2D37873-F0F1-238F-7074-91B351F652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8EC8C4-77F3-1B1E-EE97-BA29DF0BE9A8}"/>
              </a:ext>
            </a:extLst>
          </p:cNvPr>
          <p:cNvGrpSpPr/>
          <p:nvPr/>
        </p:nvGrpSpPr>
        <p:grpSpPr>
          <a:xfrm>
            <a:off x="7482999" y="2279124"/>
            <a:ext cx="3550122" cy="1963967"/>
            <a:chOff x="10257252" y="2404725"/>
            <a:chExt cx="3550122" cy="19639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098F91-D47A-2047-81C7-A7AF7901E163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2 455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3EAFDF3-539A-8778-9CCA-84E6FE1E4D6E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BFF8A3-E476-33B5-B00A-AFB9E8BEEA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FBF0A04-1565-6066-247D-C8FCE0AD26A0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51F15360-580D-C503-CB73-52974EBCBD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659FBEF-0691-2788-B10F-6F3AD92C93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0E42ABF-71B3-B5E8-F07A-652CAF79AA9F}"/>
              </a:ext>
            </a:extLst>
          </p:cNvPr>
          <p:cNvGrpSpPr/>
          <p:nvPr/>
        </p:nvGrpSpPr>
        <p:grpSpPr>
          <a:xfrm>
            <a:off x="11811159" y="2303495"/>
            <a:ext cx="3550122" cy="1963967"/>
            <a:chOff x="10257252" y="2404725"/>
            <a:chExt cx="3550122" cy="196396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137C4C-0743-20DA-8B15-FEB52E0FE744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45 615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03E4DC4-A552-43A4-4DBD-B9DD7D89554D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D15AA32-8DA6-800E-A8D4-4AD186903A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F4184DE-5569-AAE3-5FE8-66FC76433F57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B076352A-B29E-BE1E-96ED-C479053BF4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D6866E2-A631-A880-A542-B7C9C42EB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86E7E6E-471F-02B0-14A1-B522654E7A91}"/>
              </a:ext>
            </a:extLst>
          </p:cNvPr>
          <p:cNvSpPr txBox="1">
            <a:spLocks/>
          </p:cNvSpPr>
          <p:nvPr/>
        </p:nvSpPr>
        <p:spPr>
          <a:xfrm>
            <a:off x="1566421" y="288352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2C18B34-BEA8-45DA-BC83-C5860C4EFC24}"/>
              </a:ext>
            </a:extLst>
          </p:cNvPr>
          <p:cNvCxnSpPr>
            <a:cxnSpLocks/>
          </p:cNvCxnSpPr>
          <p:nvPr/>
        </p:nvCxnSpPr>
        <p:spPr>
          <a:xfrm>
            <a:off x="1025567" y="588139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E81C912-2F92-73EE-DB17-CE8D36D0C3A4}"/>
              </a:ext>
            </a:extLst>
          </p:cNvPr>
          <p:cNvSpPr txBox="1">
            <a:spLocks/>
          </p:cNvSpPr>
          <p:nvPr/>
        </p:nvSpPr>
        <p:spPr>
          <a:xfrm>
            <a:off x="398775" y="3485280"/>
            <a:ext cx="577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CEA7F0E-BA1A-37AE-9A64-FBB3066C661E}"/>
              </a:ext>
            </a:extLst>
          </p:cNvPr>
          <p:cNvSpPr txBox="1">
            <a:spLocks/>
          </p:cNvSpPr>
          <p:nvPr/>
        </p:nvSpPr>
        <p:spPr>
          <a:xfrm>
            <a:off x="694479" y="3491531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949988-3FEF-EA04-727F-4475109B28D9}"/>
              </a:ext>
            </a:extLst>
          </p:cNvPr>
          <p:cNvSpPr txBox="1">
            <a:spLocks/>
          </p:cNvSpPr>
          <p:nvPr/>
        </p:nvSpPr>
        <p:spPr>
          <a:xfrm>
            <a:off x="1848369" y="288352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7B2BAC-1AE5-3EAB-DBED-53544F70B04B}"/>
              </a:ext>
            </a:extLst>
          </p:cNvPr>
          <p:cNvSpPr txBox="1">
            <a:spLocks/>
          </p:cNvSpPr>
          <p:nvPr/>
        </p:nvSpPr>
        <p:spPr>
          <a:xfrm>
            <a:off x="687737" y="4106087"/>
            <a:ext cx="78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651C7DF-F277-00D0-7932-460F19CDB067}"/>
              </a:ext>
            </a:extLst>
          </p:cNvPr>
          <p:cNvSpPr txBox="1">
            <a:spLocks/>
          </p:cNvSpPr>
          <p:nvPr/>
        </p:nvSpPr>
        <p:spPr>
          <a:xfrm>
            <a:off x="755403" y="4690861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2F5D80-A799-3210-1909-7F244CFD0214}"/>
              </a:ext>
            </a:extLst>
          </p:cNvPr>
          <p:cNvSpPr txBox="1">
            <a:spLocks/>
          </p:cNvSpPr>
          <p:nvPr/>
        </p:nvSpPr>
        <p:spPr>
          <a:xfrm>
            <a:off x="2153069" y="288352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AF8259-4829-C999-5294-D0506BD32768}"/>
              </a:ext>
            </a:extLst>
          </p:cNvPr>
          <p:cNvSpPr txBox="1">
            <a:spLocks/>
          </p:cNvSpPr>
          <p:nvPr/>
        </p:nvSpPr>
        <p:spPr>
          <a:xfrm>
            <a:off x="1012578" y="5189247"/>
            <a:ext cx="78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DBE854A-27EA-90BF-9D65-113C99C97515}"/>
              </a:ext>
            </a:extLst>
          </p:cNvPr>
          <p:cNvSpPr txBox="1">
            <a:spLocks/>
          </p:cNvSpPr>
          <p:nvPr/>
        </p:nvSpPr>
        <p:spPr>
          <a:xfrm>
            <a:off x="1024735" y="5821431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6D165B3-E8CE-E939-FBBF-0CC5321B7BD2}"/>
              </a:ext>
            </a:extLst>
          </p:cNvPr>
          <p:cNvSpPr txBox="1">
            <a:spLocks/>
          </p:cNvSpPr>
          <p:nvPr/>
        </p:nvSpPr>
        <p:spPr>
          <a:xfrm>
            <a:off x="1022657" y="468867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9990F4D-E36D-E67B-72A1-58F10341B87A}"/>
              </a:ext>
            </a:extLst>
          </p:cNvPr>
          <p:cNvCxnSpPr>
            <a:cxnSpLocks/>
          </p:cNvCxnSpPr>
          <p:nvPr/>
        </p:nvCxnSpPr>
        <p:spPr>
          <a:xfrm>
            <a:off x="437725" y="3477053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BFB003F-C56A-9ACD-8966-104961D4A863}"/>
              </a:ext>
            </a:extLst>
          </p:cNvPr>
          <p:cNvCxnSpPr>
            <a:cxnSpLocks/>
          </p:cNvCxnSpPr>
          <p:nvPr/>
        </p:nvCxnSpPr>
        <p:spPr>
          <a:xfrm>
            <a:off x="492167" y="4737051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4AFC2E9-A875-5F4B-4C1D-F8C775C4BAC0}"/>
              </a:ext>
            </a:extLst>
          </p:cNvPr>
          <p:cNvSpPr txBox="1">
            <a:spLocks/>
          </p:cNvSpPr>
          <p:nvPr/>
        </p:nvSpPr>
        <p:spPr>
          <a:xfrm>
            <a:off x="398775" y="2783645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87C489-0E1D-C649-81E1-C4D28BC81721}"/>
              </a:ext>
            </a:extLst>
          </p:cNvPr>
          <p:cNvSpPr txBox="1">
            <a:spLocks/>
          </p:cNvSpPr>
          <p:nvPr/>
        </p:nvSpPr>
        <p:spPr>
          <a:xfrm>
            <a:off x="3948390" y="2783645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E6FF3D5-67BF-089C-465A-F5FA21E8C976}"/>
              </a:ext>
            </a:extLst>
          </p:cNvPr>
          <p:cNvSpPr txBox="1">
            <a:spLocks/>
          </p:cNvSpPr>
          <p:nvPr/>
        </p:nvSpPr>
        <p:spPr>
          <a:xfrm>
            <a:off x="5767740" y="2919932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C3AF07F-9BE3-1F9B-8A7E-620561A15392}"/>
              </a:ext>
            </a:extLst>
          </p:cNvPr>
          <p:cNvCxnSpPr>
            <a:cxnSpLocks/>
          </p:cNvCxnSpPr>
          <p:nvPr/>
        </p:nvCxnSpPr>
        <p:spPr>
          <a:xfrm>
            <a:off x="4466948" y="578945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219A96E-7E2E-B575-3217-9D45DEDD0505}"/>
              </a:ext>
            </a:extLst>
          </p:cNvPr>
          <p:cNvSpPr txBox="1">
            <a:spLocks/>
          </p:cNvSpPr>
          <p:nvPr/>
        </p:nvSpPr>
        <p:spPr>
          <a:xfrm>
            <a:off x="3948390" y="341412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0C78494-5A77-2CDA-7116-F3A478462083}"/>
              </a:ext>
            </a:extLst>
          </p:cNvPr>
          <p:cNvSpPr txBox="1">
            <a:spLocks/>
          </p:cNvSpPr>
          <p:nvPr/>
        </p:nvSpPr>
        <p:spPr>
          <a:xfrm>
            <a:off x="4238819" y="342221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E068108-7A72-1862-C44D-0093CEFE6820}"/>
              </a:ext>
            </a:extLst>
          </p:cNvPr>
          <p:cNvSpPr txBox="1">
            <a:spLocks/>
          </p:cNvSpPr>
          <p:nvPr/>
        </p:nvSpPr>
        <p:spPr>
          <a:xfrm>
            <a:off x="5443389" y="2919932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566D532-92D1-CDD6-D858-236284519321}"/>
              </a:ext>
            </a:extLst>
          </p:cNvPr>
          <p:cNvSpPr txBox="1">
            <a:spLocks/>
          </p:cNvSpPr>
          <p:nvPr/>
        </p:nvSpPr>
        <p:spPr>
          <a:xfrm>
            <a:off x="3979323" y="4011277"/>
            <a:ext cx="8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3DFAEBA-AD79-4391-976F-03F1646B8C78}"/>
              </a:ext>
            </a:extLst>
          </p:cNvPr>
          <p:cNvSpPr txBox="1">
            <a:spLocks/>
          </p:cNvSpPr>
          <p:nvPr/>
        </p:nvSpPr>
        <p:spPr>
          <a:xfrm>
            <a:off x="4230717" y="461751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3F7103C-901D-7C80-150F-592861741D8E}"/>
              </a:ext>
            </a:extLst>
          </p:cNvPr>
          <p:cNvSpPr txBox="1">
            <a:spLocks/>
          </p:cNvSpPr>
          <p:nvPr/>
        </p:nvSpPr>
        <p:spPr>
          <a:xfrm>
            <a:off x="6123960" y="2919932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2F63310-C8D6-3C08-6046-9FBE8C77BC46}"/>
              </a:ext>
            </a:extLst>
          </p:cNvPr>
          <p:cNvSpPr txBox="1">
            <a:spLocks/>
          </p:cNvSpPr>
          <p:nvPr/>
        </p:nvSpPr>
        <p:spPr>
          <a:xfrm>
            <a:off x="4588149" y="5162729"/>
            <a:ext cx="77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0722EA5-E6ED-9935-60C4-E27BEB674530}"/>
              </a:ext>
            </a:extLst>
          </p:cNvPr>
          <p:cNvSpPr txBox="1">
            <a:spLocks/>
          </p:cNvSpPr>
          <p:nvPr/>
        </p:nvSpPr>
        <p:spPr>
          <a:xfrm>
            <a:off x="4529414" y="585492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1DE3D27-51CA-321C-9D8E-73BA32420045}"/>
              </a:ext>
            </a:extLst>
          </p:cNvPr>
          <p:cNvSpPr txBox="1">
            <a:spLocks/>
          </p:cNvSpPr>
          <p:nvPr/>
        </p:nvSpPr>
        <p:spPr>
          <a:xfrm>
            <a:off x="4529414" y="461751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7F0108E-C5D9-6443-BAFC-215F9C6BF62B}"/>
              </a:ext>
            </a:extLst>
          </p:cNvPr>
          <p:cNvCxnSpPr>
            <a:cxnSpLocks/>
          </p:cNvCxnSpPr>
          <p:nvPr/>
        </p:nvCxnSpPr>
        <p:spPr>
          <a:xfrm>
            <a:off x="3987340" y="3405895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49794A2-80C8-B9B6-C97C-20C2AE283B4E}"/>
              </a:ext>
            </a:extLst>
          </p:cNvPr>
          <p:cNvCxnSpPr>
            <a:cxnSpLocks/>
          </p:cNvCxnSpPr>
          <p:nvPr/>
        </p:nvCxnSpPr>
        <p:spPr>
          <a:xfrm>
            <a:off x="4054351" y="4667218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7454167-2BC0-5C86-0DB9-741829F5509F}"/>
              </a:ext>
            </a:extLst>
          </p:cNvPr>
          <p:cNvSpPr txBox="1">
            <a:spLocks/>
          </p:cNvSpPr>
          <p:nvPr/>
        </p:nvSpPr>
        <p:spPr>
          <a:xfrm>
            <a:off x="4790186" y="587061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57077F7-3B7B-2048-5761-AEFC87F5F3D6}"/>
              </a:ext>
            </a:extLst>
          </p:cNvPr>
          <p:cNvSpPr txBox="1">
            <a:spLocks/>
          </p:cNvSpPr>
          <p:nvPr/>
        </p:nvSpPr>
        <p:spPr>
          <a:xfrm>
            <a:off x="6391015" y="2919932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75C6379-3705-3C8D-0FC2-058290518CA7}"/>
              </a:ext>
            </a:extLst>
          </p:cNvPr>
          <p:cNvSpPr txBox="1">
            <a:spLocks/>
          </p:cNvSpPr>
          <p:nvPr/>
        </p:nvSpPr>
        <p:spPr>
          <a:xfrm>
            <a:off x="4521048" y="6396553"/>
            <a:ext cx="90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B04A54B-A56F-9027-BF85-5A8B2191DB00}"/>
              </a:ext>
            </a:extLst>
          </p:cNvPr>
          <p:cNvCxnSpPr>
            <a:cxnSpLocks/>
          </p:cNvCxnSpPr>
          <p:nvPr/>
        </p:nvCxnSpPr>
        <p:spPr>
          <a:xfrm>
            <a:off x="4526619" y="7044578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F62FDC72-6A61-F1A7-374F-5FC8C74041D9}"/>
              </a:ext>
            </a:extLst>
          </p:cNvPr>
          <p:cNvSpPr txBox="1">
            <a:spLocks/>
          </p:cNvSpPr>
          <p:nvPr/>
        </p:nvSpPr>
        <p:spPr>
          <a:xfrm>
            <a:off x="4834186" y="7086795"/>
            <a:ext cx="90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90EB391-35CA-30D5-371A-1599C0EB8376}"/>
              </a:ext>
            </a:extLst>
          </p:cNvPr>
          <p:cNvSpPr txBox="1">
            <a:spLocks/>
          </p:cNvSpPr>
          <p:nvPr/>
        </p:nvSpPr>
        <p:spPr>
          <a:xfrm>
            <a:off x="8287914" y="2801008"/>
            <a:ext cx="947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CC66072-B8F9-98A6-D11F-DB1057C57A47}"/>
              </a:ext>
            </a:extLst>
          </p:cNvPr>
          <p:cNvSpPr txBox="1">
            <a:spLocks/>
          </p:cNvSpPr>
          <p:nvPr/>
        </p:nvSpPr>
        <p:spPr>
          <a:xfrm>
            <a:off x="10038684" y="2937295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F070272-5FA1-57ED-AFF5-AB0A060618D4}"/>
              </a:ext>
            </a:extLst>
          </p:cNvPr>
          <p:cNvCxnSpPr>
            <a:cxnSpLocks/>
          </p:cNvCxnSpPr>
          <p:nvPr/>
        </p:nvCxnSpPr>
        <p:spPr>
          <a:xfrm>
            <a:off x="9066925" y="5783957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2E9BA5E-851F-BB0A-1AF1-CBAA05ADA6E4}"/>
              </a:ext>
            </a:extLst>
          </p:cNvPr>
          <p:cNvSpPr txBox="1">
            <a:spLocks/>
          </p:cNvSpPr>
          <p:nvPr/>
        </p:nvSpPr>
        <p:spPr>
          <a:xfrm>
            <a:off x="8593920" y="340862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D5482C7-E80F-8087-48F1-EBF7781C125E}"/>
              </a:ext>
            </a:extLst>
          </p:cNvPr>
          <p:cNvSpPr txBox="1">
            <a:spLocks/>
          </p:cNvSpPr>
          <p:nvPr/>
        </p:nvSpPr>
        <p:spPr>
          <a:xfrm>
            <a:off x="8884349" y="341672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525E05D-B7E9-E719-9AB4-002D6FBB82F3}"/>
              </a:ext>
            </a:extLst>
          </p:cNvPr>
          <p:cNvSpPr txBox="1">
            <a:spLocks/>
          </p:cNvSpPr>
          <p:nvPr/>
        </p:nvSpPr>
        <p:spPr>
          <a:xfrm>
            <a:off x="9714333" y="2937295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A65A477-15E8-2394-990B-E9397AB669F0}"/>
              </a:ext>
            </a:extLst>
          </p:cNvPr>
          <p:cNvSpPr txBox="1">
            <a:spLocks/>
          </p:cNvSpPr>
          <p:nvPr/>
        </p:nvSpPr>
        <p:spPr>
          <a:xfrm>
            <a:off x="8881620" y="4007147"/>
            <a:ext cx="8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DF94D23-9C2F-97B0-889B-5E9CD7B47FA9}"/>
              </a:ext>
            </a:extLst>
          </p:cNvPr>
          <p:cNvSpPr txBox="1">
            <a:spLocks/>
          </p:cNvSpPr>
          <p:nvPr/>
        </p:nvSpPr>
        <p:spPr>
          <a:xfrm>
            <a:off x="8830694" y="461202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8C7B181-1088-65F9-1A2C-682D6C01FF44}"/>
              </a:ext>
            </a:extLst>
          </p:cNvPr>
          <p:cNvSpPr txBox="1">
            <a:spLocks/>
          </p:cNvSpPr>
          <p:nvPr/>
        </p:nvSpPr>
        <p:spPr>
          <a:xfrm>
            <a:off x="10394904" y="2937295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2EFC672-1036-E969-9755-E0F5C078E938}"/>
              </a:ext>
            </a:extLst>
          </p:cNvPr>
          <p:cNvSpPr txBox="1">
            <a:spLocks/>
          </p:cNvSpPr>
          <p:nvPr/>
        </p:nvSpPr>
        <p:spPr>
          <a:xfrm>
            <a:off x="8889226" y="5154119"/>
            <a:ext cx="77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867EF6F-85CB-435F-A5B2-06F9A59159A1}"/>
              </a:ext>
            </a:extLst>
          </p:cNvPr>
          <p:cNvSpPr txBox="1">
            <a:spLocks/>
          </p:cNvSpPr>
          <p:nvPr/>
        </p:nvSpPr>
        <p:spPr>
          <a:xfrm>
            <a:off x="9129391" y="461202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037D569-DCA0-5DE8-3035-E74C233D5BD7}"/>
              </a:ext>
            </a:extLst>
          </p:cNvPr>
          <p:cNvCxnSpPr>
            <a:cxnSpLocks/>
          </p:cNvCxnSpPr>
          <p:nvPr/>
        </p:nvCxnSpPr>
        <p:spPr>
          <a:xfrm>
            <a:off x="8304004" y="3423258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7109E42-E6C5-B23E-4264-F448E47D9A9F}"/>
              </a:ext>
            </a:extLst>
          </p:cNvPr>
          <p:cNvCxnSpPr>
            <a:cxnSpLocks/>
          </p:cNvCxnSpPr>
          <p:nvPr/>
        </p:nvCxnSpPr>
        <p:spPr>
          <a:xfrm>
            <a:off x="8654328" y="4661721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97FDCCF2-59A2-1750-71B2-923A9C116A84}"/>
              </a:ext>
            </a:extLst>
          </p:cNvPr>
          <p:cNvSpPr txBox="1">
            <a:spLocks/>
          </p:cNvSpPr>
          <p:nvPr/>
        </p:nvSpPr>
        <p:spPr>
          <a:xfrm>
            <a:off x="4834186" y="7041075"/>
            <a:ext cx="90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EF462F6-36F8-7D68-A378-2EAC0F52D5DF}"/>
              </a:ext>
            </a:extLst>
          </p:cNvPr>
          <p:cNvSpPr txBox="1">
            <a:spLocks/>
          </p:cNvSpPr>
          <p:nvPr/>
        </p:nvSpPr>
        <p:spPr>
          <a:xfrm>
            <a:off x="9207407" y="5758994"/>
            <a:ext cx="90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C33B263-79B7-9530-59CF-0F7A750D9908}"/>
              </a:ext>
            </a:extLst>
          </p:cNvPr>
          <p:cNvSpPr txBox="1">
            <a:spLocks/>
          </p:cNvSpPr>
          <p:nvPr/>
        </p:nvSpPr>
        <p:spPr>
          <a:xfrm>
            <a:off x="12358740" y="2856524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D6B74A0-1B72-03E3-3086-EEEBBD17E09E}"/>
              </a:ext>
            </a:extLst>
          </p:cNvPr>
          <p:cNvSpPr txBox="1">
            <a:spLocks/>
          </p:cNvSpPr>
          <p:nvPr/>
        </p:nvSpPr>
        <p:spPr>
          <a:xfrm>
            <a:off x="14554943" y="297301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C3DDDC9-7D4E-ADBE-843B-EE97849306BD}"/>
              </a:ext>
            </a:extLst>
          </p:cNvPr>
          <p:cNvCxnSpPr>
            <a:cxnSpLocks/>
          </p:cNvCxnSpPr>
          <p:nvPr/>
        </p:nvCxnSpPr>
        <p:spPr>
          <a:xfrm>
            <a:off x="12925424" y="5717955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A8A1EF8E-FEF8-85C2-C36D-ECEDC7D15ED8}"/>
              </a:ext>
            </a:extLst>
          </p:cNvPr>
          <p:cNvSpPr txBox="1">
            <a:spLocks/>
          </p:cNvSpPr>
          <p:nvPr/>
        </p:nvSpPr>
        <p:spPr>
          <a:xfrm>
            <a:off x="12358740" y="3487001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1F7BA42-6DAD-D353-7F6B-30C0914A589F}"/>
              </a:ext>
            </a:extLst>
          </p:cNvPr>
          <p:cNvSpPr txBox="1">
            <a:spLocks/>
          </p:cNvSpPr>
          <p:nvPr/>
        </p:nvSpPr>
        <p:spPr>
          <a:xfrm>
            <a:off x="12649169" y="3495096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663AA52-D59A-A000-9A85-192B552E6315}"/>
              </a:ext>
            </a:extLst>
          </p:cNvPr>
          <p:cNvSpPr txBox="1">
            <a:spLocks/>
          </p:cNvSpPr>
          <p:nvPr/>
        </p:nvSpPr>
        <p:spPr>
          <a:xfrm>
            <a:off x="14230592" y="297301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DC238A1-2CC9-AFBE-A7CC-599F8BEC995D}"/>
              </a:ext>
            </a:extLst>
          </p:cNvPr>
          <p:cNvSpPr txBox="1">
            <a:spLocks/>
          </p:cNvSpPr>
          <p:nvPr/>
        </p:nvSpPr>
        <p:spPr>
          <a:xfrm>
            <a:off x="12373663" y="3963415"/>
            <a:ext cx="8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116AF6B-F301-196E-D160-714DB1E3768C}"/>
              </a:ext>
            </a:extLst>
          </p:cNvPr>
          <p:cNvSpPr txBox="1">
            <a:spLocks/>
          </p:cNvSpPr>
          <p:nvPr/>
        </p:nvSpPr>
        <p:spPr>
          <a:xfrm>
            <a:off x="12641067" y="454602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064F5E8-2E79-14E2-6FF3-7716D3F8AA1C}"/>
              </a:ext>
            </a:extLst>
          </p:cNvPr>
          <p:cNvSpPr txBox="1">
            <a:spLocks/>
          </p:cNvSpPr>
          <p:nvPr/>
        </p:nvSpPr>
        <p:spPr>
          <a:xfrm>
            <a:off x="14866693" y="297301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249C226-3097-B207-7E87-72BD43E6A0B0}"/>
              </a:ext>
            </a:extLst>
          </p:cNvPr>
          <p:cNvSpPr txBox="1">
            <a:spLocks/>
          </p:cNvSpPr>
          <p:nvPr/>
        </p:nvSpPr>
        <p:spPr>
          <a:xfrm>
            <a:off x="13012087" y="5068741"/>
            <a:ext cx="8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E413366-8125-9A58-0FFE-D367E8A0104B}"/>
              </a:ext>
            </a:extLst>
          </p:cNvPr>
          <p:cNvSpPr txBox="1">
            <a:spLocks/>
          </p:cNvSpPr>
          <p:nvPr/>
        </p:nvSpPr>
        <p:spPr>
          <a:xfrm>
            <a:off x="13018228" y="566406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381D378-1AFC-F994-3D55-60E5AA797FD0}"/>
              </a:ext>
            </a:extLst>
          </p:cNvPr>
          <p:cNvSpPr txBox="1">
            <a:spLocks/>
          </p:cNvSpPr>
          <p:nvPr/>
        </p:nvSpPr>
        <p:spPr>
          <a:xfrm>
            <a:off x="13012087" y="454602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A3363DB-0B8F-9670-198E-F8D6A9CB14D8}"/>
              </a:ext>
            </a:extLst>
          </p:cNvPr>
          <p:cNvCxnSpPr>
            <a:cxnSpLocks/>
          </p:cNvCxnSpPr>
          <p:nvPr/>
        </p:nvCxnSpPr>
        <p:spPr>
          <a:xfrm>
            <a:off x="12397690" y="3478774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DAAA06E-0328-5347-16AD-4D04F2BEB693}"/>
              </a:ext>
            </a:extLst>
          </p:cNvPr>
          <p:cNvCxnSpPr>
            <a:cxnSpLocks/>
          </p:cNvCxnSpPr>
          <p:nvPr/>
        </p:nvCxnSpPr>
        <p:spPr>
          <a:xfrm>
            <a:off x="12464701" y="4595719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6B2F3A1D-0954-FDE8-9E00-B10E3EE74978}"/>
              </a:ext>
            </a:extLst>
          </p:cNvPr>
          <p:cNvSpPr txBox="1">
            <a:spLocks/>
          </p:cNvSpPr>
          <p:nvPr/>
        </p:nvSpPr>
        <p:spPr>
          <a:xfrm>
            <a:off x="13360894" y="566406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31CA9AD-186F-51F8-4310-DD614737FAAA}"/>
              </a:ext>
            </a:extLst>
          </p:cNvPr>
          <p:cNvSpPr txBox="1">
            <a:spLocks/>
          </p:cNvSpPr>
          <p:nvPr/>
        </p:nvSpPr>
        <p:spPr>
          <a:xfrm>
            <a:off x="15163655" y="297301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C2C219A-D36F-D525-1D7F-9A3F0E20BF88}"/>
              </a:ext>
            </a:extLst>
          </p:cNvPr>
          <p:cNvSpPr txBox="1">
            <a:spLocks/>
          </p:cNvSpPr>
          <p:nvPr/>
        </p:nvSpPr>
        <p:spPr>
          <a:xfrm>
            <a:off x="13398589" y="6235375"/>
            <a:ext cx="85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CF13BF4-7D9B-36C5-F486-7114D21328F9}"/>
              </a:ext>
            </a:extLst>
          </p:cNvPr>
          <p:cNvCxnSpPr>
            <a:cxnSpLocks/>
          </p:cNvCxnSpPr>
          <p:nvPr/>
        </p:nvCxnSpPr>
        <p:spPr>
          <a:xfrm>
            <a:off x="13098997" y="6966121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B3ABBB5C-E3F6-52C8-79EC-66EDA5D59658}"/>
              </a:ext>
            </a:extLst>
          </p:cNvPr>
          <p:cNvSpPr txBox="1">
            <a:spLocks/>
          </p:cNvSpPr>
          <p:nvPr/>
        </p:nvSpPr>
        <p:spPr>
          <a:xfrm>
            <a:off x="13375729" y="6915844"/>
            <a:ext cx="53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36F50D2-9447-2FF8-D097-F674A0EF767F}"/>
              </a:ext>
            </a:extLst>
          </p:cNvPr>
          <p:cNvSpPr txBox="1">
            <a:spLocks/>
          </p:cNvSpPr>
          <p:nvPr/>
        </p:nvSpPr>
        <p:spPr>
          <a:xfrm>
            <a:off x="13703091" y="6951322"/>
            <a:ext cx="53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BC70D2C-7DC4-DAE1-2FE5-E2BC7D588A92}"/>
              </a:ext>
            </a:extLst>
          </p:cNvPr>
          <p:cNvSpPr txBox="1">
            <a:spLocks/>
          </p:cNvSpPr>
          <p:nvPr/>
        </p:nvSpPr>
        <p:spPr>
          <a:xfrm>
            <a:off x="15484227" y="297301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C0B1F91-6486-4E8C-E318-7EDE8D2C3D31}"/>
              </a:ext>
            </a:extLst>
          </p:cNvPr>
          <p:cNvSpPr txBox="1">
            <a:spLocks/>
          </p:cNvSpPr>
          <p:nvPr/>
        </p:nvSpPr>
        <p:spPr>
          <a:xfrm>
            <a:off x="13421449" y="7442368"/>
            <a:ext cx="87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E8D57E6-C4C8-5F3B-1700-3CDD595BD4CD}"/>
              </a:ext>
            </a:extLst>
          </p:cNvPr>
          <p:cNvCxnSpPr>
            <a:cxnSpLocks/>
          </p:cNvCxnSpPr>
          <p:nvPr/>
        </p:nvCxnSpPr>
        <p:spPr>
          <a:xfrm>
            <a:off x="13458330" y="8150254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58860262-09B4-BAE4-79B6-CCA5F514AEE4}"/>
              </a:ext>
            </a:extLst>
          </p:cNvPr>
          <p:cNvSpPr txBox="1">
            <a:spLocks/>
          </p:cNvSpPr>
          <p:nvPr/>
        </p:nvSpPr>
        <p:spPr>
          <a:xfrm>
            <a:off x="13721455" y="8099976"/>
            <a:ext cx="53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6F8308-7088-BBA4-20C7-F8EC583BD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3" y="217892"/>
            <a:ext cx="2957866" cy="12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1" grpId="0"/>
      <p:bldP spid="82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5" grpId="0"/>
      <p:bldP spid="96" grpId="0"/>
      <p:bldP spid="97" grpId="0"/>
      <p:bldP spid="99" grpId="0"/>
      <p:bldP spid="100" grpId="0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1" grpId="0"/>
      <p:bldP spid="118" grpId="0"/>
      <p:bldP spid="119" grpId="0"/>
      <p:bldP spid="120" grpId="0"/>
      <p:bldP spid="121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4" grpId="0"/>
      <p:bldP spid="135" grpId="0"/>
      <p:bldP spid="136" grpId="0"/>
      <p:bldP spid="138" grpId="0"/>
      <p:bldP spid="139" grpId="0"/>
      <p:bldP spid="140" grpId="0"/>
      <p:bldP spid="141" grpId="0"/>
      <p:bldP spid="1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0BCC4E-2F69-D993-E7B2-05CF7D94E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6063119" cy="30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31BBA4-6CA0-EEAC-82C9-ECAC4C8FC500}"/>
              </a:ext>
            </a:extLst>
          </p:cNvPr>
          <p:cNvGrpSpPr/>
          <p:nvPr/>
        </p:nvGrpSpPr>
        <p:grpSpPr>
          <a:xfrm>
            <a:off x="377318" y="2439377"/>
            <a:ext cx="3034304" cy="1963967"/>
            <a:chOff x="3426890" y="2533034"/>
            <a:chExt cx="3034304" cy="19639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5508FA-4712-CE9A-000C-E678D807047A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7 684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777907-2ED7-BF62-1127-44FC2B3D87B4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08B81F-3F02-1646-929B-475E1D7498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6F1F389-1E7A-669D-DE30-2B632692EEAE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5AF3450D-4A5B-AF8D-BB4F-8E6B00F487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13B420A6-C1B1-DF0E-BBAC-E83C563BC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AEEE61-044F-22D5-D0D6-67E3A06D19D7}"/>
              </a:ext>
            </a:extLst>
          </p:cNvPr>
          <p:cNvGrpSpPr/>
          <p:nvPr/>
        </p:nvGrpSpPr>
        <p:grpSpPr>
          <a:xfrm>
            <a:off x="3571399" y="2462862"/>
            <a:ext cx="3550122" cy="1963967"/>
            <a:chOff x="10257252" y="2404725"/>
            <a:chExt cx="3550122" cy="19639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B48DEF-1953-6DB5-2F4F-5E2C5ECCA833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4535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B14981-F29E-3C25-1FC5-BD745D3DDC82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6A6526-EE66-5073-2072-E66D33DC77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980C511-5702-908E-4550-AEFC88E69784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0C1348D5-5003-1B21-76B7-667249D69B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FE48400-1686-98BC-696F-7869C58DE2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F209B3-77FB-0837-9DF4-92FC6ED005F7}"/>
              </a:ext>
            </a:extLst>
          </p:cNvPr>
          <p:cNvGrpSpPr/>
          <p:nvPr/>
        </p:nvGrpSpPr>
        <p:grpSpPr>
          <a:xfrm>
            <a:off x="7604919" y="2487233"/>
            <a:ext cx="3550122" cy="1963967"/>
            <a:chOff x="10257252" y="2404725"/>
            <a:chExt cx="3550122" cy="19639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4D3A08-A719-825D-EDD0-8BABE09A9790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68 138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9DA432-E7F6-95D2-2ED1-748E3C87FC29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3967B1-514C-3F87-3A87-673A5FC743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80D53D0-9A47-81EF-F269-37CAE94366D2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2199E3D-9088-C45D-EE33-E59523D3C3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A6479692-11DB-592A-81B7-96AE05AFC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811AF11-23A9-FCF5-31C3-A0DE150CCB81}"/>
              </a:ext>
            </a:extLst>
          </p:cNvPr>
          <p:cNvSpPr txBox="1">
            <a:spLocks/>
          </p:cNvSpPr>
          <p:nvPr/>
        </p:nvSpPr>
        <p:spPr>
          <a:xfrm>
            <a:off x="641575" y="2967383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E18BAD-3AF1-FBE6-CA86-9133C5480C62}"/>
              </a:ext>
            </a:extLst>
          </p:cNvPr>
          <p:cNvSpPr txBox="1">
            <a:spLocks/>
          </p:cNvSpPr>
          <p:nvPr/>
        </p:nvSpPr>
        <p:spPr>
          <a:xfrm>
            <a:off x="2460925" y="310367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D22CB1-E610-0335-DDB4-9182FBA37AFD}"/>
              </a:ext>
            </a:extLst>
          </p:cNvPr>
          <p:cNvCxnSpPr>
            <a:cxnSpLocks/>
          </p:cNvCxnSpPr>
          <p:nvPr/>
        </p:nvCxnSpPr>
        <p:spPr>
          <a:xfrm>
            <a:off x="1160133" y="5973192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76D697-46A9-2804-186B-69846A308312}"/>
              </a:ext>
            </a:extLst>
          </p:cNvPr>
          <p:cNvSpPr txBox="1">
            <a:spLocks/>
          </p:cNvSpPr>
          <p:nvPr/>
        </p:nvSpPr>
        <p:spPr>
          <a:xfrm>
            <a:off x="641575" y="359786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A34368-937E-9225-0D3E-F2FFF4660F8D}"/>
              </a:ext>
            </a:extLst>
          </p:cNvPr>
          <p:cNvSpPr txBox="1">
            <a:spLocks/>
          </p:cNvSpPr>
          <p:nvPr/>
        </p:nvSpPr>
        <p:spPr>
          <a:xfrm>
            <a:off x="932004" y="360595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AF0D18-41EA-7D62-CA29-4FDA16A10FE9}"/>
              </a:ext>
            </a:extLst>
          </p:cNvPr>
          <p:cNvSpPr txBox="1">
            <a:spLocks/>
          </p:cNvSpPr>
          <p:nvPr/>
        </p:nvSpPr>
        <p:spPr>
          <a:xfrm>
            <a:off x="2136574" y="310367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C4AB97-2116-E2E8-5F6B-B69264489587}"/>
              </a:ext>
            </a:extLst>
          </p:cNvPr>
          <p:cNvSpPr txBox="1">
            <a:spLocks/>
          </p:cNvSpPr>
          <p:nvPr/>
        </p:nvSpPr>
        <p:spPr>
          <a:xfrm>
            <a:off x="672508" y="4195015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EC1931-AE90-3DFD-FC01-7F00F7479ED7}"/>
              </a:ext>
            </a:extLst>
          </p:cNvPr>
          <p:cNvSpPr txBox="1">
            <a:spLocks/>
          </p:cNvSpPr>
          <p:nvPr/>
        </p:nvSpPr>
        <p:spPr>
          <a:xfrm>
            <a:off x="923902" y="4801257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745B4E-3019-3FA1-6D94-6B885B03C90D}"/>
              </a:ext>
            </a:extLst>
          </p:cNvPr>
          <p:cNvSpPr txBox="1">
            <a:spLocks/>
          </p:cNvSpPr>
          <p:nvPr/>
        </p:nvSpPr>
        <p:spPr>
          <a:xfrm>
            <a:off x="2817145" y="310367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3EA7B9-7479-03D1-FA83-0146333BD168}"/>
              </a:ext>
            </a:extLst>
          </p:cNvPr>
          <p:cNvSpPr txBox="1">
            <a:spLocks/>
          </p:cNvSpPr>
          <p:nvPr/>
        </p:nvSpPr>
        <p:spPr>
          <a:xfrm>
            <a:off x="1281334" y="5346467"/>
            <a:ext cx="77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B7FD3E-AD05-B662-2C59-6A329966A366}"/>
              </a:ext>
            </a:extLst>
          </p:cNvPr>
          <p:cNvSpPr txBox="1">
            <a:spLocks/>
          </p:cNvSpPr>
          <p:nvPr/>
        </p:nvSpPr>
        <p:spPr>
          <a:xfrm>
            <a:off x="1222599" y="603866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26A6EB-9A7A-1D21-7773-33658D64881D}"/>
              </a:ext>
            </a:extLst>
          </p:cNvPr>
          <p:cNvSpPr txBox="1">
            <a:spLocks/>
          </p:cNvSpPr>
          <p:nvPr/>
        </p:nvSpPr>
        <p:spPr>
          <a:xfrm>
            <a:off x="1222599" y="4801257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EF9350-FD44-0C36-A10C-F22902DEFDA1}"/>
              </a:ext>
            </a:extLst>
          </p:cNvPr>
          <p:cNvCxnSpPr>
            <a:cxnSpLocks/>
          </p:cNvCxnSpPr>
          <p:nvPr/>
        </p:nvCxnSpPr>
        <p:spPr>
          <a:xfrm>
            <a:off x="680525" y="3589633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814544-B9F5-3F5B-FFFB-4E7F56361020}"/>
              </a:ext>
            </a:extLst>
          </p:cNvPr>
          <p:cNvCxnSpPr>
            <a:cxnSpLocks/>
          </p:cNvCxnSpPr>
          <p:nvPr/>
        </p:nvCxnSpPr>
        <p:spPr>
          <a:xfrm>
            <a:off x="747536" y="4850956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179D3EB-1D5F-0A06-EC21-039EB8217C3B}"/>
              </a:ext>
            </a:extLst>
          </p:cNvPr>
          <p:cNvSpPr txBox="1">
            <a:spLocks/>
          </p:cNvSpPr>
          <p:nvPr/>
        </p:nvSpPr>
        <p:spPr>
          <a:xfrm>
            <a:off x="1483371" y="6054353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166629-7E95-4378-5A1C-1D1BCF2C7659}"/>
              </a:ext>
            </a:extLst>
          </p:cNvPr>
          <p:cNvSpPr txBox="1">
            <a:spLocks/>
          </p:cNvSpPr>
          <p:nvPr/>
        </p:nvSpPr>
        <p:spPr>
          <a:xfrm>
            <a:off x="3084200" y="310367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D212B7-9F35-FD12-8CA9-DE32DD596D8F}"/>
              </a:ext>
            </a:extLst>
          </p:cNvPr>
          <p:cNvSpPr txBox="1">
            <a:spLocks/>
          </p:cNvSpPr>
          <p:nvPr/>
        </p:nvSpPr>
        <p:spPr>
          <a:xfrm>
            <a:off x="1470850" y="6555100"/>
            <a:ext cx="90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2163198-C67A-607A-9C26-C3F69D6522DB}"/>
              </a:ext>
            </a:extLst>
          </p:cNvPr>
          <p:cNvCxnSpPr>
            <a:cxnSpLocks/>
          </p:cNvCxnSpPr>
          <p:nvPr/>
        </p:nvCxnSpPr>
        <p:spPr>
          <a:xfrm>
            <a:off x="1219804" y="7228316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3C9A403-E80C-B44D-46C2-6827CB293D9A}"/>
              </a:ext>
            </a:extLst>
          </p:cNvPr>
          <p:cNvSpPr txBox="1">
            <a:spLocks/>
          </p:cNvSpPr>
          <p:nvPr/>
        </p:nvSpPr>
        <p:spPr>
          <a:xfrm>
            <a:off x="1527371" y="7270533"/>
            <a:ext cx="90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D8F23C-14A5-4989-D1C2-AE9400D6D260}"/>
              </a:ext>
            </a:extLst>
          </p:cNvPr>
          <p:cNvSpPr txBox="1">
            <a:spLocks/>
          </p:cNvSpPr>
          <p:nvPr/>
        </p:nvSpPr>
        <p:spPr>
          <a:xfrm>
            <a:off x="4444894" y="2984746"/>
            <a:ext cx="947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B47189-915B-6658-C073-853CAB4C5075}"/>
              </a:ext>
            </a:extLst>
          </p:cNvPr>
          <p:cNvSpPr txBox="1">
            <a:spLocks/>
          </p:cNvSpPr>
          <p:nvPr/>
        </p:nvSpPr>
        <p:spPr>
          <a:xfrm>
            <a:off x="6195664" y="312103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65A227F-F973-28AB-719B-3EDA13FFD4B0}"/>
              </a:ext>
            </a:extLst>
          </p:cNvPr>
          <p:cNvCxnSpPr>
            <a:cxnSpLocks/>
          </p:cNvCxnSpPr>
          <p:nvPr/>
        </p:nvCxnSpPr>
        <p:spPr>
          <a:xfrm>
            <a:off x="5223905" y="5967695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C223D7B-C835-58AE-7AA9-398365ECEE5D}"/>
              </a:ext>
            </a:extLst>
          </p:cNvPr>
          <p:cNvSpPr txBox="1">
            <a:spLocks/>
          </p:cNvSpPr>
          <p:nvPr/>
        </p:nvSpPr>
        <p:spPr>
          <a:xfrm>
            <a:off x="4750900" y="3592363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314C03-FB71-74CF-F3FB-8E684450E00F}"/>
              </a:ext>
            </a:extLst>
          </p:cNvPr>
          <p:cNvSpPr txBox="1">
            <a:spLocks/>
          </p:cNvSpPr>
          <p:nvPr/>
        </p:nvSpPr>
        <p:spPr>
          <a:xfrm>
            <a:off x="5041329" y="360045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E49BB3-6B1A-45FD-E101-A7D646BAA709}"/>
              </a:ext>
            </a:extLst>
          </p:cNvPr>
          <p:cNvSpPr txBox="1">
            <a:spLocks/>
          </p:cNvSpPr>
          <p:nvPr/>
        </p:nvSpPr>
        <p:spPr>
          <a:xfrm>
            <a:off x="5871313" y="312103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00A20A-4271-6BB6-EBE5-F2E6D84D0022}"/>
              </a:ext>
            </a:extLst>
          </p:cNvPr>
          <p:cNvSpPr txBox="1">
            <a:spLocks/>
          </p:cNvSpPr>
          <p:nvPr/>
        </p:nvSpPr>
        <p:spPr>
          <a:xfrm>
            <a:off x="5038600" y="4190885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2DE2DA-EAD3-BDC6-8649-D4B391684075}"/>
              </a:ext>
            </a:extLst>
          </p:cNvPr>
          <p:cNvSpPr txBox="1">
            <a:spLocks/>
          </p:cNvSpPr>
          <p:nvPr/>
        </p:nvSpPr>
        <p:spPr>
          <a:xfrm>
            <a:off x="4987674" y="479576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60FA1D-D81E-2B6B-0547-7023594D47A6}"/>
              </a:ext>
            </a:extLst>
          </p:cNvPr>
          <p:cNvSpPr txBox="1">
            <a:spLocks/>
          </p:cNvSpPr>
          <p:nvPr/>
        </p:nvSpPr>
        <p:spPr>
          <a:xfrm>
            <a:off x="6551884" y="312103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C1AF38-0CCC-125A-77C0-78EE5B3F0056}"/>
              </a:ext>
            </a:extLst>
          </p:cNvPr>
          <p:cNvSpPr txBox="1">
            <a:spLocks/>
          </p:cNvSpPr>
          <p:nvPr/>
        </p:nvSpPr>
        <p:spPr>
          <a:xfrm>
            <a:off x="5046206" y="5337857"/>
            <a:ext cx="77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398BEF-D3B2-0C11-A530-D5E3DDAB4B21}"/>
              </a:ext>
            </a:extLst>
          </p:cNvPr>
          <p:cNvSpPr txBox="1">
            <a:spLocks/>
          </p:cNvSpPr>
          <p:nvPr/>
        </p:nvSpPr>
        <p:spPr>
          <a:xfrm>
            <a:off x="5286371" y="479576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1740E8-C9C5-ACD5-9653-79EF82D65854}"/>
              </a:ext>
            </a:extLst>
          </p:cNvPr>
          <p:cNvCxnSpPr>
            <a:cxnSpLocks/>
          </p:cNvCxnSpPr>
          <p:nvPr/>
        </p:nvCxnSpPr>
        <p:spPr>
          <a:xfrm>
            <a:off x="4460984" y="3606996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E300637-35F7-CA96-F325-FAABB2DCB438}"/>
              </a:ext>
            </a:extLst>
          </p:cNvPr>
          <p:cNvCxnSpPr>
            <a:cxnSpLocks/>
          </p:cNvCxnSpPr>
          <p:nvPr/>
        </p:nvCxnSpPr>
        <p:spPr>
          <a:xfrm>
            <a:off x="4811308" y="4845459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EE72EA2-A530-D25B-F743-D3250498434F}"/>
              </a:ext>
            </a:extLst>
          </p:cNvPr>
          <p:cNvSpPr txBox="1">
            <a:spLocks/>
          </p:cNvSpPr>
          <p:nvPr/>
        </p:nvSpPr>
        <p:spPr>
          <a:xfrm>
            <a:off x="1527371" y="7224813"/>
            <a:ext cx="90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575FB9-44CC-F201-5399-BAF3F4B69D66}"/>
              </a:ext>
            </a:extLst>
          </p:cNvPr>
          <p:cNvSpPr txBox="1">
            <a:spLocks/>
          </p:cNvSpPr>
          <p:nvPr/>
        </p:nvSpPr>
        <p:spPr>
          <a:xfrm>
            <a:off x="5364387" y="5942732"/>
            <a:ext cx="904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D76204-CD1A-C197-8FC8-1B0550BA62C9}"/>
              </a:ext>
            </a:extLst>
          </p:cNvPr>
          <p:cNvSpPr txBox="1">
            <a:spLocks/>
          </p:cNvSpPr>
          <p:nvPr/>
        </p:nvSpPr>
        <p:spPr>
          <a:xfrm>
            <a:off x="8152500" y="3040262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9C1BC63-02D2-8F2E-4F6F-9165E970E4D0}"/>
              </a:ext>
            </a:extLst>
          </p:cNvPr>
          <p:cNvSpPr txBox="1">
            <a:spLocks/>
          </p:cNvSpPr>
          <p:nvPr/>
        </p:nvSpPr>
        <p:spPr>
          <a:xfrm>
            <a:off x="10348703" y="315674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FEAA53B-83C2-2BD1-A1D4-375AC252EAF6}"/>
              </a:ext>
            </a:extLst>
          </p:cNvPr>
          <p:cNvCxnSpPr>
            <a:cxnSpLocks/>
          </p:cNvCxnSpPr>
          <p:nvPr/>
        </p:nvCxnSpPr>
        <p:spPr>
          <a:xfrm>
            <a:off x="8719184" y="5901693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301C426-5E9C-0B6A-E3E1-F738917F7ED0}"/>
              </a:ext>
            </a:extLst>
          </p:cNvPr>
          <p:cNvSpPr txBox="1">
            <a:spLocks/>
          </p:cNvSpPr>
          <p:nvPr/>
        </p:nvSpPr>
        <p:spPr>
          <a:xfrm>
            <a:off x="8152500" y="367073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46B41C-56D2-CE88-3528-B23364B58004}"/>
              </a:ext>
            </a:extLst>
          </p:cNvPr>
          <p:cNvSpPr txBox="1">
            <a:spLocks/>
          </p:cNvSpPr>
          <p:nvPr/>
        </p:nvSpPr>
        <p:spPr>
          <a:xfrm>
            <a:off x="8442929" y="3678834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036B2E-43E2-AC9F-D265-01325EB1A00F}"/>
              </a:ext>
            </a:extLst>
          </p:cNvPr>
          <p:cNvSpPr txBox="1">
            <a:spLocks/>
          </p:cNvSpPr>
          <p:nvPr/>
        </p:nvSpPr>
        <p:spPr>
          <a:xfrm>
            <a:off x="10024352" y="315674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4A8270-B283-719E-18B4-C1811C03369A}"/>
              </a:ext>
            </a:extLst>
          </p:cNvPr>
          <p:cNvSpPr txBox="1">
            <a:spLocks/>
          </p:cNvSpPr>
          <p:nvPr/>
        </p:nvSpPr>
        <p:spPr>
          <a:xfrm>
            <a:off x="8418083" y="4146305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343957-C5B7-192F-0753-82C488CCE2E7}"/>
              </a:ext>
            </a:extLst>
          </p:cNvPr>
          <p:cNvSpPr txBox="1">
            <a:spLocks/>
          </p:cNvSpPr>
          <p:nvPr/>
        </p:nvSpPr>
        <p:spPr>
          <a:xfrm>
            <a:off x="8434827" y="472975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F3A2DA-BD91-4532-0BA5-E0F6C55A8984}"/>
              </a:ext>
            </a:extLst>
          </p:cNvPr>
          <p:cNvSpPr txBox="1">
            <a:spLocks/>
          </p:cNvSpPr>
          <p:nvPr/>
        </p:nvSpPr>
        <p:spPr>
          <a:xfrm>
            <a:off x="10660453" y="315674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1E7CBC-1F2D-45A3-1B8C-2B32F2DF59EE}"/>
              </a:ext>
            </a:extLst>
          </p:cNvPr>
          <p:cNvSpPr txBox="1">
            <a:spLocks/>
          </p:cNvSpPr>
          <p:nvPr/>
        </p:nvSpPr>
        <p:spPr>
          <a:xfrm>
            <a:off x="8486024" y="5206004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7903C0-DC4C-F488-5901-08AF5CA6E3BB}"/>
              </a:ext>
            </a:extLst>
          </p:cNvPr>
          <p:cNvSpPr txBox="1">
            <a:spLocks/>
          </p:cNvSpPr>
          <p:nvPr/>
        </p:nvSpPr>
        <p:spPr>
          <a:xfrm>
            <a:off x="8811988" y="584780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1EF201D-38F8-D5EE-5E5D-774C7FF0C4F4}"/>
              </a:ext>
            </a:extLst>
          </p:cNvPr>
          <p:cNvSpPr txBox="1">
            <a:spLocks/>
          </p:cNvSpPr>
          <p:nvPr/>
        </p:nvSpPr>
        <p:spPr>
          <a:xfrm>
            <a:off x="8760127" y="472975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D55F846-799A-02F6-D280-DD570CD0D532}"/>
              </a:ext>
            </a:extLst>
          </p:cNvPr>
          <p:cNvCxnSpPr>
            <a:cxnSpLocks/>
          </p:cNvCxnSpPr>
          <p:nvPr/>
        </p:nvCxnSpPr>
        <p:spPr>
          <a:xfrm>
            <a:off x="8191450" y="3662512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D78D274-7C19-E260-A48F-9497B05C96AC}"/>
              </a:ext>
            </a:extLst>
          </p:cNvPr>
          <p:cNvCxnSpPr>
            <a:cxnSpLocks/>
          </p:cNvCxnSpPr>
          <p:nvPr/>
        </p:nvCxnSpPr>
        <p:spPr>
          <a:xfrm>
            <a:off x="8258461" y="4779457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3736E49-07F5-F09E-FF87-8387BDC69F29}"/>
              </a:ext>
            </a:extLst>
          </p:cNvPr>
          <p:cNvSpPr txBox="1">
            <a:spLocks/>
          </p:cNvSpPr>
          <p:nvPr/>
        </p:nvSpPr>
        <p:spPr>
          <a:xfrm>
            <a:off x="9154654" y="584780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0D8CFE-43F6-856E-2D34-1E007DE4E3B3}"/>
              </a:ext>
            </a:extLst>
          </p:cNvPr>
          <p:cNvSpPr txBox="1">
            <a:spLocks/>
          </p:cNvSpPr>
          <p:nvPr/>
        </p:nvSpPr>
        <p:spPr>
          <a:xfrm>
            <a:off x="10957415" y="315674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59D30CB-AE6F-7479-C9CA-1110F9AAA6F2}"/>
              </a:ext>
            </a:extLst>
          </p:cNvPr>
          <p:cNvSpPr txBox="1">
            <a:spLocks/>
          </p:cNvSpPr>
          <p:nvPr/>
        </p:nvSpPr>
        <p:spPr>
          <a:xfrm>
            <a:off x="9192349" y="6419113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D362CFC-A0AA-A1C8-B3DD-6E47CEF90814}"/>
              </a:ext>
            </a:extLst>
          </p:cNvPr>
          <p:cNvCxnSpPr>
            <a:cxnSpLocks/>
          </p:cNvCxnSpPr>
          <p:nvPr/>
        </p:nvCxnSpPr>
        <p:spPr>
          <a:xfrm>
            <a:off x="8892757" y="7149859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4611C85-D610-5EBA-BD3A-A99B9AB70D7F}"/>
              </a:ext>
            </a:extLst>
          </p:cNvPr>
          <p:cNvSpPr txBox="1">
            <a:spLocks/>
          </p:cNvSpPr>
          <p:nvPr/>
        </p:nvSpPr>
        <p:spPr>
          <a:xfrm>
            <a:off x="9169489" y="7099582"/>
            <a:ext cx="53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79600D-331C-D1D1-AC6B-76F19AF6E16D}"/>
              </a:ext>
            </a:extLst>
          </p:cNvPr>
          <p:cNvSpPr txBox="1">
            <a:spLocks/>
          </p:cNvSpPr>
          <p:nvPr/>
        </p:nvSpPr>
        <p:spPr>
          <a:xfrm>
            <a:off x="9496851" y="7135060"/>
            <a:ext cx="53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5F0DFD-EF21-37B3-B529-BF4B5093F346}"/>
              </a:ext>
            </a:extLst>
          </p:cNvPr>
          <p:cNvSpPr txBox="1">
            <a:spLocks/>
          </p:cNvSpPr>
          <p:nvPr/>
        </p:nvSpPr>
        <p:spPr>
          <a:xfrm>
            <a:off x="11277987" y="315674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D7DBB6-7E2C-D3DD-3830-2AE2FBA1DE71}"/>
              </a:ext>
            </a:extLst>
          </p:cNvPr>
          <p:cNvSpPr txBox="1">
            <a:spLocks/>
          </p:cNvSpPr>
          <p:nvPr/>
        </p:nvSpPr>
        <p:spPr>
          <a:xfrm>
            <a:off x="9496851" y="7626106"/>
            <a:ext cx="87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4A5B60B-EFE1-7040-D9E9-F919C617AD2A}"/>
              </a:ext>
            </a:extLst>
          </p:cNvPr>
          <p:cNvCxnSpPr>
            <a:cxnSpLocks/>
          </p:cNvCxnSpPr>
          <p:nvPr/>
        </p:nvCxnSpPr>
        <p:spPr>
          <a:xfrm>
            <a:off x="9252090" y="8333992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EF845D1-44D6-F791-C25B-7C8B88D75C3F}"/>
              </a:ext>
            </a:extLst>
          </p:cNvPr>
          <p:cNvSpPr txBox="1">
            <a:spLocks/>
          </p:cNvSpPr>
          <p:nvPr/>
        </p:nvSpPr>
        <p:spPr>
          <a:xfrm>
            <a:off x="9515215" y="8283714"/>
            <a:ext cx="53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B1F6864-5BBD-F0A5-DC51-C9C02D26E5E3}"/>
              </a:ext>
            </a:extLst>
          </p:cNvPr>
          <p:cNvGrpSpPr/>
          <p:nvPr/>
        </p:nvGrpSpPr>
        <p:grpSpPr>
          <a:xfrm>
            <a:off x="11621333" y="2408733"/>
            <a:ext cx="3550122" cy="1963967"/>
            <a:chOff x="10257252" y="2404725"/>
            <a:chExt cx="3550122" cy="1963967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C604655-D0A3-A425-3AA7-772C4A9939B1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34 816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958018D-1B08-6F06-4949-63A70EDD2D27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CA09F5-E141-6A18-260D-9D39BF3FB9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E6138950-EF08-AF66-369C-90A26E132C3C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2580AB3A-E015-174E-906A-A75F763F07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4ED398B7-9330-2274-2494-5095A15DF6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9976D2CB-D74D-F274-07BE-3FC6B43B5976}"/>
              </a:ext>
            </a:extLst>
          </p:cNvPr>
          <p:cNvSpPr txBox="1">
            <a:spLocks/>
          </p:cNvSpPr>
          <p:nvPr/>
        </p:nvSpPr>
        <p:spPr>
          <a:xfrm>
            <a:off x="12160486" y="3013103"/>
            <a:ext cx="80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CA658FB-5DA2-3B37-062D-779070F9E1E1}"/>
              </a:ext>
            </a:extLst>
          </p:cNvPr>
          <p:cNvSpPr txBox="1">
            <a:spLocks/>
          </p:cNvSpPr>
          <p:nvPr/>
        </p:nvSpPr>
        <p:spPr>
          <a:xfrm>
            <a:off x="14356689" y="312959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C809B21-7A2D-4F48-7D75-E8E442B17158}"/>
              </a:ext>
            </a:extLst>
          </p:cNvPr>
          <p:cNvCxnSpPr>
            <a:cxnSpLocks/>
          </p:cNvCxnSpPr>
          <p:nvPr/>
        </p:nvCxnSpPr>
        <p:spPr>
          <a:xfrm>
            <a:off x="12978630" y="587453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FADDA71-80CD-206C-AC32-DC0D273137EA}"/>
              </a:ext>
            </a:extLst>
          </p:cNvPr>
          <p:cNvSpPr txBox="1">
            <a:spLocks/>
          </p:cNvSpPr>
          <p:nvPr/>
        </p:nvSpPr>
        <p:spPr>
          <a:xfrm>
            <a:off x="12411946" y="364358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5B5E17A-2F51-8E05-F6C5-DE390FD7771F}"/>
              </a:ext>
            </a:extLst>
          </p:cNvPr>
          <p:cNvSpPr txBox="1">
            <a:spLocks/>
          </p:cNvSpPr>
          <p:nvPr/>
        </p:nvSpPr>
        <p:spPr>
          <a:xfrm>
            <a:off x="12702375" y="365167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66B3AB1-6BF5-01E5-D8A4-D3D1C92D3468}"/>
              </a:ext>
            </a:extLst>
          </p:cNvPr>
          <p:cNvSpPr txBox="1">
            <a:spLocks/>
          </p:cNvSpPr>
          <p:nvPr/>
        </p:nvSpPr>
        <p:spPr>
          <a:xfrm>
            <a:off x="14032338" y="312959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F0FAF17-E7BA-2BA3-9B1B-FAAA5D1ABF64}"/>
              </a:ext>
            </a:extLst>
          </p:cNvPr>
          <p:cNvSpPr txBox="1">
            <a:spLocks/>
          </p:cNvSpPr>
          <p:nvPr/>
        </p:nvSpPr>
        <p:spPr>
          <a:xfrm>
            <a:off x="12426869" y="4119994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04CF306-6B8C-2B67-E83A-34D0805E4E0F}"/>
              </a:ext>
            </a:extLst>
          </p:cNvPr>
          <p:cNvSpPr txBox="1">
            <a:spLocks/>
          </p:cNvSpPr>
          <p:nvPr/>
        </p:nvSpPr>
        <p:spPr>
          <a:xfrm>
            <a:off x="12694273" y="470259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D208F3E-B772-AB93-459E-2C0578DE4047}"/>
              </a:ext>
            </a:extLst>
          </p:cNvPr>
          <p:cNvSpPr txBox="1">
            <a:spLocks/>
          </p:cNvSpPr>
          <p:nvPr/>
        </p:nvSpPr>
        <p:spPr>
          <a:xfrm>
            <a:off x="14668439" y="312959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2F15DF0-3537-2382-F4E9-EA4F1CD77AEC}"/>
              </a:ext>
            </a:extLst>
          </p:cNvPr>
          <p:cNvSpPr txBox="1">
            <a:spLocks/>
          </p:cNvSpPr>
          <p:nvPr/>
        </p:nvSpPr>
        <p:spPr>
          <a:xfrm>
            <a:off x="13065293" y="5225320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ED5A595-9C3D-B6C6-3540-6D611F6177D4}"/>
              </a:ext>
            </a:extLst>
          </p:cNvPr>
          <p:cNvSpPr txBox="1">
            <a:spLocks/>
          </p:cNvSpPr>
          <p:nvPr/>
        </p:nvSpPr>
        <p:spPr>
          <a:xfrm>
            <a:off x="13071434" y="5820643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24FDAF2-9C74-830A-7F90-D7A55D3DC58D}"/>
              </a:ext>
            </a:extLst>
          </p:cNvPr>
          <p:cNvSpPr txBox="1">
            <a:spLocks/>
          </p:cNvSpPr>
          <p:nvPr/>
        </p:nvSpPr>
        <p:spPr>
          <a:xfrm>
            <a:off x="13065293" y="470259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B603284-D16F-0885-6DB8-79B2E286156E}"/>
              </a:ext>
            </a:extLst>
          </p:cNvPr>
          <p:cNvCxnSpPr>
            <a:cxnSpLocks/>
          </p:cNvCxnSpPr>
          <p:nvPr/>
        </p:nvCxnSpPr>
        <p:spPr>
          <a:xfrm>
            <a:off x="12268016" y="3635353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5952AE1-292D-2D46-A0A3-02184ED37FDA}"/>
              </a:ext>
            </a:extLst>
          </p:cNvPr>
          <p:cNvCxnSpPr>
            <a:cxnSpLocks/>
          </p:cNvCxnSpPr>
          <p:nvPr/>
        </p:nvCxnSpPr>
        <p:spPr>
          <a:xfrm>
            <a:off x="12517907" y="4752298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5F9B061-CD60-F2E9-8A41-6DC542F84603}"/>
              </a:ext>
            </a:extLst>
          </p:cNvPr>
          <p:cNvSpPr txBox="1">
            <a:spLocks/>
          </p:cNvSpPr>
          <p:nvPr/>
        </p:nvSpPr>
        <p:spPr>
          <a:xfrm>
            <a:off x="13414100" y="5820643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F658791-DB74-9508-AE89-FBAECE4A6E94}"/>
              </a:ext>
            </a:extLst>
          </p:cNvPr>
          <p:cNvSpPr txBox="1">
            <a:spLocks/>
          </p:cNvSpPr>
          <p:nvPr/>
        </p:nvSpPr>
        <p:spPr>
          <a:xfrm>
            <a:off x="14965401" y="312959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D17C01A-2FAF-F402-C7C0-0D7DC2E2E4F6}"/>
              </a:ext>
            </a:extLst>
          </p:cNvPr>
          <p:cNvSpPr txBox="1">
            <a:spLocks/>
          </p:cNvSpPr>
          <p:nvPr/>
        </p:nvSpPr>
        <p:spPr>
          <a:xfrm>
            <a:off x="13136726" y="6298995"/>
            <a:ext cx="85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6A64FF2-35D5-780A-33AE-048A437AA8FB}"/>
              </a:ext>
            </a:extLst>
          </p:cNvPr>
          <p:cNvCxnSpPr>
            <a:cxnSpLocks/>
          </p:cNvCxnSpPr>
          <p:nvPr/>
        </p:nvCxnSpPr>
        <p:spPr>
          <a:xfrm>
            <a:off x="13152203" y="7122700"/>
            <a:ext cx="695143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9A657FAB-5B8F-28DE-F2A5-A705E6A124DE}"/>
              </a:ext>
            </a:extLst>
          </p:cNvPr>
          <p:cNvSpPr txBox="1">
            <a:spLocks/>
          </p:cNvSpPr>
          <p:nvPr/>
        </p:nvSpPr>
        <p:spPr>
          <a:xfrm>
            <a:off x="13428935" y="7072423"/>
            <a:ext cx="53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521EBEF1-8F89-94BF-9C50-C5BE7E15B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03" b="53447"/>
          <a:stretch/>
        </p:blipFill>
        <p:spPr>
          <a:xfrm>
            <a:off x="323202" y="667027"/>
            <a:ext cx="4749716" cy="12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2" grpId="0"/>
      <p:bldP spid="90" grpId="0"/>
      <p:bldP spid="91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4" grpId="0"/>
      <p:bldP spid="105" grpId="0"/>
      <p:bldP spid="106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1A0FCAE-FCBE-5BA9-CD3D-74F39AB13C1B}"/>
              </a:ext>
            </a:extLst>
          </p:cNvPr>
          <p:cNvGrpSpPr/>
          <p:nvPr/>
        </p:nvGrpSpPr>
        <p:grpSpPr>
          <a:xfrm>
            <a:off x="1" y="8458200"/>
            <a:ext cx="16276638" cy="685800"/>
            <a:chOff x="-251460" y="5305036"/>
            <a:chExt cx="12694920" cy="45720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88ECF2-7194-4792-CE8E-061F236C5FF2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354CFC-6E0F-EE11-A07A-FC76CDB7DCC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1D844F-2243-C808-8101-1673358F36F5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FA4403A-C5A3-8F4C-45E9-658403870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0"/>
            <a:ext cx="13586881" cy="868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9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C36FCF9-B563-01F9-15BA-A7CC80B1FA75}"/>
              </a:ext>
            </a:extLst>
          </p:cNvPr>
          <p:cNvSpPr txBox="1">
            <a:spLocks/>
          </p:cNvSpPr>
          <p:nvPr/>
        </p:nvSpPr>
        <p:spPr>
          <a:xfrm>
            <a:off x="541535" y="2502322"/>
            <a:ext cx="7063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 : 2 = ?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nghìn : 2 = 4 nghìn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 : 2 = 4 000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C13FEB-18D8-C711-CBF9-CD1828F2E21A}"/>
              </a:ext>
            </a:extLst>
          </p:cNvPr>
          <p:cNvSpPr txBox="1">
            <a:spLocks/>
          </p:cNvSpPr>
          <p:nvPr/>
        </p:nvSpPr>
        <p:spPr>
          <a:xfrm>
            <a:off x="541535" y="5075793"/>
            <a:ext cx="7063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40 000 : 5 = ?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nghìn : 5 = 8 nghìn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40 000 : 2 = 8 000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E4779-BC89-E048-3F21-AF899F003243}"/>
              </a:ext>
            </a:extLst>
          </p:cNvPr>
          <p:cNvSpPr txBox="1">
            <a:spLocks/>
          </p:cNvSpPr>
          <p:nvPr/>
        </p:nvSpPr>
        <p:spPr>
          <a:xfrm>
            <a:off x="8148095" y="2502322"/>
            <a:ext cx="7063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36 000 : 9 = ?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nghìn : 9 = 4 nghìn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36 000 : 9 = 4 000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4F1ECC-9CC6-DB0A-AA77-5C88F9C464A1}"/>
              </a:ext>
            </a:extLst>
          </p:cNvPr>
          <p:cNvSpPr txBox="1">
            <a:spLocks/>
          </p:cNvSpPr>
          <p:nvPr/>
        </p:nvSpPr>
        <p:spPr>
          <a:xfrm>
            <a:off x="8366919" y="5075793"/>
            <a:ext cx="7063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42 000 : 7 = ?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nghìn : 7 = 6 nghìn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42 000 : 7 = 6 000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585AB-0EF5-F95B-CA47-4C7688A80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8" y="304800"/>
            <a:ext cx="6018269" cy="13783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E5A0EC9-08BA-8159-7DDB-D92F32CB7DAD}"/>
              </a:ext>
            </a:extLst>
          </p:cNvPr>
          <p:cNvGrpSpPr/>
          <p:nvPr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27F4BF-B703-1423-4138-773DC92FDB3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D0A4B3-8D11-E41D-8862-E870DC66C69A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835997-C625-37DC-2279-4809A2231C18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36697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5855218" y="2324341"/>
            <a:ext cx="5240537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1733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11733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19" y="4890926"/>
            <a:ext cx="4918785" cy="42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</TotalTime>
  <Words>243</Words>
  <Application>Microsoft Office PowerPoint</Application>
  <PresentationFormat>Custom</PresentationFormat>
  <Paragraphs>151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252</cp:revision>
  <dcterms:created xsi:type="dcterms:W3CDTF">2022-07-10T01:37:20Z</dcterms:created>
  <dcterms:modified xsi:type="dcterms:W3CDTF">2023-03-25T13:37:36Z</dcterms:modified>
</cp:coreProperties>
</file>