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2"/>
  </p:notesMasterIdLst>
  <p:sldIdLst>
    <p:sldId id="311" r:id="rId2"/>
    <p:sldId id="277" r:id="rId3"/>
    <p:sldId id="297" r:id="rId4"/>
    <p:sldId id="265" r:id="rId5"/>
    <p:sldId id="273" r:id="rId6"/>
    <p:sldId id="312" r:id="rId7"/>
    <p:sldId id="278" r:id="rId8"/>
    <p:sldId id="287" r:id="rId9"/>
    <p:sldId id="306" r:id="rId10"/>
    <p:sldId id="268" r:id="rId11"/>
  </p:sldIdLst>
  <p:sldSz cx="16276638" cy="9144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51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135" autoAdjust="0"/>
  </p:normalViewPr>
  <p:slideViewPr>
    <p:cSldViewPr>
      <p:cViewPr varScale="1">
        <p:scale>
          <a:sx n="45" d="100"/>
          <a:sy n="45" d="100"/>
        </p:scale>
        <p:origin x="1098" y="66"/>
      </p:cViewPr>
      <p:guideLst>
        <p:guide orient="horz" pos="2592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6B89-F200-43AA-B36B-6A2EF4B50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126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70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8A13-140D-1CD1-C157-9C88EEB47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70494E-029F-B09A-318B-9D9C1FBE06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A0657-6E04-ADA6-0908-491F7CD18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5B014-CD62-4ADD-3CF5-13AA9AB04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FA23C-A271-32AC-3750-C0F4EC3B6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16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DF9C6-35BC-4643-0F3B-EF0831EA5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288260-7044-26B4-FE5D-927C77842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95F87-65E6-825E-D936-FC662E313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CD13F-3865-2B5F-FDCE-CDACF6A00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F07C1-36E0-D97A-E4DB-A427F0C8B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91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A47A44-5CB9-43A3-A5FD-574BFB86CC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47969" y="486834"/>
            <a:ext cx="350965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DEA5EB-212F-56B6-E1D1-C707B449B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9019" y="486834"/>
            <a:ext cx="10325492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6A13C-F705-3064-D52A-13B7DA7CB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0FDB3-82C3-1414-0036-908916F68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4758A-3048-A2E6-0FF8-EC8C5B97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05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9916AF-8EC6-CED1-841E-0121DA5B13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9019" y="486834"/>
            <a:ext cx="10325492" cy="77491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BC93C-7374-D7A9-C400-9EC99F076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/>
          <a:lstStyle/>
          <a:p>
            <a:fld id="{C077A498-77E0-49A9-9049-E7217F3B5BAE}" type="datetimeFigureOut">
              <a:rPr lang="vi-VN" smtClean="0"/>
              <a:t>25/03/2023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0CFA2-A95B-2715-B5B7-29ED6A12E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09064-8620-F7DB-47B9-2E7F25E58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/>
          <a:lstStyle/>
          <a:p>
            <a:fld id="{FC225E8F-01EE-481D-856D-75052EBFE13E}" type="slidenum">
              <a:rPr lang="vi-VN" smtClean="0"/>
              <a:t>‹#›</a:t>
            </a:fld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D25057-2A08-6A25-60E7-8859E23B030C}"/>
              </a:ext>
            </a:extLst>
          </p:cNvPr>
          <p:cNvSpPr/>
          <p:nvPr userDrawn="1"/>
        </p:nvSpPr>
        <p:spPr>
          <a:xfrm>
            <a:off x="-264494" y="-34981"/>
            <a:ext cx="16541133" cy="2574981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1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6B3526-7CC1-29C3-F9C1-C9A25D979086}"/>
              </a:ext>
            </a:extLst>
          </p:cNvPr>
          <p:cNvGrpSpPr/>
          <p:nvPr userDrawn="1"/>
        </p:nvGrpSpPr>
        <p:grpSpPr>
          <a:xfrm>
            <a:off x="-2176999" y="-2875280"/>
            <a:ext cx="7100683" cy="7091680"/>
            <a:chOff x="-594360" y="-1325880"/>
            <a:chExt cx="4175760" cy="417576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08A94D5-444A-FA3A-8431-CA1513542019}"/>
                </a:ext>
              </a:extLst>
            </p:cNvPr>
            <p:cNvSpPr/>
            <p:nvPr userDrawn="1"/>
          </p:nvSpPr>
          <p:spPr>
            <a:xfrm>
              <a:off x="-594360" y="-1325880"/>
              <a:ext cx="4175760" cy="417576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1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D179AFD-B034-C441-DBE7-7A2CF8DC6B83}"/>
                </a:ext>
              </a:extLst>
            </p:cNvPr>
            <p:cNvSpPr/>
            <p:nvPr userDrawn="1"/>
          </p:nvSpPr>
          <p:spPr>
            <a:xfrm>
              <a:off x="-396240" y="-929640"/>
              <a:ext cx="3779520" cy="37795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1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19E9BF1-55F8-85B5-0CB8-A52A0A9E5A1D}"/>
                </a:ext>
              </a:extLst>
            </p:cNvPr>
            <p:cNvSpPr/>
            <p:nvPr userDrawn="1"/>
          </p:nvSpPr>
          <p:spPr>
            <a:xfrm>
              <a:off x="-198120" y="-533400"/>
              <a:ext cx="3383280" cy="3383280"/>
            </a:xfrm>
            <a:prstGeom prst="ellipse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1"/>
            </a:p>
          </p:txBody>
        </p:sp>
      </p:grpSp>
      <p:pic>
        <p:nvPicPr>
          <p:cNvPr id="12" name="Picture 11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37A7AA49-439B-81F1-A569-283EF9063B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72" y="5423125"/>
            <a:ext cx="10143380" cy="3454400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2A2ACCAB-AEE5-BDD9-C79F-487C44EC7F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48" y="3210048"/>
            <a:ext cx="4164327" cy="525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277A60A-538A-6AC7-9F67-FBEA240BBBAB}"/>
              </a:ext>
            </a:extLst>
          </p:cNvPr>
          <p:cNvSpPr/>
          <p:nvPr userDrawn="1"/>
        </p:nvSpPr>
        <p:spPr>
          <a:xfrm>
            <a:off x="5240077" y="3413760"/>
            <a:ext cx="9836158" cy="16509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1"/>
          </a:p>
        </p:txBody>
      </p:sp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0FAA6B59-A6DF-6099-AAB8-819527621D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854" y="93684"/>
            <a:ext cx="1740945" cy="2201935"/>
          </a:xfrm>
          <a:prstGeom prst="rect">
            <a:avLst/>
          </a:prstGeom>
        </p:spPr>
      </p:pic>
      <p:pic>
        <p:nvPicPr>
          <p:cNvPr id="16" name="Hình ảnh 16">
            <a:extLst>
              <a:ext uri="{FF2B5EF4-FFF2-40B4-BE49-F238E27FC236}">
                <a16:creationId xmlns:a16="http://schemas.microsoft.com/office/drawing/2014/main" id="{5EBED7D0-255A-BF1E-3306-294663FCEC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28774" r="60134"/>
          <a:stretch/>
        </p:blipFill>
        <p:spPr>
          <a:xfrm>
            <a:off x="-1366658" y="317424"/>
            <a:ext cx="5240076" cy="2574981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AD2BD274-3074-D1FF-64A8-230729271D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48614" t="31716"/>
          <a:stretch/>
        </p:blipFill>
        <p:spPr>
          <a:xfrm>
            <a:off x="6508769" y="501587"/>
            <a:ext cx="6754191" cy="246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65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8F07F4C-47CF-4565-BB18-97000E818F97}"/>
              </a:ext>
            </a:extLst>
          </p:cNvPr>
          <p:cNvSpPr/>
          <p:nvPr userDrawn="1"/>
        </p:nvSpPr>
        <p:spPr>
          <a:xfrm>
            <a:off x="0" y="-34981"/>
            <a:ext cx="16276639" cy="3387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0465B1-8DA9-44A4-B274-2B78C71B6159}"/>
              </a:ext>
            </a:extLst>
          </p:cNvPr>
          <p:cNvSpPr/>
          <p:nvPr userDrawn="1"/>
        </p:nvSpPr>
        <p:spPr>
          <a:xfrm>
            <a:off x="0" y="-34981"/>
            <a:ext cx="16276639" cy="29813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1A1DE6-B996-4C2F-8008-452B46218B2C}"/>
              </a:ext>
            </a:extLst>
          </p:cNvPr>
          <p:cNvSpPr/>
          <p:nvPr userDrawn="1"/>
        </p:nvSpPr>
        <p:spPr>
          <a:xfrm>
            <a:off x="0" y="-34981"/>
            <a:ext cx="16276639" cy="2574981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1"/>
          </a:p>
        </p:txBody>
      </p:sp>
      <p:pic>
        <p:nvPicPr>
          <p:cNvPr id="4" name="Picture 3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F121453A-5ED8-3DF8-8BC4-B73D8B400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72" y="5423125"/>
            <a:ext cx="10143380" cy="34544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557495B-C251-2CB1-CC9E-03FE18745B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48" y="3210048"/>
            <a:ext cx="4164327" cy="525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1008B67E-CE19-1AA3-28AD-B1978BEC1B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854" y="93684"/>
            <a:ext cx="1740945" cy="220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20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0246B-0134-377C-8629-229E08C20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0096A-1706-FE5E-80CB-BEEDFA7A2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908C3-D752-AD50-249D-3F6CD4F1B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1A60F-D496-2C27-F727-8F3B38CCB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D070C-F023-AFA5-FEDE-246694263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29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D7837-F437-3352-4BCB-FDA01E59D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542" y="2279652"/>
            <a:ext cx="14038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30E0CE-B1E8-48FA-3DFC-634514BFC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0542" y="6119285"/>
            <a:ext cx="14038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55AF7-A43E-2D27-16F7-B1DC17844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B97C6-E452-1BFC-F35A-EA4FF30CE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140AB-AB38-98D2-CF7D-9E56587A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71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DEA55-991C-D214-9940-8131F378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075F0-B52F-6E7B-9E40-FA14939551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30893F-28FF-0421-B3A6-D68EE8B34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AAF3C-916D-3B82-00E2-4E532EC35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21B78-2A4B-BE7F-874C-1C52FF4C0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258238-E386-A6D0-27B3-BA02D8CFA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9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5C7A0-6767-718D-FACD-06641ADF4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39" y="486834"/>
            <a:ext cx="14038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63DC4F-5DDA-F60C-5562-9251F8BEC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1140" y="2241551"/>
            <a:ext cx="6885780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ABA5A0-1305-A6ED-E44B-6ED3B023D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1140" y="3340100"/>
            <a:ext cx="6885780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4F5724-E214-18A3-9BD4-BEA8E34DA4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40048" y="2241551"/>
            <a:ext cx="691969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1181E3-1B7A-0773-963F-401FA7ABC3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40048" y="3340100"/>
            <a:ext cx="6919691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6993A7-F958-4762-DCBD-33DC661A6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394696-46F3-F7A2-D869-FC137F0A7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26FBBE-718E-1F40-EEF2-CC6504378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73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B5A5F-2947-0626-554C-8E01AB459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90CC9E-590B-8BF7-2735-61B760B2A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18AB7E-75FA-5868-DFAE-F63B44AB8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18E186-B229-59A4-BFE0-A11B86ECC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0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293C73-7ECD-B5CF-D2A0-674A977CE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692680-E6F0-580B-9460-5E947BC68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0470B-B765-BBA2-BDE4-1B6FCA6EB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32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627EA-CDD5-4817-9708-52552C82A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938D6-7283-FC99-9D15-A20317136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0DAA0F-8A74-2EE8-D104-F4C16836E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ED4D68-9AA1-BB2B-23C4-260C155A9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8937F-8C9E-AD65-8D46-E4620194A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5EC0F5-02A8-BB52-F974-99EB22C59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57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1F1F2-5C13-CF2B-0527-991BF738E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650B38-1697-D867-78B7-127D9ACEFD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2FFB3E-6090-1A7D-2EFD-1974AABFC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AD081-5198-308A-2E03-E4B97322D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67D1F6-E8E8-0C9B-6C17-A47D537CF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0DBC41-3DFC-A256-532B-13A72C79C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5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FA587C-A571-0E57-AA5B-89CF66D4E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AE7B6-CD0C-5878-3F95-FA3B7D922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99869-356B-BA7A-F730-670A4C7976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B5E59-A74F-D87D-55A7-9133E76972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65602-A309-D334-C3F8-B4671BC458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7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id="{6E5B8577-22F9-B326-F19D-F3854529E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176" y="2252081"/>
            <a:ext cx="2060776" cy="149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07" tIns="71753" rIns="143507" bIns="717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50" eaLnBrk="1" hangingPunct="1">
              <a:spcBef>
                <a:spcPts val="1797"/>
              </a:spcBef>
              <a:defRPr/>
            </a:pPr>
            <a:r>
              <a:rPr lang="en-GB" sz="8788" b="1" dirty="0">
                <a:ln w="98425">
                  <a:solidFill>
                    <a:srgbClr val="FFFFFF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28</a:t>
            </a:r>
            <a:endParaRPr lang="en-US" sz="8788" b="1" dirty="0">
              <a:ln w="98425">
                <a:solidFill>
                  <a:srgbClr val="FFFFFF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784EA5A5-1592-A4FD-2F55-1E3E08786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0660" y="3839505"/>
            <a:ext cx="9817336" cy="92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07" tIns="71753" rIns="143507" bIns="717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50" eaLnBrk="1" hangingPunct="1">
              <a:lnSpc>
                <a:spcPct val="69000"/>
              </a:lnSpc>
              <a:spcBef>
                <a:spcPts val="1797"/>
              </a:spcBef>
              <a:defRPr/>
            </a:pPr>
            <a:r>
              <a:rPr lang="en-US" sz="7190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7190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7190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7190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sz="7190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7190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6553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955249C5-39B0-FC3C-7430-90B8232A6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5796"/>
            <a:ext cx="16256000" cy="9144000"/>
          </a:xfrm>
          <a:prstGeom prst="rect">
            <a:avLst/>
          </a:prstGeom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185F52B7-304E-312B-C555-8C33C8D9F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94" y="755496"/>
            <a:ext cx="11316069" cy="3713497"/>
          </a:xfrm>
          <a:prstGeom prst="rect">
            <a:avLst/>
          </a:prstGeom>
        </p:spPr>
      </p:pic>
      <p:pic>
        <p:nvPicPr>
          <p:cNvPr id="4" name="Picture 3" descr="Icon&#10;&#10;Description automatically generated with low confidence">
            <a:extLst>
              <a:ext uri="{FF2B5EF4-FFF2-40B4-BE49-F238E27FC236}">
                <a16:creationId xmlns:a16="http://schemas.microsoft.com/office/drawing/2014/main" id="{25730C9A-0176-91E1-C2E6-0A8B8964AD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02" y="3963174"/>
            <a:ext cx="6441148" cy="4785668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AFE6934-A102-FCCA-848E-D1423C181C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069" y="3330546"/>
            <a:ext cx="6773788" cy="4125161"/>
          </a:xfrm>
          <a:prstGeom prst="rect">
            <a:avLst/>
          </a:prstGeom>
        </p:spPr>
      </p:pic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0209B3C-63AE-A574-8E25-79F7BBB385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5938" y="5653766"/>
            <a:ext cx="1929264" cy="2152449"/>
          </a:xfrm>
          <a:prstGeom prst="rect">
            <a:avLst/>
          </a:prstGeom>
        </p:spPr>
      </p:pic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1C50066-0086-F739-795A-AFA4E50A6A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10364" y="5595157"/>
            <a:ext cx="1419112" cy="1337872"/>
          </a:xfrm>
          <a:prstGeom prst="rect">
            <a:avLst/>
          </a:prstGeom>
        </p:spPr>
      </p:pic>
      <p:pic>
        <p:nvPicPr>
          <p:cNvPr id="8" name="Picture 7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A986A99D-9AF3-6D15-095E-5D3864971A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8594" y="5500237"/>
            <a:ext cx="2751771" cy="251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83275D43-FA02-A22A-2675-AC8C0F3B8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012" y="29015"/>
            <a:ext cx="16438331" cy="8219165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A98F467-CB91-9D2B-DBE6-E1C21D856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598" y="1071244"/>
            <a:ext cx="6241019" cy="4329136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E8F4D92B-C8FB-6651-C260-D5DA1161F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457" y="4182720"/>
            <a:ext cx="4867071" cy="451978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5872F35C-1014-360B-7C5C-667B04827F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5853" y="3658760"/>
            <a:ext cx="5251133" cy="523694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43A58121-A39B-E83D-21B3-7F2460058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9" y="29015"/>
            <a:ext cx="16129000" cy="8219165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4135194A-EA04-6AD2-1CA3-4AD7BE23D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322" y="1680072"/>
            <a:ext cx="6240539" cy="4333784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2973EF72-5519-B71C-710A-70C50F458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952" y="4209296"/>
            <a:ext cx="5707724" cy="494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3922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6B41827-CA19-D639-9A4E-2B0760208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31" y="609600"/>
            <a:ext cx="14656376" cy="57912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3B385A8-5AAD-AE85-DF27-8EA8B5197E92}"/>
              </a:ext>
            </a:extLst>
          </p:cNvPr>
          <p:cNvGrpSpPr/>
          <p:nvPr/>
        </p:nvGrpSpPr>
        <p:grpSpPr>
          <a:xfrm>
            <a:off x="0" y="8235574"/>
            <a:ext cx="16276638" cy="908426"/>
            <a:chOff x="-251460" y="5305036"/>
            <a:chExt cx="12694920" cy="457200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08ABA7B-A299-7E35-E2C9-A133BF3E08ED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18E7F40-6694-162D-9BAE-8BB2D449EAD1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614E8E-A25F-67D9-6F87-908286FFFC94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</p:spTree>
    <p:extLst>
      <p:ext uri="{BB962C8B-B14F-4D97-AF65-F5344CB8AC3E}">
        <p14:creationId xmlns:p14="http://schemas.microsoft.com/office/powerpoint/2010/main" val="26120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844059C5-70A3-CC73-F0C7-C92FE115B498}"/>
              </a:ext>
            </a:extLst>
          </p:cNvPr>
          <p:cNvSpPr txBox="1"/>
          <p:nvPr/>
        </p:nvSpPr>
        <p:spPr>
          <a:xfrm>
            <a:off x="1555211" y="1171801"/>
            <a:ext cx="12790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93 663 : 9                       45 684 : 4                       21 357 : 7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BD84878-E59A-10AB-FB37-AA128DCE789B}"/>
              </a:ext>
            </a:extLst>
          </p:cNvPr>
          <p:cNvSpPr txBox="1">
            <a:spLocks/>
          </p:cNvSpPr>
          <p:nvPr/>
        </p:nvSpPr>
        <p:spPr>
          <a:xfrm>
            <a:off x="1615667" y="3315171"/>
            <a:ext cx="588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C0FD2B1-1BD3-7874-4CB6-93467CCBE9C9}"/>
              </a:ext>
            </a:extLst>
          </p:cNvPr>
          <p:cNvSpPr txBox="1">
            <a:spLocks/>
          </p:cNvSpPr>
          <p:nvPr/>
        </p:nvSpPr>
        <p:spPr>
          <a:xfrm>
            <a:off x="3196554" y="3491739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EA5C0A6-5351-EC4A-5782-E6FA688CE487}"/>
              </a:ext>
            </a:extLst>
          </p:cNvPr>
          <p:cNvSpPr txBox="1">
            <a:spLocks/>
          </p:cNvSpPr>
          <p:nvPr/>
        </p:nvSpPr>
        <p:spPr>
          <a:xfrm>
            <a:off x="1607959" y="3915964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2C1D64C-E1D4-5EE5-FF60-5546E0AA4E5C}"/>
              </a:ext>
            </a:extLst>
          </p:cNvPr>
          <p:cNvSpPr txBox="1">
            <a:spLocks/>
          </p:cNvSpPr>
          <p:nvPr/>
        </p:nvSpPr>
        <p:spPr>
          <a:xfrm>
            <a:off x="1904915" y="3940314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910D5DE-D6AD-F749-EA73-1D5AB1A9E136}"/>
              </a:ext>
            </a:extLst>
          </p:cNvPr>
          <p:cNvSpPr txBox="1">
            <a:spLocks/>
          </p:cNvSpPr>
          <p:nvPr/>
        </p:nvSpPr>
        <p:spPr>
          <a:xfrm>
            <a:off x="3526363" y="3491739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0466C06-F027-6628-3F29-DD31CCAE93CE}"/>
              </a:ext>
            </a:extLst>
          </p:cNvPr>
          <p:cNvSpPr txBox="1">
            <a:spLocks/>
          </p:cNvSpPr>
          <p:nvPr/>
        </p:nvSpPr>
        <p:spPr>
          <a:xfrm>
            <a:off x="1950757" y="4549914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A949CB5-0229-15CF-7E24-C2E7D9B36F18}"/>
              </a:ext>
            </a:extLst>
          </p:cNvPr>
          <p:cNvSpPr txBox="1">
            <a:spLocks/>
          </p:cNvSpPr>
          <p:nvPr/>
        </p:nvSpPr>
        <p:spPr>
          <a:xfrm>
            <a:off x="2255592" y="4572000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DF197E6-FC73-2B67-9EFE-BCEAF68ACA04}"/>
              </a:ext>
            </a:extLst>
          </p:cNvPr>
          <p:cNvSpPr txBox="1">
            <a:spLocks/>
          </p:cNvSpPr>
          <p:nvPr/>
        </p:nvSpPr>
        <p:spPr>
          <a:xfrm>
            <a:off x="943129" y="2819973"/>
            <a:ext cx="2124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93 663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125907B-8105-253D-990C-59F57F20D502}"/>
              </a:ext>
            </a:extLst>
          </p:cNvPr>
          <p:cNvGrpSpPr/>
          <p:nvPr/>
        </p:nvGrpSpPr>
        <p:grpSpPr>
          <a:xfrm>
            <a:off x="3193392" y="2800513"/>
            <a:ext cx="1295400" cy="1963967"/>
            <a:chOff x="3333382" y="2531790"/>
            <a:chExt cx="1295400" cy="1963967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5B49F042-F7CA-7EB1-D990-98E19A5710BD}"/>
                </a:ext>
              </a:extLst>
            </p:cNvPr>
            <p:cNvSpPr txBox="1">
              <a:spLocks/>
            </p:cNvSpPr>
            <p:nvPr/>
          </p:nvSpPr>
          <p:spPr>
            <a:xfrm>
              <a:off x="3407045" y="2531790"/>
              <a:ext cx="6638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4BF2B6CB-AFB3-7C9D-CB9F-EB9F3C0C13BB}"/>
                </a:ext>
              </a:extLst>
            </p:cNvPr>
            <p:cNvGrpSpPr/>
            <p:nvPr/>
          </p:nvGrpSpPr>
          <p:grpSpPr>
            <a:xfrm>
              <a:off x="3333382" y="2531790"/>
              <a:ext cx="1295400" cy="1963967"/>
              <a:chOff x="4127910" y="2102300"/>
              <a:chExt cx="1295400" cy="1963967"/>
            </a:xfrm>
          </p:grpSpPr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A0BE8943-1FA7-5C11-7801-C963AD9599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102300"/>
                <a:ext cx="0" cy="196396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06522809-8901-8665-CA76-2589A7D5B7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768938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1589FD3E-0299-F772-C901-05DEC0254BAD}"/>
              </a:ext>
            </a:extLst>
          </p:cNvPr>
          <p:cNvSpPr txBox="1">
            <a:spLocks/>
          </p:cNvSpPr>
          <p:nvPr/>
        </p:nvSpPr>
        <p:spPr>
          <a:xfrm>
            <a:off x="2227763" y="5253463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F8F3A99B-14BB-25DF-08C8-34CBFCBA7CBB}"/>
              </a:ext>
            </a:extLst>
          </p:cNvPr>
          <p:cNvSpPr txBox="1">
            <a:spLocks/>
          </p:cNvSpPr>
          <p:nvPr/>
        </p:nvSpPr>
        <p:spPr>
          <a:xfrm>
            <a:off x="3856172" y="3491739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99A4652A-BF46-B661-E2C7-16DE88685BE8}"/>
              </a:ext>
            </a:extLst>
          </p:cNvPr>
          <p:cNvSpPr txBox="1">
            <a:spLocks/>
          </p:cNvSpPr>
          <p:nvPr/>
        </p:nvSpPr>
        <p:spPr>
          <a:xfrm>
            <a:off x="2501940" y="5249870"/>
            <a:ext cx="923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9E810027-E516-68FA-D236-68AE8A61C917}"/>
              </a:ext>
            </a:extLst>
          </p:cNvPr>
          <p:cNvSpPr txBox="1">
            <a:spLocks/>
          </p:cNvSpPr>
          <p:nvPr/>
        </p:nvSpPr>
        <p:spPr>
          <a:xfrm>
            <a:off x="2542977" y="5765276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5F9E707-50F5-0BA1-0C1E-5D0B8B444537}"/>
              </a:ext>
            </a:extLst>
          </p:cNvPr>
          <p:cNvSpPr txBox="1">
            <a:spLocks/>
          </p:cNvSpPr>
          <p:nvPr/>
        </p:nvSpPr>
        <p:spPr>
          <a:xfrm>
            <a:off x="4185981" y="3491739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2C589AB-EABF-6900-1686-E891BB4E92DE}"/>
              </a:ext>
            </a:extLst>
          </p:cNvPr>
          <p:cNvSpPr txBox="1">
            <a:spLocks/>
          </p:cNvSpPr>
          <p:nvPr/>
        </p:nvSpPr>
        <p:spPr>
          <a:xfrm>
            <a:off x="4515790" y="3491739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73D96A7E-244C-ADFD-596C-652958327D36}"/>
              </a:ext>
            </a:extLst>
          </p:cNvPr>
          <p:cNvSpPr txBox="1">
            <a:spLocks/>
          </p:cNvSpPr>
          <p:nvPr/>
        </p:nvSpPr>
        <p:spPr>
          <a:xfrm>
            <a:off x="1332282" y="3307249"/>
            <a:ext cx="588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E40A2064-393E-32CD-8786-4E8DBDF4D65B}"/>
              </a:ext>
            </a:extLst>
          </p:cNvPr>
          <p:cNvSpPr txBox="1">
            <a:spLocks/>
          </p:cNvSpPr>
          <p:nvPr/>
        </p:nvSpPr>
        <p:spPr>
          <a:xfrm>
            <a:off x="6890525" y="3253950"/>
            <a:ext cx="588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631E2720-E172-C472-D047-D8BD1DC4BDDB}"/>
              </a:ext>
            </a:extLst>
          </p:cNvPr>
          <p:cNvSpPr txBox="1">
            <a:spLocks/>
          </p:cNvSpPr>
          <p:nvPr/>
        </p:nvSpPr>
        <p:spPr>
          <a:xfrm>
            <a:off x="8471412" y="3430518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B7CE0AAF-140A-775A-B9E5-39CBC193588B}"/>
              </a:ext>
            </a:extLst>
          </p:cNvPr>
          <p:cNvSpPr txBox="1">
            <a:spLocks/>
          </p:cNvSpPr>
          <p:nvPr/>
        </p:nvSpPr>
        <p:spPr>
          <a:xfrm>
            <a:off x="6882817" y="3854743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FA7A16E2-AAC5-E24F-8FF1-1310B89C6181}"/>
              </a:ext>
            </a:extLst>
          </p:cNvPr>
          <p:cNvSpPr txBox="1">
            <a:spLocks/>
          </p:cNvSpPr>
          <p:nvPr/>
        </p:nvSpPr>
        <p:spPr>
          <a:xfrm>
            <a:off x="7179773" y="3838642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B05561A4-F9ED-A970-AAF5-D19093828434}"/>
              </a:ext>
            </a:extLst>
          </p:cNvPr>
          <p:cNvSpPr txBox="1">
            <a:spLocks/>
          </p:cNvSpPr>
          <p:nvPr/>
        </p:nvSpPr>
        <p:spPr>
          <a:xfrm>
            <a:off x="8801221" y="3430518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5A842370-1374-C0B4-E684-AAA3AF8FA188}"/>
              </a:ext>
            </a:extLst>
          </p:cNvPr>
          <p:cNvSpPr txBox="1">
            <a:spLocks/>
          </p:cNvSpPr>
          <p:nvPr/>
        </p:nvSpPr>
        <p:spPr>
          <a:xfrm>
            <a:off x="7225615" y="4522179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28E5FB35-5776-6DED-DAAC-5830485BBE6A}"/>
              </a:ext>
            </a:extLst>
          </p:cNvPr>
          <p:cNvSpPr txBox="1">
            <a:spLocks/>
          </p:cNvSpPr>
          <p:nvPr/>
        </p:nvSpPr>
        <p:spPr>
          <a:xfrm>
            <a:off x="7530450" y="4510779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F9459C16-35B5-8485-769D-B579BA14A4BA}"/>
              </a:ext>
            </a:extLst>
          </p:cNvPr>
          <p:cNvSpPr txBox="1">
            <a:spLocks/>
          </p:cNvSpPr>
          <p:nvPr/>
        </p:nvSpPr>
        <p:spPr>
          <a:xfrm>
            <a:off x="6217987" y="2758752"/>
            <a:ext cx="2124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45 684</a:t>
            </a:r>
          </a:p>
        </p:txBody>
      </p: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5009E23A-13BF-ED31-64B4-32B80E3B96AF}"/>
              </a:ext>
            </a:extLst>
          </p:cNvPr>
          <p:cNvGrpSpPr/>
          <p:nvPr/>
        </p:nvGrpSpPr>
        <p:grpSpPr>
          <a:xfrm>
            <a:off x="8468250" y="2739292"/>
            <a:ext cx="1295400" cy="1963967"/>
            <a:chOff x="3333382" y="2531790"/>
            <a:chExt cx="1295400" cy="1963967"/>
          </a:xfrm>
        </p:grpSpPr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F3F1B28E-F101-6999-0A47-0DF9B269C4FB}"/>
                </a:ext>
              </a:extLst>
            </p:cNvPr>
            <p:cNvSpPr txBox="1">
              <a:spLocks/>
            </p:cNvSpPr>
            <p:nvPr/>
          </p:nvSpPr>
          <p:spPr>
            <a:xfrm>
              <a:off x="3407045" y="2531790"/>
              <a:ext cx="6638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D0774C1F-37EE-B912-3C16-D35501ACBAD0}"/>
                </a:ext>
              </a:extLst>
            </p:cNvPr>
            <p:cNvGrpSpPr/>
            <p:nvPr/>
          </p:nvGrpSpPr>
          <p:grpSpPr>
            <a:xfrm>
              <a:off x="3333382" y="2531790"/>
              <a:ext cx="1295400" cy="1963967"/>
              <a:chOff x="4127910" y="2102300"/>
              <a:chExt cx="1295400" cy="1963967"/>
            </a:xfrm>
          </p:grpSpPr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92A53574-5B30-B509-86B5-ADE8D87471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102300"/>
                <a:ext cx="0" cy="196396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1001B63F-0AEB-CE40-5810-3962C71144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768938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92" name="TextBox 191">
            <a:extLst>
              <a:ext uri="{FF2B5EF4-FFF2-40B4-BE49-F238E27FC236}">
                <a16:creationId xmlns:a16="http://schemas.microsoft.com/office/drawing/2014/main" id="{E8BC3C39-F0F5-B6F5-3EBF-7CFCDEB7DB59}"/>
              </a:ext>
            </a:extLst>
          </p:cNvPr>
          <p:cNvSpPr txBox="1">
            <a:spLocks/>
          </p:cNvSpPr>
          <p:nvPr/>
        </p:nvSpPr>
        <p:spPr>
          <a:xfrm>
            <a:off x="7502621" y="5192242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75438309-4157-0CC3-6201-AC080FD489E2}"/>
              </a:ext>
            </a:extLst>
          </p:cNvPr>
          <p:cNvSpPr txBox="1">
            <a:spLocks/>
          </p:cNvSpPr>
          <p:nvPr/>
        </p:nvSpPr>
        <p:spPr>
          <a:xfrm>
            <a:off x="9131030" y="3430518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F9558A7D-9C5F-9701-31ED-0EBDA35B4054}"/>
              </a:ext>
            </a:extLst>
          </p:cNvPr>
          <p:cNvSpPr txBox="1">
            <a:spLocks/>
          </p:cNvSpPr>
          <p:nvPr/>
        </p:nvSpPr>
        <p:spPr>
          <a:xfrm>
            <a:off x="7776798" y="5188649"/>
            <a:ext cx="923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D1C65055-64BD-37B0-154A-5F32ACD5A2BE}"/>
              </a:ext>
            </a:extLst>
          </p:cNvPr>
          <p:cNvSpPr txBox="1">
            <a:spLocks/>
          </p:cNvSpPr>
          <p:nvPr/>
        </p:nvSpPr>
        <p:spPr>
          <a:xfrm>
            <a:off x="7817835" y="5704055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BD51D2AA-53EE-3130-8B5B-F41601B57A62}"/>
              </a:ext>
            </a:extLst>
          </p:cNvPr>
          <p:cNvSpPr txBox="1">
            <a:spLocks/>
          </p:cNvSpPr>
          <p:nvPr/>
        </p:nvSpPr>
        <p:spPr>
          <a:xfrm>
            <a:off x="9460839" y="3430518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0D264664-4C27-2439-EBBC-F78BE9E8FFFD}"/>
              </a:ext>
            </a:extLst>
          </p:cNvPr>
          <p:cNvSpPr txBox="1">
            <a:spLocks/>
          </p:cNvSpPr>
          <p:nvPr/>
        </p:nvSpPr>
        <p:spPr>
          <a:xfrm>
            <a:off x="9790648" y="3430518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BFF1AE03-2D66-2812-C419-967148BD445B}"/>
              </a:ext>
            </a:extLst>
          </p:cNvPr>
          <p:cNvSpPr txBox="1">
            <a:spLocks/>
          </p:cNvSpPr>
          <p:nvPr/>
        </p:nvSpPr>
        <p:spPr>
          <a:xfrm>
            <a:off x="6607140" y="3246028"/>
            <a:ext cx="588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2129C3E8-8EB2-A003-BE0C-F5F87F8868C5}"/>
              </a:ext>
            </a:extLst>
          </p:cNvPr>
          <p:cNvSpPr txBox="1">
            <a:spLocks/>
          </p:cNvSpPr>
          <p:nvPr/>
        </p:nvSpPr>
        <p:spPr>
          <a:xfrm>
            <a:off x="13525821" y="3407658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16946BE9-5B87-6182-722B-ECB9C88C218C}"/>
              </a:ext>
            </a:extLst>
          </p:cNvPr>
          <p:cNvSpPr txBox="1">
            <a:spLocks/>
          </p:cNvSpPr>
          <p:nvPr/>
        </p:nvSpPr>
        <p:spPr>
          <a:xfrm>
            <a:off x="12371543" y="3241038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6E810D2B-DBA4-BD09-C1F0-74320530D874}"/>
              </a:ext>
            </a:extLst>
          </p:cNvPr>
          <p:cNvSpPr txBox="1">
            <a:spLocks/>
          </p:cNvSpPr>
          <p:nvPr/>
        </p:nvSpPr>
        <p:spPr>
          <a:xfrm>
            <a:off x="13855630" y="3407658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C1445659-CFB5-A7CA-5B9E-E2A244CB6918}"/>
              </a:ext>
            </a:extLst>
          </p:cNvPr>
          <p:cNvSpPr txBox="1">
            <a:spLocks/>
          </p:cNvSpPr>
          <p:nvPr/>
        </p:nvSpPr>
        <p:spPr>
          <a:xfrm>
            <a:off x="12350328" y="3813976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1236AF7D-D3BF-0FE1-59F7-7AC9CFC5D4DC}"/>
              </a:ext>
            </a:extLst>
          </p:cNvPr>
          <p:cNvSpPr txBox="1">
            <a:spLocks/>
          </p:cNvSpPr>
          <p:nvPr/>
        </p:nvSpPr>
        <p:spPr>
          <a:xfrm>
            <a:off x="12674633" y="3830984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7145A2BE-57C2-0DE8-714B-96CB64D255AB}"/>
              </a:ext>
            </a:extLst>
          </p:cNvPr>
          <p:cNvSpPr txBox="1">
            <a:spLocks/>
          </p:cNvSpPr>
          <p:nvPr/>
        </p:nvSpPr>
        <p:spPr>
          <a:xfrm>
            <a:off x="11272396" y="2735892"/>
            <a:ext cx="2124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21 357</a:t>
            </a:r>
          </a:p>
        </p:txBody>
      </p: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114EFF8B-274D-226C-65AD-AB61F9042C5E}"/>
              </a:ext>
            </a:extLst>
          </p:cNvPr>
          <p:cNvGrpSpPr/>
          <p:nvPr/>
        </p:nvGrpSpPr>
        <p:grpSpPr>
          <a:xfrm>
            <a:off x="13522659" y="2716432"/>
            <a:ext cx="1295400" cy="1963967"/>
            <a:chOff x="3333382" y="2531790"/>
            <a:chExt cx="1295400" cy="1963967"/>
          </a:xfrm>
        </p:grpSpPr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59E1E3A9-DCC5-D2E9-46D2-EBED52BF87EC}"/>
                </a:ext>
              </a:extLst>
            </p:cNvPr>
            <p:cNvSpPr txBox="1">
              <a:spLocks/>
            </p:cNvSpPr>
            <p:nvPr/>
          </p:nvSpPr>
          <p:spPr>
            <a:xfrm>
              <a:off x="3407045" y="2531790"/>
              <a:ext cx="6638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</a:t>
              </a:r>
            </a:p>
          </p:txBody>
        </p: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0744F312-AD31-01C5-71EC-BE6383EC4EC0}"/>
                </a:ext>
              </a:extLst>
            </p:cNvPr>
            <p:cNvGrpSpPr/>
            <p:nvPr/>
          </p:nvGrpSpPr>
          <p:grpSpPr>
            <a:xfrm>
              <a:off x="3333382" y="2531790"/>
              <a:ext cx="1295400" cy="1963967"/>
              <a:chOff x="4127910" y="2102300"/>
              <a:chExt cx="1295400" cy="1963967"/>
            </a:xfrm>
          </p:grpSpPr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F38D6422-C6BF-4351-4108-31A983A96C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102300"/>
                <a:ext cx="0" cy="196396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20257D04-612B-9EAA-4EEE-20A632D4AD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768938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12" name="TextBox 211">
            <a:extLst>
              <a:ext uri="{FF2B5EF4-FFF2-40B4-BE49-F238E27FC236}">
                <a16:creationId xmlns:a16="http://schemas.microsoft.com/office/drawing/2014/main" id="{D66DB462-D443-C727-0765-0BB70B9BEB1F}"/>
              </a:ext>
            </a:extLst>
          </p:cNvPr>
          <p:cNvSpPr txBox="1">
            <a:spLocks/>
          </p:cNvSpPr>
          <p:nvPr/>
        </p:nvSpPr>
        <p:spPr>
          <a:xfrm>
            <a:off x="12692111" y="4346390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B9A492C9-C43E-C5E8-C667-1E22C0571498}"/>
              </a:ext>
            </a:extLst>
          </p:cNvPr>
          <p:cNvSpPr txBox="1">
            <a:spLocks/>
          </p:cNvSpPr>
          <p:nvPr/>
        </p:nvSpPr>
        <p:spPr>
          <a:xfrm>
            <a:off x="14185439" y="3407658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0BE2BFB7-5DC5-E905-8661-D432C063DDA0}"/>
              </a:ext>
            </a:extLst>
          </p:cNvPr>
          <p:cNvSpPr txBox="1">
            <a:spLocks/>
          </p:cNvSpPr>
          <p:nvPr/>
        </p:nvSpPr>
        <p:spPr>
          <a:xfrm>
            <a:off x="13004591" y="4363932"/>
            <a:ext cx="923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61A5F119-6FC4-7452-D259-6E1712639DB4}"/>
              </a:ext>
            </a:extLst>
          </p:cNvPr>
          <p:cNvSpPr txBox="1">
            <a:spLocks/>
          </p:cNvSpPr>
          <p:nvPr/>
        </p:nvSpPr>
        <p:spPr>
          <a:xfrm>
            <a:off x="12989799" y="4925943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CBCA5B72-4D21-D866-32D3-7D4DF6995978}"/>
              </a:ext>
            </a:extLst>
          </p:cNvPr>
          <p:cNvSpPr txBox="1">
            <a:spLocks/>
          </p:cNvSpPr>
          <p:nvPr/>
        </p:nvSpPr>
        <p:spPr>
          <a:xfrm>
            <a:off x="14515248" y="3407658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FFBA46FF-DAAA-7995-A0D3-E1E0691BC4CA}"/>
              </a:ext>
            </a:extLst>
          </p:cNvPr>
          <p:cNvSpPr txBox="1">
            <a:spLocks/>
          </p:cNvSpPr>
          <p:nvPr/>
        </p:nvSpPr>
        <p:spPr>
          <a:xfrm>
            <a:off x="11935491" y="3251041"/>
            <a:ext cx="588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FC888E-96FA-A4DB-F06A-A16A02D79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72" y="250975"/>
            <a:ext cx="5382376" cy="78115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82A8CB1-0EB1-F948-6A21-4408DB586660}"/>
              </a:ext>
            </a:extLst>
          </p:cNvPr>
          <p:cNvGrpSpPr/>
          <p:nvPr/>
        </p:nvGrpSpPr>
        <p:grpSpPr>
          <a:xfrm>
            <a:off x="0" y="8235574"/>
            <a:ext cx="16276638" cy="908426"/>
            <a:chOff x="-251460" y="5305036"/>
            <a:chExt cx="12694920" cy="457200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592C779-1F01-B629-5537-BB3C392210CC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A217F52-7854-97C2-5825-A0EDA7F8A95E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AD8DA3E-EE03-FC96-9061-D8AB38A65E87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</p:spTree>
    <p:extLst>
      <p:ext uri="{BB962C8B-B14F-4D97-AF65-F5344CB8AC3E}">
        <p14:creationId xmlns:p14="http://schemas.microsoft.com/office/powerpoint/2010/main" val="104601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3" grpId="0"/>
      <p:bldP spid="74" grpId="0"/>
      <p:bldP spid="75" grpId="0"/>
      <p:bldP spid="83" grpId="0"/>
      <p:bldP spid="85" grpId="0"/>
      <p:bldP spid="88" grpId="0"/>
      <p:bldP spid="109" grpId="0"/>
      <p:bldP spid="110" grpId="0"/>
      <p:bldP spid="111" grpId="0"/>
      <p:bldP spid="113" grpId="0"/>
      <p:bldP spid="96" grpId="0"/>
      <p:bldP spid="97" grpId="0"/>
      <p:bldP spid="177" grpId="0"/>
      <p:bldP spid="178" grpId="0"/>
      <p:bldP spid="179" grpId="0"/>
      <p:bldP spid="180" grpId="0"/>
      <p:bldP spid="181" grpId="0"/>
      <p:bldP spid="183" grpId="0"/>
      <p:bldP spid="184" grpId="0"/>
      <p:bldP spid="185" grpId="0"/>
      <p:bldP spid="186" grpId="0"/>
      <p:bldP spid="192" grpId="0"/>
      <p:bldP spid="193" grpId="0"/>
      <p:bldP spid="194" grpId="0"/>
      <p:bldP spid="195" grpId="0"/>
      <p:bldP spid="196" grpId="0"/>
      <p:bldP spid="197" grpId="0"/>
      <p:bldP spid="198" grpId="0"/>
      <p:bldP spid="200" grpId="0"/>
      <p:bldP spid="201" grpId="0"/>
      <p:bldP spid="203" grpId="0"/>
      <p:bldP spid="204" grpId="0"/>
      <p:bldP spid="205" grpId="0"/>
      <p:bldP spid="206" grpId="0"/>
      <p:bldP spid="212" grpId="0"/>
      <p:bldP spid="213" grpId="0"/>
      <p:bldP spid="214" grpId="0"/>
      <p:bldP spid="215" grpId="0"/>
      <p:bldP spid="216" grpId="0"/>
      <p:bldP spid="2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DFEFBE8-61AB-7DB7-FF32-D4310E546427}"/>
              </a:ext>
            </a:extLst>
          </p:cNvPr>
          <p:cNvGrpSpPr/>
          <p:nvPr/>
        </p:nvGrpSpPr>
        <p:grpSpPr>
          <a:xfrm>
            <a:off x="219833" y="955908"/>
            <a:ext cx="10433086" cy="2439870"/>
            <a:chOff x="470802" y="1596533"/>
            <a:chExt cx="14549533" cy="243987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EB85E2D-22C8-214D-3AE1-E9DAA47718F7}"/>
                </a:ext>
              </a:extLst>
            </p:cNvPr>
            <p:cNvSpPr txBox="1"/>
            <p:nvPr/>
          </p:nvSpPr>
          <p:spPr>
            <a:xfrm>
              <a:off x="1558045" y="1604968"/>
              <a:ext cx="13462290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Một</a:t>
              </a: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xưởng</a:t>
              </a: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sản</a:t>
              </a: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xuất</a:t>
              </a: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nước</a:t>
              </a: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mắm</a:t>
              </a: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đã</a:t>
              </a: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sản</a:t>
              </a: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xuất</a:t>
              </a: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được</a:t>
              </a: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</a:p>
            <a:p>
              <a:pPr marL="0" marR="0" lvl="0" indent="0" algn="just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1 230</a:t>
              </a:r>
              <a:r>
                <a:rPr kumimoji="0" lang="en-US" sz="380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</a:t>
              </a: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nước</a:t>
              </a: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mắm</a:t>
              </a: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, </a:t>
              </a:r>
              <a:r>
                <a:rPr kumimoji="0" lang="en-US" sz="3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người</a:t>
              </a: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ta </a:t>
              </a:r>
              <a:r>
                <a:rPr kumimoji="0" lang="en-US" sz="3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muốn</a:t>
              </a: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đóng</a:t>
              </a: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vào</a:t>
              </a: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</a:t>
              </a: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can </a:t>
              </a:r>
              <a:r>
                <a:rPr kumimoji="0" lang="en-US" sz="3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như</a:t>
              </a: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nhau</a:t>
              </a: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</a:t>
              </a:r>
              <a:r>
                <a:rPr kumimoji="0" lang="en-US" sz="3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Hãy</a:t>
              </a: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tính</a:t>
              </a: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và</a:t>
              </a: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nêu</a:t>
              </a: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số</a:t>
              </a: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nước</a:t>
              </a: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mắm</a:t>
              </a: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đóng</a:t>
              </a: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được</a:t>
              </a: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trong</a:t>
              </a: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</a:t>
              </a: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trường</a:t>
              </a: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hợp</a:t>
              </a: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sau</a:t>
              </a: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: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000787F-82F7-F89A-CD8D-C2ED201B96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16" t="1" r="92785" b="88471"/>
            <a:stretch/>
          </p:blipFill>
          <p:spPr>
            <a:xfrm>
              <a:off x="470802" y="1596533"/>
              <a:ext cx="1072161" cy="943577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5F4C99F-465A-C346-D7A4-161975A9F8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89" t="19095" r="25725" b="25763"/>
          <a:stretch/>
        </p:blipFill>
        <p:spPr>
          <a:xfrm>
            <a:off x="11085187" y="633179"/>
            <a:ext cx="5092060" cy="3016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68509B2-F747-E313-A778-31C35DBCA871}"/>
              </a:ext>
            </a:extLst>
          </p:cNvPr>
          <p:cNvSpPr/>
          <p:nvPr/>
        </p:nvSpPr>
        <p:spPr>
          <a:xfrm>
            <a:off x="418056" y="4918668"/>
            <a:ext cx="4800600" cy="9435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lít mỗi can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3D38DB-D4E0-B92B-DFC6-7E4155E794EE}"/>
              </a:ext>
            </a:extLst>
          </p:cNvPr>
          <p:cNvSpPr/>
          <p:nvPr/>
        </p:nvSpPr>
        <p:spPr>
          <a:xfrm>
            <a:off x="418056" y="5898685"/>
            <a:ext cx="4800600" cy="9435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can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710871-1D89-A949-B1CC-AE3150B868EF}"/>
              </a:ext>
            </a:extLst>
          </p:cNvPr>
          <p:cNvSpPr/>
          <p:nvPr/>
        </p:nvSpPr>
        <p:spPr>
          <a:xfrm>
            <a:off x="5266782" y="4918668"/>
            <a:ext cx="3362097" cy="9435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145125-B03B-A93D-5FA4-32526F5BAFB6}"/>
              </a:ext>
            </a:extLst>
          </p:cNvPr>
          <p:cNvSpPr/>
          <p:nvPr/>
        </p:nvSpPr>
        <p:spPr>
          <a:xfrm>
            <a:off x="8697860" y="4918668"/>
            <a:ext cx="3583333" cy="9435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6120D2-1953-C587-CE78-73538BAAE58B}"/>
              </a:ext>
            </a:extLst>
          </p:cNvPr>
          <p:cNvSpPr/>
          <p:nvPr/>
        </p:nvSpPr>
        <p:spPr>
          <a:xfrm>
            <a:off x="12330280" y="4917817"/>
            <a:ext cx="3583333" cy="9435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DBFB35-6D14-4859-974E-9CC665464BCF}"/>
              </a:ext>
            </a:extLst>
          </p:cNvPr>
          <p:cNvSpPr/>
          <p:nvPr/>
        </p:nvSpPr>
        <p:spPr>
          <a:xfrm>
            <a:off x="12330280" y="5913143"/>
            <a:ext cx="3583333" cy="9435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246 can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4B8778-6CE4-B1FB-0157-6A5900FD8B53}"/>
              </a:ext>
            </a:extLst>
          </p:cNvPr>
          <p:cNvSpPr/>
          <p:nvPr/>
        </p:nvSpPr>
        <p:spPr>
          <a:xfrm>
            <a:off x="8697860" y="5912669"/>
            <a:ext cx="3583333" cy="9435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410 can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BC2470-63C0-43AD-5326-8A99CD84BCA5}"/>
              </a:ext>
            </a:extLst>
          </p:cNvPr>
          <p:cNvSpPr/>
          <p:nvPr/>
        </p:nvSpPr>
        <p:spPr>
          <a:xfrm>
            <a:off x="5276882" y="5914423"/>
            <a:ext cx="3362097" cy="9435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615 can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6CB734E-A381-9B75-D5E5-408B86D3C256}"/>
              </a:ext>
            </a:extLst>
          </p:cNvPr>
          <p:cNvGrpSpPr/>
          <p:nvPr/>
        </p:nvGrpSpPr>
        <p:grpSpPr>
          <a:xfrm>
            <a:off x="0" y="8235574"/>
            <a:ext cx="16276638" cy="908426"/>
            <a:chOff x="-251460" y="5305036"/>
            <a:chExt cx="12694920" cy="457200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363C35A-3CB4-506E-5FFA-1B1139D0D87D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6922D5E-D3A7-0905-0729-ADF762AEFAE3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BD45BCD-EBDF-8C15-8E6B-F53C2D20F032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</p:spTree>
    <p:extLst>
      <p:ext uri="{BB962C8B-B14F-4D97-AF65-F5344CB8AC3E}">
        <p14:creationId xmlns:p14="http://schemas.microsoft.com/office/powerpoint/2010/main" val="296626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03E31FF-138C-40FF-73E3-9102F40B7419}"/>
              </a:ext>
            </a:extLst>
          </p:cNvPr>
          <p:cNvGrpSpPr/>
          <p:nvPr/>
        </p:nvGrpSpPr>
        <p:grpSpPr>
          <a:xfrm>
            <a:off x="841006" y="913512"/>
            <a:ext cx="12783712" cy="849652"/>
            <a:chOff x="841006" y="1536377"/>
            <a:chExt cx="12783712" cy="849652"/>
          </a:xfrm>
        </p:grpSpPr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17A9D741-DE91-09A5-9670-8C5694C0D46F}"/>
                </a:ext>
              </a:extLst>
            </p:cNvPr>
            <p:cNvSpPr txBox="1"/>
            <p:nvPr/>
          </p:nvSpPr>
          <p:spPr>
            <a:xfrm>
              <a:off x="1674781" y="1536377"/>
              <a:ext cx="1194993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 giá tiền mỗi mặt hàng sau rồi trả lời các câu hỏi:</a:t>
              </a:r>
              <a:endParaRPr kumimoji="0" lang="en-US" sz="3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5F92B76-CE43-8557-C8AB-B7FE8008F5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742" t="36818" r="82131" b="57944"/>
            <a:stretch/>
          </p:blipFill>
          <p:spPr>
            <a:xfrm>
              <a:off x="841006" y="1600722"/>
              <a:ext cx="833775" cy="785307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C899307D-6850-AF7D-8C24-3A6D6518C7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72" t="42055" r="48064" b="31164"/>
          <a:stretch/>
        </p:blipFill>
        <p:spPr>
          <a:xfrm>
            <a:off x="3248965" y="1524492"/>
            <a:ext cx="9749175" cy="401477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F0E62EE-64F5-1800-E015-83D4D791BA33}"/>
              </a:ext>
            </a:extLst>
          </p:cNvPr>
          <p:cNvSpPr txBox="1"/>
          <p:nvPr/>
        </p:nvSpPr>
        <p:spPr>
          <a:xfrm>
            <a:off x="2423319" y="5797143"/>
            <a:ext cx="1324609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a, Mua 1 lốc sữa chua có 6 chai hết 25 800 đồng. Hỏi mỗi chai sữa chua có giá bao nhiêu tiền?</a:t>
            </a:r>
            <a:endParaRPr kumimoji="0" lang="en-US" sz="3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28B4D0-8939-D0F5-D9B2-BF87E6DF0F96}"/>
              </a:ext>
            </a:extLst>
          </p:cNvPr>
          <p:cNvSpPr txBox="1"/>
          <p:nvPr/>
        </p:nvSpPr>
        <p:spPr>
          <a:xfrm>
            <a:off x="2423318" y="5834278"/>
            <a:ext cx="1324609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b, Mua 1 hộp bánh su kem có 8 chiếc hết 42 400 đồng. Hỏi mỗi chiếc bánh su kem có giá bao nhiêu tiền?</a:t>
            </a:r>
            <a:endParaRPr kumimoji="0" lang="en-US" sz="3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E4531F-E7DA-80D5-0144-B9D5A3770A53}"/>
              </a:ext>
            </a:extLst>
          </p:cNvPr>
          <p:cNvSpPr txBox="1"/>
          <p:nvPr/>
        </p:nvSpPr>
        <p:spPr>
          <a:xfrm>
            <a:off x="3248965" y="7021023"/>
            <a:ext cx="132460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 chai sữa chua có giá: 4 300 đồng </a:t>
            </a:r>
            <a:endParaRPr kumimoji="0" lang="en-US" sz="3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CF029A-94A3-C8DA-6B65-BCA9BC20139D}"/>
              </a:ext>
            </a:extLst>
          </p:cNvPr>
          <p:cNvSpPr txBox="1"/>
          <p:nvPr/>
        </p:nvSpPr>
        <p:spPr>
          <a:xfrm>
            <a:off x="3248964" y="7095292"/>
            <a:ext cx="132460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 chiếc bánh su kem có giá: 5 300 đồng </a:t>
            </a:r>
            <a:endParaRPr kumimoji="0" lang="en-US" sz="3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1A7F573-1A18-5C16-EBD5-EA819983E9AB}"/>
              </a:ext>
            </a:extLst>
          </p:cNvPr>
          <p:cNvGrpSpPr/>
          <p:nvPr/>
        </p:nvGrpSpPr>
        <p:grpSpPr>
          <a:xfrm>
            <a:off x="0" y="8235574"/>
            <a:ext cx="16276638" cy="908426"/>
            <a:chOff x="-251460" y="5305036"/>
            <a:chExt cx="12694920" cy="457200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80725FD-AEEE-BD03-470F-20DFB3077B05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772BAC7-74EB-7068-C15B-E20AC566B680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0A89152-26EE-65B7-171B-AC7DA3626601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</p:spTree>
    <p:extLst>
      <p:ext uri="{BB962C8B-B14F-4D97-AF65-F5344CB8AC3E}">
        <p14:creationId xmlns:p14="http://schemas.microsoft.com/office/powerpoint/2010/main" val="147252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4" grpId="0"/>
      <p:bldP spid="24" grpId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DF8345DA-160C-F19D-81B7-108DA246C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012" y="29015"/>
            <a:ext cx="16438331" cy="8219165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1D7D7C4-6AC7-95FD-55F5-326AA3528E6C}"/>
              </a:ext>
            </a:extLst>
          </p:cNvPr>
          <p:cNvSpPr txBox="1"/>
          <p:nvPr/>
        </p:nvSpPr>
        <p:spPr>
          <a:xfrm>
            <a:off x="5855218" y="2324341"/>
            <a:ext cx="5240537" cy="18978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733" dirty="0" err="1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11733" dirty="0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733" dirty="0" err="1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11733" dirty="0">
              <a:ln w="28575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22458A72-20BB-054B-FEDF-5EBC60B2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219" y="4890926"/>
            <a:ext cx="4918785" cy="424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0405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DF8345DA-160C-F19D-81B7-108DA246C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012" y="29015"/>
            <a:ext cx="16438331" cy="8219165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371D980-EED6-9ACA-E988-9261369C7C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700" y="1955100"/>
            <a:ext cx="6240539" cy="2213939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A473C589-1F95-F5FC-D829-8632255AB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047" y="4419795"/>
            <a:ext cx="3755289" cy="435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1703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3177</TotalTime>
  <Words>216</Words>
  <Application>Microsoft Office PowerPoint</Application>
  <PresentationFormat>Custom</PresentationFormat>
  <Paragraphs>67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Đào Thị Minh Phượng</cp:lastModifiedBy>
  <cp:revision>264</cp:revision>
  <dcterms:created xsi:type="dcterms:W3CDTF">2022-07-10T01:37:20Z</dcterms:created>
  <dcterms:modified xsi:type="dcterms:W3CDTF">2023-03-25T13:59:45Z</dcterms:modified>
</cp:coreProperties>
</file>