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7"/>
  </p:notesMasterIdLst>
  <p:sldIdLst>
    <p:sldId id="295" r:id="rId3"/>
    <p:sldId id="277" r:id="rId4"/>
    <p:sldId id="308" r:id="rId5"/>
    <p:sldId id="297" r:id="rId6"/>
    <p:sldId id="305" r:id="rId7"/>
    <p:sldId id="309" r:id="rId8"/>
    <p:sldId id="310" r:id="rId9"/>
    <p:sldId id="311" r:id="rId10"/>
    <p:sldId id="312" r:id="rId11"/>
    <p:sldId id="313" r:id="rId12"/>
    <p:sldId id="314" r:id="rId13"/>
    <p:sldId id="287" r:id="rId14"/>
    <p:sldId id="306" r:id="rId15"/>
    <p:sldId id="268" r:id="rId1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2" autoAdjust="0"/>
    <p:restoredTop sz="94364" autoAdjust="0"/>
  </p:normalViewPr>
  <p:slideViewPr>
    <p:cSldViewPr>
      <p:cViewPr varScale="1">
        <p:scale>
          <a:sx n="52" d="100"/>
          <a:sy n="52" d="100"/>
        </p:scale>
        <p:origin x="852" y="66"/>
      </p:cViewPr>
      <p:guideLst>
        <p:guide orient="horz" pos="2880"/>
        <p:guide pos="51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A7D87-422D-138F-82CA-3989F8F15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775" y="487363"/>
            <a:ext cx="14038263" cy="1766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5AFB8-926E-F33F-8B7F-D077FC133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775" y="2241550"/>
            <a:ext cx="6886575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CB1F9-2EB4-D47E-A227-1424077DE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0775" y="3340100"/>
            <a:ext cx="6886575" cy="4913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44AA3-2EE8-B1F0-799F-A2333CC57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713" y="2241550"/>
            <a:ext cx="6918325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85C96-6E1A-5A62-EDAB-3C2EE7392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713" y="3340100"/>
            <a:ext cx="6918325" cy="4913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0EC661-6C9D-40CC-6B2E-466963DC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115E-A1C4-433E-87C3-9179A1B70EC7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1076E6-D610-8268-460C-6A9482F2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4BCAEE-06A0-6F87-F452-601FACE2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76C3-F34A-46AD-9CB8-563B52001A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283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0480-9E2D-D025-5057-6775FCB0A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13BDAB-2CC1-F9AC-CFA3-179A08B01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115E-A1C4-433E-87C3-9179A1B70EC7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93F02-98A8-BF46-EADD-FB7EBAB33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41145-FD0A-BAB6-47ED-661E34374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76C3-F34A-46AD-9CB8-563B52001A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230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E6A45C-4862-C653-51E7-2F31EA63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115E-A1C4-433E-87C3-9179A1B70EC7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ED14C-21E8-7C1B-FAE1-7132007D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450E8-A4E0-BD4D-B142-3AB14B0C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76C3-F34A-46AD-9CB8-563B52001A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0413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F038C-B3A7-F2DB-194C-A1A136B04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775" y="609600"/>
            <a:ext cx="5249863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3EE64-D2C0-24A0-26F2-5EA688EBF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913" y="1316038"/>
            <a:ext cx="8239125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08310-D2D8-D7DE-0038-2757952EE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0775" y="2743200"/>
            <a:ext cx="5249863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249DA-8566-88FD-3D6F-7DB1E1AE2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115E-A1C4-433E-87C3-9179A1B70EC7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E5EB0-331A-B6C5-2CA1-132804CD8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E6653-55BF-DC04-396B-04841B7DD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76C3-F34A-46AD-9CB8-563B52001A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3776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234CA-1981-949A-F157-CEAB742C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775" y="609600"/>
            <a:ext cx="5249863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009DAA-487B-43EA-CBA1-C7B7103BF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913" y="1316038"/>
            <a:ext cx="8239125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A2E30-4D07-8C59-4DB6-3B9C9258B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0775" y="2743200"/>
            <a:ext cx="5249863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FE1B6-3C99-FCAD-15A8-6E549543C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115E-A1C4-433E-87C3-9179A1B70EC7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295E1-3EF7-D6C3-41C7-76E182AE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86B12-8C26-6A6F-8E75-FEE274C4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76C3-F34A-46AD-9CB8-563B52001A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1836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0A742-CD89-60B8-598E-65DBC70A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F18A5-83EC-1B63-9737-C6591F6B7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911A0-3E06-E51E-229B-A8569C83A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115E-A1C4-433E-87C3-9179A1B70EC7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B23F2-8ABA-3642-3340-6143C67AD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8C3D5-7D9C-B89B-6D89-439FB738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76C3-F34A-46AD-9CB8-563B52001A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7794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B435BE-D85D-29C6-FF99-C2620A0E1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49075" y="487363"/>
            <a:ext cx="3508375" cy="7748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BDB3B-5AAE-CC4E-5F7F-1CFD3CAEF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188" y="487363"/>
            <a:ext cx="10377487" cy="77485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0A5BB-AC5D-5CB1-51B1-9338847B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115E-A1C4-433E-87C3-9179A1B70EC7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B4B38-7924-F556-B12D-A626DC6C4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8EB30-F102-92DD-5CF2-4968A26A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76C3-F34A-46AD-9CB8-563B52001A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38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1" y="-34981"/>
            <a:ext cx="16276639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2" y="-34981"/>
            <a:ext cx="16276642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1" y="-34981"/>
            <a:ext cx="16276639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2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8" y="3210048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4" y="93684"/>
            <a:ext cx="1740945" cy="220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1" y="-34981"/>
            <a:ext cx="16276639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2" y="-34981"/>
            <a:ext cx="16276642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1" y="-34981"/>
            <a:ext cx="16276639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2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8" y="3210048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4" y="93684"/>
            <a:ext cx="1740945" cy="220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5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31811" y="7950350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1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1"/>
            </a:p>
          </p:txBody>
        </p:sp>
      </p:grpSp>
    </p:spTree>
    <p:extLst>
      <p:ext uri="{BB962C8B-B14F-4D97-AF65-F5344CB8AC3E}">
        <p14:creationId xmlns:p14="http://schemas.microsoft.com/office/powerpoint/2010/main" val="240817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5627-973D-9BC1-7434-50A4B677A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175" y="1497013"/>
            <a:ext cx="12206288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6418A-BEFD-9202-BA6C-A1ABA1FA7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5175" y="4802188"/>
            <a:ext cx="12206288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F7BCC-4B9B-A992-ABC0-CC520BF0F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115E-A1C4-433E-87C3-9179A1B70EC7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08C8F-FB53-2C9B-3DAD-A41AD5935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92F14-5457-AB8D-01D5-0066440B9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76C3-F34A-46AD-9CB8-563B52001A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411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9C35B-3652-BC62-DF28-B9315825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79888-3445-32DD-2417-62634614A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6489B-FE6E-7054-EE1A-865F786C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115E-A1C4-433E-87C3-9179A1B70EC7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3AD70-3D40-7819-2AA1-010E2B878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AB79C-B47D-B4FC-8E48-71CB2282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76C3-F34A-46AD-9CB8-563B52001A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419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AB62-FB99-5380-4802-52CD4954C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50" y="2279650"/>
            <a:ext cx="14038263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91BB0-F8D3-9A04-0C06-F5E824BCD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1250" y="6119813"/>
            <a:ext cx="14038263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9DB57-9814-2B1D-64A1-84D19C363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115E-A1C4-433E-87C3-9179A1B70EC7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DB50E-DA95-D89B-2DE8-B8F2B8E0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8F4C7-5CD2-C075-BBF6-7AD0D519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76C3-F34A-46AD-9CB8-563B52001A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23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F9A47-1EBE-9F81-8592-DF34EAAEB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09F17-41B9-1C77-0422-05BB75456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188" y="2433638"/>
            <a:ext cx="6942137" cy="580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888AD-076B-7F1A-9DF0-677C68A79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3725" y="2433638"/>
            <a:ext cx="6943725" cy="580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15C82-8C0D-4661-6C99-327DF0B6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115E-A1C4-433E-87C3-9179A1B70EC7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2B4E0-6A01-EF26-CA9D-37A1EA61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DA8BC-2867-A145-1C7C-BAC06466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76C3-F34A-46AD-9CB8-563B52001A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668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0" r:id="rId4"/>
    <p:sldLayoutId id="2147483661" r:id="rId5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487BE1-130D-6EC1-4D0F-46A0ACB50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487363"/>
            <a:ext cx="14038262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22B8E-E788-995C-E3E0-BE5CEB75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2433638"/>
            <a:ext cx="14038262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19380-7C81-EE69-6809-1F4925D65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188" y="8475663"/>
            <a:ext cx="3662362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0115E-A1C4-433E-87C3-9179A1B70EC7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74B8A-7C32-DC63-11C4-E566593CF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150" y="8475663"/>
            <a:ext cx="5494338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90359-B4E2-D153-A0C1-7EEC0F3BF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088" y="8475663"/>
            <a:ext cx="3662362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776C3-F34A-46AD-9CB8-563B52001AAC}" type="slidenum">
              <a:rPr lang="vi-VN" smtClean="0"/>
              <a:t>‹#›</a:t>
            </a:fld>
            <a:endParaRPr lang="vi-VN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DB1931-4C8E-197A-47AA-C270B214E493}"/>
              </a:ext>
            </a:extLst>
          </p:cNvPr>
          <p:cNvGrpSpPr/>
          <p:nvPr userDrawn="1"/>
        </p:nvGrpSpPr>
        <p:grpSpPr>
          <a:xfrm>
            <a:off x="0" y="7950350"/>
            <a:ext cx="16308449" cy="1211235"/>
            <a:chOff x="-251460" y="5305036"/>
            <a:chExt cx="12694920" cy="457200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BE6FB4-9F0A-24FE-BC7B-9F4A74006CD2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1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B12859-F217-0430-D7DB-44164D9C7F9F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9D52CD5-9018-0CD1-0C9F-4C934FCD35C1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1"/>
            </a:p>
          </p:txBody>
        </p:sp>
      </p:grpSp>
    </p:spTree>
    <p:extLst>
      <p:ext uri="{BB962C8B-B14F-4D97-AF65-F5344CB8AC3E}">
        <p14:creationId xmlns:p14="http://schemas.microsoft.com/office/powerpoint/2010/main" val="309133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660" y="3839505"/>
            <a:ext cx="9817336" cy="92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50" eaLnBrk="1" hangingPunct="1">
              <a:lnSpc>
                <a:spcPct val="69000"/>
              </a:lnSpc>
              <a:spcBef>
                <a:spcPts val="1797"/>
              </a:spcBef>
              <a:defRPr/>
            </a:pPr>
            <a:r>
              <a:rPr lang="en-US" sz="719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719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719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719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719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719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437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E15EEE-3878-3E66-1CEC-8CF31801D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89" y="152400"/>
            <a:ext cx="14393060" cy="7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6012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51E9E7-2ED2-A940-9C2F-FBEF2EBE1C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57"/>
          <a:stretch/>
        </p:blipFill>
        <p:spPr>
          <a:xfrm>
            <a:off x="137319" y="30804"/>
            <a:ext cx="16276639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451986-79CC-AAE1-AEF1-28BBE7E454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33" t="64996" r="54000" b="17499"/>
          <a:stretch/>
        </p:blipFill>
        <p:spPr>
          <a:xfrm>
            <a:off x="9214109" y="1042612"/>
            <a:ext cx="6105974" cy="334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DED025-3C5A-DA58-D9FE-2218291D35C9}"/>
              </a:ext>
            </a:extLst>
          </p:cNvPr>
          <p:cNvSpPr txBox="1"/>
          <p:nvPr/>
        </p:nvSpPr>
        <p:spPr>
          <a:xfrm>
            <a:off x="864725" y="1942078"/>
            <a:ext cx="1905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8114FB-22B6-C489-7C3E-F3E0565C6A62}"/>
              </a:ext>
            </a:extLst>
          </p:cNvPr>
          <p:cNvSpPr txBox="1"/>
          <p:nvPr/>
        </p:nvSpPr>
        <p:spPr>
          <a:xfrm>
            <a:off x="136829" y="258840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A3DFD-AAA5-EB80-7220-E89901673EBD}"/>
              </a:ext>
            </a:extLst>
          </p:cNvPr>
          <p:cNvSpPr txBox="1"/>
          <p:nvPr/>
        </p:nvSpPr>
        <p:spPr>
          <a:xfrm>
            <a:off x="136829" y="3291743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9247B3-D883-BE88-5E34-C14247B1E052}"/>
              </a:ext>
            </a:extLst>
          </p:cNvPr>
          <p:cNvSpPr txBox="1"/>
          <p:nvPr/>
        </p:nvSpPr>
        <p:spPr>
          <a:xfrm>
            <a:off x="8519319" y="4750688"/>
            <a:ext cx="1905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1CF8DD-A12D-CA0B-B578-98479678FB71}"/>
              </a:ext>
            </a:extLst>
          </p:cNvPr>
          <p:cNvSpPr txBox="1"/>
          <p:nvPr/>
        </p:nvSpPr>
        <p:spPr>
          <a:xfrm>
            <a:off x="5071434" y="5257242"/>
            <a:ext cx="9543885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512 x 6 = 3 072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3 072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6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12" y="29015"/>
            <a:ext cx="16438331" cy="821916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1D7D7C4-6AC7-95FD-55F5-326AA3528E6C}"/>
              </a:ext>
            </a:extLst>
          </p:cNvPr>
          <p:cNvSpPr txBox="1"/>
          <p:nvPr/>
        </p:nvSpPr>
        <p:spPr>
          <a:xfrm>
            <a:off x="5855218" y="2324341"/>
            <a:ext cx="5240537" cy="1897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733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11733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11733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2458A72-20BB-054B-FEDF-5EBC60B2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19" y="4890926"/>
            <a:ext cx="4918785" cy="424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12" y="29015"/>
            <a:ext cx="16438331" cy="821916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00" y="1955100"/>
            <a:ext cx="6240539" cy="221393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473C589-1F95-F5FC-D829-8632255A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047" y="4419795"/>
            <a:ext cx="3755289" cy="435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03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5796"/>
            <a:ext cx="16256000" cy="9144000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4" y="755496"/>
            <a:ext cx="11316069" cy="3713497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02" y="3963174"/>
            <a:ext cx="6441148" cy="4785668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069" y="3330546"/>
            <a:ext cx="6773788" cy="4125161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938" y="5653766"/>
            <a:ext cx="1929264" cy="2152449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0364" y="5595157"/>
            <a:ext cx="1419112" cy="1337872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594" y="5500237"/>
            <a:ext cx="2751771" cy="251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12" y="29015"/>
            <a:ext cx="16438331" cy="821916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98" y="1071244"/>
            <a:ext cx="6241019" cy="432913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57" y="4182720"/>
            <a:ext cx="4867071" cy="451978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5853" y="3658760"/>
            <a:ext cx="5251133" cy="523694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iagram&#10;&#10;Description automatically generated">
            <a:extLst>
              <a:ext uri="{FF2B5EF4-FFF2-40B4-BE49-F238E27FC236}">
                <a16:creationId xmlns:a16="http://schemas.microsoft.com/office/drawing/2014/main" id="{648F6B8E-BED0-F96D-A818-D5D82ED19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10319" y="5798"/>
            <a:ext cx="16256000" cy="9132407"/>
          </a:xfrm>
          <a:prstGeom prst="rect">
            <a:avLst/>
          </a:prstGeom>
        </p:spPr>
      </p:pic>
      <p:pic>
        <p:nvPicPr>
          <p:cNvPr id="56" name="Picture 5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20E5CB4-AB42-2313-231E-EA2DF00B7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893" y="2765353"/>
            <a:ext cx="1852108" cy="3019188"/>
          </a:xfrm>
          <a:prstGeom prst="rect">
            <a:avLst/>
          </a:prstGeom>
        </p:spPr>
      </p:pic>
      <p:pic>
        <p:nvPicPr>
          <p:cNvPr id="55" name="Picture 5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7D38F2B-D05D-B165-51BC-6BF531F4D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833" y="-59431"/>
            <a:ext cx="1852108" cy="3019188"/>
          </a:xfrm>
          <a:prstGeom prst="rect">
            <a:avLst/>
          </a:prstGeom>
        </p:spPr>
      </p:pic>
      <p:pic>
        <p:nvPicPr>
          <p:cNvPr id="52" name="Picture 51" descr="A picture containing vector graphics, light&#10;&#10;Description automatically generated">
            <a:extLst>
              <a:ext uri="{FF2B5EF4-FFF2-40B4-BE49-F238E27FC236}">
                <a16:creationId xmlns:a16="http://schemas.microsoft.com/office/drawing/2014/main" id="{39BDBCBE-BC90-CB01-7D48-1D4D7F4076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r="5249"/>
          <a:stretch/>
        </p:blipFill>
        <p:spPr>
          <a:xfrm>
            <a:off x="20624" y="3945963"/>
            <a:ext cx="4925848" cy="4727040"/>
          </a:xfrm>
          <a:prstGeom prst="rect">
            <a:avLst/>
          </a:prstGeom>
        </p:spPr>
      </p:pic>
      <p:pic>
        <p:nvPicPr>
          <p:cNvPr id="54" name="Picture 5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9287D82-C07F-385F-C7B8-C8849C916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65" y="926775"/>
            <a:ext cx="1852108" cy="3019188"/>
          </a:xfrm>
          <a:prstGeom prst="rect">
            <a:avLst/>
          </a:prstGeom>
        </p:spPr>
      </p:pic>
      <p:pic>
        <p:nvPicPr>
          <p:cNvPr id="58" name="Picture 57" descr="Background pattern&#10;&#10;Description automatically generated">
            <a:extLst>
              <a:ext uri="{FF2B5EF4-FFF2-40B4-BE49-F238E27FC236}">
                <a16:creationId xmlns:a16="http://schemas.microsoft.com/office/drawing/2014/main" id="{8AA47C48-32A0-2DE0-3649-B94D7A25FE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14" y="2421200"/>
            <a:ext cx="11816278" cy="66466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47FAD6-EE8B-C5C4-9A8E-F4EE1132F219}"/>
              </a:ext>
            </a:extLst>
          </p:cNvPr>
          <p:cNvSpPr txBox="1"/>
          <p:nvPr/>
        </p:nvSpPr>
        <p:spPr>
          <a:xfrm>
            <a:off x="4666317" y="853601"/>
            <a:ext cx="840579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8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8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88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8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88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vi-VN" sz="8800" b="1" dirty="0">
              <a:ln/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370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12" y="29015"/>
            <a:ext cx="16438331" cy="821916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22" y="1680072"/>
            <a:ext cx="6240539" cy="433378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52" y="4209296"/>
            <a:ext cx="5707724" cy="494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323449" y="226413"/>
            <a:ext cx="1050385" cy="1050385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5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992" b="1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8AA8E85-5A64-89F9-1597-ACBC977807A1}"/>
              </a:ext>
            </a:extLst>
          </p:cNvPr>
          <p:cNvSpPr txBox="1"/>
          <p:nvPr/>
        </p:nvSpPr>
        <p:spPr>
          <a:xfrm>
            <a:off x="1517326" y="398110"/>
            <a:ext cx="2943434" cy="707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95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995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995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nhẩm</a:t>
            </a:r>
            <a:r>
              <a:rPr lang="en-US" sz="3995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8F3533-DD90-3EF9-4269-1C65C86E7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38" y="1576183"/>
            <a:ext cx="13543069" cy="26717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DFB28D-B22C-7A52-D0D2-681433A92739}"/>
              </a:ext>
            </a:extLst>
          </p:cNvPr>
          <p:cNvSpPr txBox="1"/>
          <p:nvPr/>
        </p:nvSpPr>
        <p:spPr>
          <a:xfrm>
            <a:off x="2660303" y="4488969"/>
            <a:ext cx="30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8 000 x 6 =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B0C98D-B68A-D16A-C9C8-0057E9198DFD}"/>
              </a:ext>
            </a:extLst>
          </p:cNvPr>
          <p:cNvSpPr txBox="1"/>
          <p:nvPr/>
        </p:nvSpPr>
        <p:spPr>
          <a:xfrm>
            <a:off x="1796306" y="5414841"/>
            <a:ext cx="579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8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 = 48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8 000 x 6 = 48 000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26DA04-C094-6B00-BAC6-05F5B9987960}"/>
              </a:ext>
            </a:extLst>
          </p:cNvPr>
          <p:cNvSpPr txBox="1"/>
          <p:nvPr/>
        </p:nvSpPr>
        <p:spPr>
          <a:xfrm>
            <a:off x="10043319" y="446394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9 000 = 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4E944C-CD23-FFF8-29FA-337BD453FCC3}"/>
              </a:ext>
            </a:extLst>
          </p:cNvPr>
          <p:cNvSpPr txBox="1"/>
          <p:nvPr/>
        </p:nvSpPr>
        <p:spPr>
          <a:xfrm>
            <a:off x="8900319" y="5414840"/>
            <a:ext cx="579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x 9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63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x 9 000 = 63 000</a:t>
            </a:r>
          </a:p>
        </p:txBody>
      </p:sp>
    </p:spTree>
    <p:extLst>
      <p:ext uri="{BB962C8B-B14F-4D97-AF65-F5344CB8AC3E}">
        <p14:creationId xmlns:p14="http://schemas.microsoft.com/office/powerpoint/2010/main" val="1429973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323449" y="226413"/>
            <a:ext cx="1050385" cy="1050385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5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992" b="1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8AA8E85-5A64-89F9-1597-ACBC977807A1}"/>
              </a:ext>
            </a:extLst>
          </p:cNvPr>
          <p:cNvSpPr txBox="1"/>
          <p:nvPr/>
        </p:nvSpPr>
        <p:spPr>
          <a:xfrm>
            <a:off x="1517326" y="398110"/>
            <a:ext cx="2943434" cy="707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95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995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995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nhẩm</a:t>
            </a:r>
            <a:r>
              <a:rPr lang="en-US" sz="3995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8F3533-DD90-3EF9-4269-1C65C86E7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38" y="1576183"/>
            <a:ext cx="13543069" cy="26717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DFB28D-B22C-7A52-D0D2-681433A92739}"/>
              </a:ext>
            </a:extLst>
          </p:cNvPr>
          <p:cNvSpPr txBox="1"/>
          <p:nvPr/>
        </p:nvSpPr>
        <p:spPr>
          <a:xfrm>
            <a:off x="2660303" y="4488969"/>
            <a:ext cx="30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14 000 x 4 =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B0C98D-B68A-D16A-C9C8-0057E9198DFD}"/>
              </a:ext>
            </a:extLst>
          </p:cNvPr>
          <p:cNvSpPr txBox="1"/>
          <p:nvPr/>
        </p:nvSpPr>
        <p:spPr>
          <a:xfrm>
            <a:off x="1796306" y="5414841"/>
            <a:ext cx="579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 = 56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14 000 x 4 = 56 000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298ADA-59C8-528C-0BC3-58F5354266D4}"/>
              </a:ext>
            </a:extLst>
          </p:cNvPr>
          <p:cNvSpPr txBox="1"/>
          <p:nvPr/>
        </p:nvSpPr>
        <p:spPr>
          <a:xfrm>
            <a:off x="10043319" y="446394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29 000 =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4328DD-D9DF-5232-B3F2-CE82862C6393}"/>
              </a:ext>
            </a:extLst>
          </p:cNvPr>
          <p:cNvSpPr txBox="1"/>
          <p:nvPr/>
        </p:nvSpPr>
        <p:spPr>
          <a:xfrm>
            <a:off x="8900319" y="5414840"/>
            <a:ext cx="579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x 29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87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x 29 000 = 87 000</a:t>
            </a:r>
          </a:p>
        </p:txBody>
      </p:sp>
    </p:spTree>
    <p:extLst>
      <p:ext uri="{BB962C8B-B14F-4D97-AF65-F5344CB8AC3E}">
        <p14:creationId xmlns:p14="http://schemas.microsoft.com/office/powerpoint/2010/main" val="3199013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323449" y="226413"/>
            <a:ext cx="1050385" cy="1050385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5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992" b="1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8AA8E85-5A64-89F9-1597-ACBC977807A1}"/>
              </a:ext>
            </a:extLst>
          </p:cNvPr>
          <p:cNvSpPr txBox="1"/>
          <p:nvPr/>
        </p:nvSpPr>
        <p:spPr>
          <a:xfrm>
            <a:off x="1517326" y="398110"/>
            <a:ext cx="2943434" cy="707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95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995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995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nhẩm</a:t>
            </a:r>
            <a:r>
              <a:rPr lang="en-US" sz="3995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8F3533-DD90-3EF9-4269-1C65C86E7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38" y="1576183"/>
            <a:ext cx="13543069" cy="26717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DFB28D-B22C-7A52-D0D2-681433A92739}"/>
              </a:ext>
            </a:extLst>
          </p:cNvPr>
          <p:cNvSpPr txBox="1"/>
          <p:nvPr/>
        </p:nvSpPr>
        <p:spPr>
          <a:xfrm>
            <a:off x="2660303" y="4488969"/>
            <a:ext cx="30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27 000 x 3 =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B0C98D-B68A-D16A-C9C8-0057E9198DFD}"/>
              </a:ext>
            </a:extLst>
          </p:cNvPr>
          <p:cNvSpPr txBox="1"/>
          <p:nvPr/>
        </p:nvSpPr>
        <p:spPr>
          <a:xfrm>
            <a:off x="1796306" y="5414841"/>
            <a:ext cx="579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27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 = 81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27 000 x 3 = 81 000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26DA04-C094-6B00-BAC6-05F5B9987960}"/>
              </a:ext>
            </a:extLst>
          </p:cNvPr>
          <p:cNvSpPr txBox="1"/>
          <p:nvPr/>
        </p:nvSpPr>
        <p:spPr>
          <a:xfrm>
            <a:off x="10043319" y="446394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46 000 x 2= 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4E944C-CD23-FFF8-29FA-337BD453FCC3}"/>
              </a:ext>
            </a:extLst>
          </p:cNvPr>
          <p:cNvSpPr txBox="1"/>
          <p:nvPr/>
        </p:nvSpPr>
        <p:spPr>
          <a:xfrm>
            <a:off x="8900319" y="5414840"/>
            <a:ext cx="579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2  = 92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46 000 x 2 = 92 000</a:t>
            </a:r>
          </a:p>
        </p:txBody>
      </p:sp>
    </p:spTree>
    <p:extLst>
      <p:ext uri="{BB962C8B-B14F-4D97-AF65-F5344CB8AC3E}">
        <p14:creationId xmlns:p14="http://schemas.microsoft.com/office/powerpoint/2010/main" val="826244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13E458-6854-EB87-C048-33DFA23AD2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r="1855"/>
          <a:stretch/>
        </p:blipFill>
        <p:spPr>
          <a:xfrm>
            <a:off x="0" y="1905000"/>
            <a:ext cx="16276638" cy="3810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3C14185-BA7F-264D-0B72-C573B80F7D7F}"/>
              </a:ext>
            </a:extLst>
          </p:cNvPr>
          <p:cNvSpPr/>
          <p:nvPr/>
        </p:nvSpPr>
        <p:spPr>
          <a:xfrm>
            <a:off x="5093908" y="3200400"/>
            <a:ext cx="758411" cy="704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5DA1E9-2157-8F65-2E12-E9E5F23BD65A}"/>
              </a:ext>
            </a:extLst>
          </p:cNvPr>
          <p:cNvSpPr/>
          <p:nvPr/>
        </p:nvSpPr>
        <p:spPr>
          <a:xfrm>
            <a:off x="5014119" y="4495800"/>
            <a:ext cx="758411" cy="7434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B4BE8F-6609-9D2A-4D99-F2F28C1D1189}"/>
              </a:ext>
            </a:extLst>
          </p:cNvPr>
          <p:cNvSpPr/>
          <p:nvPr/>
        </p:nvSpPr>
        <p:spPr>
          <a:xfrm>
            <a:off x="11338718" y="3200400"/>
            <a:ext cx="758413" cy="704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711244-A691-D27B-44DA-886CA14F6BC5}"/>
              </a:ext>
            </a:extLst>
          </p:cNvPr>
          <p:cNvSpPr/>
          <p:nvPr/>
        </p:nvSpPr>
        <p:spPr>
          <a:xfrm>
            <a:off x="11338719" y="4495800"/>
            <a:ext cx="758412" cy="704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38918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6BC7DB-F72F-6C13-C626-76462A127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18" y="0"/>
            <a:ext cx="14100555" cy="8376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052C5A-1B1B-7582-F8F6-D843489C4115}"/>
              </a:ext>
            </a:extLst>
          </p:cNvPr>
          <p:cNvSpPr txBox="1"/>
          <p:nvPr/>
        </p:nvSpPr>
        <p:spPr>
          <a:xfrm>
            <a:off x="8671719" y="7263825"/>
            <a:ext cx="9906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068A21-D73F-7E4A-DB0F-531323531358}"/>
              </a:ext>
            </a:extLst>
          </p:cNvPr>
          <p:cNvSpPr txBox="1"/>
          <p:nvPr/>
        </p:nvSpPr>
        <p:spPr>
          <a:xfrm>
            <a:off x="9814719" y="7263825"/>
            <a:ext cx="1172588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EB5F33-670F-3DDF-42FA-FD15032F812A}"/>
              </a:ext>
            </a:extLst>
          </p:cNvPr>
          <p:cNvSpPr txBox="1"/>
          <p:nvPr/>
        </p:nvSpPr>
        <p:spPr>
          <a:xfrm>
            <a:off x="11110119" y="7340025"/>
            <a:ext cx="1172588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728</a:t>
            </a:r>
          </a:p>
        </p:txBody>
      </p:sp>
    </p:spTree>
    <p:extLst>
      <p:ext uri="{BB962C8B-B14F-4D97-AF65-F5344CB8AC3E}">
        <p14:creationId xmlns:p14="http://schemas.microsoft.com/office/powerpoint/2010/main" val="199056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221</Words>
  <Application>Microsoft Office PowerPoint</Application>
  <PresentationFormat>Custom</PresentationFormat>
  <Paragraphs>42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AvantGarde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Đào Thị Minh Phượng</cp:lastModifiedBy>
  <cp:revision>292</cp:revision>
  <dcterms:created xsi:type="dcterms:W3CDTF">2022-07-10T01:37:20Z</dcterms:created>
  <dcterms:modified xsi:type="dcterms:W3CDTF">2023-03-19T07:50:49Z</dcterms:modified>
</cp:coreProperties>
</file>