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  <p:sldMasterId id="2147483750" r:id="rId3"/>
    <p:sldMasterId id="2147483763" r:id="rId4"/>
  </p:sldMasterIdLst>
  <p:notesMasterIdLst>
    <p:notesMasterId r:id="rId18"/>
  </p:notesMasterIdLst>
  <p:sldIdLst>
    <p:sldId id="362" r:id="rId5"/>
    <p:sldId id="365" r:id="rId6"/>
    <p:sldId id="366" r:id="rId7"/>
    <p:sldId id="367" r:id="rId8"/>
    <p:sldId id="373" r:id="rId9"/>
    <p:sldId id="374" r:id="rId10"/>
    <p:sldId id="375" r:id="rId11"/>
    <p:sldId id="276" r:id="rId12"/>
    <p:sldId id="376" r:id="rId13"/>
    <p:sldId id="378" r:id="rId14"/>
    <p:sldId id="368" r:id="rId15"/>
    <p:sldId id="369" r:id="rId16"/>
    <p:sldId id="351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3BBFB-7AF0-43CA-AE3E-FFE4C666E3A7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C9D63-44DF-451A-8B96-8C912C41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38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58C83D7A-9E42-4548-990C-7D2596BB538E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8357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463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58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62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62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9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3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683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72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3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33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8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18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92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30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13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23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999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44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64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24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24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81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98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815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54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273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04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28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048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302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40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703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9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17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79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9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6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5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05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343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7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23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8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05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20480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993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31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03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6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728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4165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652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7008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524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15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628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39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B55D9-6639-40D2-9DD2-18BB50F72AB4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A551-23E6-4263-A828-C3EC9EF3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48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8" r:id="rId2"/>
    <p:sldLayoutId id="2147483714" r:id="rId3"/>
    <p:sldLayoutId id="2147483650" r:id="rId4"/>
    <p:sldLayoutId id="2147483733" r:id="rId5"/>
    <p:sldLayoutId id="2147483724" r:id="rId6"/>
    <p:sldLayoutId id="2147483723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26/2/2022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5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737" r:id="rId3"/>
    <p:sldLayoutId id="2147483736" r:id="rId4"/>
    <p:sldLayoutId id="2147483735" r:id="rId5"/>
    <p:sldLayoutId id="2147483734" r:id="rId6"/>
    <p:sldLayoutId id="2147483732" r:id="rId7"/>
    <p:sldLayoutId id="2147483726" r:id="rId8"/>
    <p:sldLayoutId id="2147483725" r:id="rId9"/>
    <p:sldLayoutId id="2147483722" r:id="rId10"/>
    <p:sldLayoutId id="2147483706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7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81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05646"/>
            <a:ext cx="11996382" cy="213108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964298" y="0"/>
            <a:ext cx="7293767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52697" y="736564"/>
            <a:ext cx="6516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 TÍCH CÂY THÌ LÀ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594076" y="279596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9610" y="257675"/>
            <a:ext cx="1380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417782" y="2134564"/>
            <a:ext cx="6048016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041" y="0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30" y="2513067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0945" y="5376349"/>
            <a:ext cx="60949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482" y="3140579"/>
            <a:ext cx="6981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V, h, y</a:t>
            </a:r>
            <a:r>
              <a:rPr lang="en-US" altLang="en-US" b="1" noProof="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112" y="3998851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</a:t>
            </a:r>
            <a:r>
              <a:rPr kumimoji="0" lang="en-US" alt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b="1" noProof="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li.</a:t>
            </a:r>
          </a:p>
        </p:txBody>
      </p:sp>
      <p:sp>
        <p:nvSpPr>
          <p:cNvPr id="8" name="Text Box 1727">
            <a:extLst>
              <a:ext uri="{FF2B5EF4-FFF2-40B4-BE49-F238E27FC236}">
                <a16:creationId xmlns:a16="http://schemas.microsoft.com/office/drawing/2014/main" id="{CB4CF4AF-71B9-4EC9-BC98-DC6E28E59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102" y="4635685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b="1" noProof="0" dirty="0">
                <a:solidFill>
                  <a:srgbClr val="FF000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003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09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18" y="7144286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699" y="2116736"/>
            <a:ext cx="36116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00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639" y="272470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12.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1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210980" y="2108395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249" y="1869434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 </a:t>
            </a:r>
            <a:r>
              <a:rPr kumimoji="0" lang="en-US" sz="36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Vườn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cây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quanh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xanh</a:t>
            </a:r>
            <a:r>
              <a:rPr kumimoji="0" lang="en-US" sz="36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tốt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5970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50424" y="5726912"/>
            <a:ext cx="92313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ứng dụng: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Vườn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quanh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xanh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3.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50" y="2296062"/>
            <a:ext cx="6619165" cy="31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390917" y="1694362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020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>
            <a:cxnSpLocks/>
          </p:cNvCxnSpPr>
          <p:nvPr/>
        </p:nvCxnSpPr>
        <p:spPr>
          <a:xfrm>
            <a:off x="1134981" y="413235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119687" y="3598774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1134981" y="3024769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1134981" y="248393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1134981" y="1933446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79360" y="178381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1585" y="2298968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585" y="2839801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1585" y="341380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3465" y="3947160"/>
            <a:ext cx="941709" cy="564878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Đường</a:t>
            </a:r>
            <a:endParaRPr lang="en-US" sz="1600" b="1" kern="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US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kẻ</a:t>
            </a:r>
            <a:r>
              <a:rPr lang="en-US" sz="1600" b="1" kern="0" dirty="0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1600" b="1" kern="0" dirty="0" err="1">
                <a:solidFill>
                  <a:schemeClr val="tx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  <a:sym typeface="Arial"/>
              </a:rPr>
              <a:t>đậm</a:t>
            </a:r>
            <a:endParaRPr lang="en-US" sz="1600" b="1" kern="0" dirty="0">
              <a:solidFill>
                <a:schemeClr val="tx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119687" y="1401265"/>
            <a:ext cx="33300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46291" y="1205276"/>
            <a:ext cx="432474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2800" kern="0">
                <a:solidFill>
                  <a:srgbClr val="002060"/>
                </a:solidFill>
                <a:latin typeface="Arial Rounded MT Bold" pitchFamily="34" charset="0"/>
                <a:sym typeface="Arial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738702"/>
              </p:ext>
            </p:extLst>
          </p:nvPr>
        </p:nvGraphicFramePr>
        <p:xfrm>
          <a:off x="1620386" y="135809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38511" y="1769305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21500" kern="0" dirty="0">
                <a:solidFill>
                  <a:srgbClr val="000000"/>
                </a:solidFill>
                <a:latin typeface="HP001 5 hàng" pitchFamily="34" charset="0"/>
                <a:ea typeface="HP001 4H" pitchFamily="34" charset="-127"/>
                <a:cs typeface="Arial"/>
                <a:sym typeface="Arial"/>
              </a:rPr>
              <a:t>V</a:t>
            </a:r>
          </a:p>
        </p:txBody>
      </p:sp>
      <p:sp>
        <p:nvSpPr>
          <p:cNvPr id="220" name="矩形 31">
            <a:extLst>
              <a:ext uri="{FF2B5EF4-FFF2-40B4-BE49-F238E27FC236}">
                <a16:creationId xmlns:a16="http://schemas.microsoft.com/office/drawing/2014/main" id="{AD400CD5-1E45-4B57-9718-A6930321E12A}"/>
              </a:ext>
            </a:extLst>
          </p:cNvPr>
          <p:cNvSpPr/>
          <p:nvPr/>
        </p:nvSpPr>
        <p:spPr>
          <a:xfrm>
            <a:off x="7138545" y="570268"/>
            <a:ext cx="4571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gồm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221" name="矩形 31">
            <a:extLst>
              <a:ext uri="{FF2B5EF4-FFF2-40B4-BE49-F238E27FC236}">
                <a16:creationId xmlns:a16="http://schemas.microsoft.com/office/drawing/2014/main" id="{23AFD753-6326-4ADE-BC7F-95B38FF000D1}"/>
              </a:ext>
            </a:extLst>
          </p:cNvPr>
          <p:cNvSpPr/>
          <p:nvPr/>
        </p:nvSpPr>
        <p:spPr>
          <a:xfrm>
            <a:off x="6177200" y="1804531"/>
            <a:ext cx="5532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1: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1CE1652-E9B5-4120-B168-E480BCD9A657}"/>
              </a:ext>
            </a:extLst>
          </p:cNvPr>
          <p:cNvSpPr/>
          <p:nvPr/>
        </p:nvSpPr>
        <p:spPr>
          <a:xfrm>
            <a:off x="3485680" y="1852567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矩形 31">
            <a:extLst>
              <a:ext uri="{FF2B5EF4-FFF2-40B4-BE49-F238E27FC236}">
                <a16:creationId xmlns:a16="http://schemas.microsoft.com/office/drawing/2014/main" id="{A54CAD79-8102-42E8-BB17-DF2261B2D0BF}"/>
              </a:ext>
            </a:extLst>
          </p:cNvPr>
          <p:cNvSpPr/>
          <p:nvPr/>
        </p:nvSpPr>
        <p:spPr>
          <a:xfrm>
            <a:off x="6177200" y="2895485"/>
            <a:ext cx="5532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2: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đứng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dọc</a:t>
            </a:r>
            <a:r>
              <a:rPr lang="en-US" altLang="en-US" sz="28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9" name="矩形 31">
            <a:extLst>
              <a:ext uri="{FF2B5EF4-FFF2-40B4-BE49-F238E27FC236}">
                <a16:creationId xmlns:a16="http://schemas.microsoft.com/office/drawing/2014/main" id="{2E54A69F-511C-4169-B5A2-8DC3C14E1250}"/>
              </a:ext>
            </a:extLst>
          </p:cNvPr>
          <p:cNvSpPr/>
          <p:nvPr/>
        </p:nvSpPr>
        <p:spPr>
          <a:xfrm>
            <a:off x="6305266" y="4132356"/>
            <a:ext cx="5404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en-US" alt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3: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móc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xuôi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lượn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phía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46B2BE8-44AF-4FA7-A16F-0DD8B53AD9CC}"/>
              </a:ext>
            </a:extLst>
          </p:cNvPr>
          <p:cNvSpPr/>
          <p:nvPr/>
        </p:nvSpPr>
        <p:spPr>
          <a:xfrm>
            <a:off x="3878912" y="1302761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52960E6-9F74-46A2-AF3E-3F42AAE3C1C7}"/>
              </a:ext>
            </a:extLst>
          </p:cNvPr>
          <p:cNvSpPr/>
          <p:nvPr/>
        </p:nvSpPr>
        <p:spPr>
          <a:xfrm>
            <a:off x="3622501" y="3989489"/>
            <a:ext cx="170459" cy="1617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5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0.01111 L -0.00391 -0.01111 C -0.00313 -0.00439 -0.00182 0.00186 -0.00143 0.00857 C -0.00143 0.01088 -0.00208 0.0132 -0.00274 0.01528 C -0.00339 0.0176 -0.00417 0.01991 -0.00521 0.02176 C -0.00886 0.02825 -0.01211 0.02686 -0.01745 0.02825 C -0.01992 0.02963 -0.02227 0.03241 -0.02487 0.03264 C -0.02943 0.03311 -0.03399 0.03195 -0.03841 0.03056 C -0.04024 0.02987 -0.04167 0.02732 -0.04336 0.02616 C -0.04453 0.02524 -0.0457 0.02454 -0.04701 0.02385 C -0.05417 0.01112 -0.04388 0.02894 -0.05313 0.01528 C -0.05925 0.00602 -0.05404 0.01019 -0.06055 0.00649 C -0.06133 0.0051 -0.06211 0.00348 -0.06302 0.00209 C -0.06419 0.00047 -0.06602 -4.44444E-6 -0.06667 -0.00231 C -0.06784 -0.00625 -0.06745 -0.01111 -0.06784 -0.0155 C -0.06758 -0.01967 -0.06641 -0.03981 -0.06419 -0.04375 C -0.06263 -0.04675 -0.06055 -0.04907 -0.05925 -0.05254 C -0.05612 -0.06088 -0.0582 -0.05833 -0.05313 -0.06134 C -0.05117 -0.06481 -0.04974 -0.06782 -0.04701 -0.0699 C -0.04544 -0.07106 -0.04375 -0.07129 -0.04206 -0.07222 C -0.02956 -0.0787 -0.03971 -0.07476 -0.02852 -0.0787 C -0.0211 -0.078 -0.01367 -0.07824 -0.00638 -0.07662 C -0.00117 -0.07546 0.00143 -0.07129 0.00586 -0.06782 C 0.00703 -0.06689 0.00833 -0.06643 0.00963 -0.0655 C 0.01367 -0.06643 0.01797 -0.0655 0.02187 -0.06782 C 0.02331 -0.06851 0.0237 -0.07199 0.02435 -0.0743 C 0.025 -0.07638 0.02565 -0.08078 0.02565 -0.08078 L 0.02565 -0.08078 " pathEditMode="relative" ptsTypes="AAAAAAAAAAAAAAAAAAAAAAAAAA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579 L 0.00039 -0.00579 C 0.00065 -0.00116 0.0013 0.00347 0.0013 0.0081 C 0.0013 0.01042 0.00091 0.0125 0.00039 0.01459 C -2.08333E-7 0.01574 -0.00078 0.01667 -0.00143 0.01759 C -0.00417 0.02176 -0.00534 0.02153 -0.00664 0.02709 C -0.00742 0.03009 -0.00781 0.03334 -0.00846 0.03634 L -0.00924 0.04121 C -0.00964 0.04491 -0.0099 0.04838 -0.01016 0.05209 C -0.01055 0.05625 -0.01068 0.06065 -0.01107 0.06459 C -0.0112 0.06644 -0.01172 0.06783 -0.01198 0.06945 C -0.01289 0.07732 -0.01458 0.09283 -0.01458 0.09283 C -0.01484 0.1713 -0.01484 0.24977 -0.01549 0.32824 C -0.01549 0.33426 -0.01641 0.33982 -0.01719 0.3456 C -0.01875 0.37199 -0.01719 0.35255 -0.01901 0.36759 C -0.01966 0.37269 -0.01979 0.37801 -0.0207 0.3831 C -0.02266 0.39375 -0.02161 0.38959 -0.02331 0.39584 L -0.02331 0.39584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0092 L 0.00481 0.00092 C 0.00651 -0.00347 0.00794 -0.0081 0.01002 -0.01181 C 0.01067 -0.01296 0.01185 -0.0125 0.01263 -0.0132 C 0.01367 -0.01412 0.01445 -0.01551 0.01536 -0.01644 C 0.01614 -0.01713 0.01718 -0.01736 0.01797 -0.01806 C 0.01901 -0.01898 0.02369 -0.025 0.02422 -0.02593 C 0.02604 -0.02894 0.02786 -0.03171 0.02942 -0.03519 C 0.0306 -0.03796 0.0319 -0.04051 0.03294 -0.04306 C 0.03476 -0.04722 0.03437 -0.04792 0.03645 -0.05093 C 0.03737 -0.05208 0.03828 -0.05301 0.03919 -0.05417 C 0.03971 -0.05556 0.04036 -0.05718 0.04088 -0.0588 C 0.04153 -0.06088 0.04192 -0.0632 0.0427 -0.06505 C 0.04336 -0.0669 0.0444 -0.06829 0.04531 -0.06968 C 0.04596 -0.07246 0.04635 -0.075 0.04713 -0.07755 C 0.0483 -0.08195 0.04961 -0.08357 0.05156 -0.08704 C 0.05208 -0.08912 0.05273 -0.09121 0.05325 -0.09329 C 0.0539 -0.09583 0.05429 -0.09861 0.05507 -0.10116 C 0.05547 -0.10278 0.05625 -0.1044 0.05677 -0.10579 C 0.05885 -0.1169 0.05612 -0.10324 0.0595 -0.1169 C 0.06041 -0.1206 0.06054 -0.12384 0.06119 -0.12778 C 0.06145 -0.1294 0.06185 -0.13102 0.06211 -0.13264 C 0.06237 -0.13681 0.06289 -0.14097 0.06302 -0.14514 C 0.06458 -0.20671 0.06041 -0.18333 0.06471 -0.20625 C 0.06497 -0.20996 0.06523 -0.21366 0.06562 -0.21736 C 0.06575 -0.21898 0.06627 -0.22037 0.06653 -0.22199 C 0.06692 -0.22454 0.06705 -0.22708 0.06744 -0.22986 C 0.0677 -0.23611 0.06784 -0.24236 0.06823 -0.24861 C 0.06836 -0.25023 0.06901 -0.25162 0.06914 -0.25324 C 0.06953 -0.25741 0.06979 -0.26181 0.07005 -0.26597 C 0.07031 -0.2794 0.07018 -0.29306 0.07096 -0.30671 C 0.07109 -0.30903 0.07226 -0.31065 0.07265 -0.31296 C 0.07291 -0.31435 0.07382 -0.325 0.07448 -0.32708 C 0.07539 -0.33056 0.07682 -0.33333 0.07799 -0.33658 C 0.07864 -0.33843 0.07903 -0.34074 0.07968 -0.34283 C 0.0802 -0.34445 0.08099 -0.34583 0.08151 -0.34746 C 0.08294 -0.35208 0.08346 -0.35625 0.08593 -0.35996 C 0.08724 -0.36204 0.08893 -0.3632 0.09036 -0.36482 C 0.09127 -0.36574 0.09205 -0.3669 0.09297 -0.36783 C 0.09414 -0.36898 0.09544 -0.36968 0.09648 -0.37107 C 0.09778 -0.37246 0.09869 -0.37431 0.1 -0.3757 C 0.10078 -0.37662 0.10182 -0.37662 0.10273 -0.37732 C 0.10364 -0.37801 0.10442 -0.37963 0.10534 -0.38033 C 0.10612 -0.38125 0.10716 -0.38125 0.10794 -0.38195 C 0.11406 -0.3875 0.10677 -0.38333 0.11419 -0.38658 C 0.12031 -0.38565 0.12656 -0.38496 0.13268 -0.38357 C 0.13606 -0.38287 0.13476 -0.38195 0.13711 -0.37894 C 0.1388 -0.37662 0.14231 -0.37269 0.14231 -0.37269 C 0.14297 -0.37107 0.14362 -0.36945 0.14414 -0.36783 C 0.14479 -0.36551 0.14557 -0.3588 0.14596 -0.35695 C 0.14531 -0.35116 0.14518 -0.34514 0.14414 -0.33958 C 0.14375 -0.3375 0.14244 -0.33634 0.14153 -0.33496 C 0.13151 -0.32107 0.13997 -0.33287 0.13359 -0.32708 C 0.13255 -0.32616 0.1319 -0.32477 0.13086 -0.32384 C 0.13007 -0.32315 0.12903 -0.32315 0.12825 -0.32246 C 0.12734 -0.32153 0.12643 -0.32037 0.12565 -0.31921 C 0.125 -0.31829 0.12448 -0.31713 0.12382 -0.31621 L 0.12291 -0.31458 L 0.12291 -0.31458 " pathEditMode="relative" ptsTypes="AAAAAAAAAAAAAAAAAAAAAAAAAAAAAAAAAAAAAAAAAAAAAAAAAAAAAAAAAAA">
                                      <p:cBhvr>
                                        <p:cTn id="4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1" grpId="0"/>
      <p:bldP spid="26" grpId="0" animBg="1"/>
      <p:bldP spid="26" grpId="1" animBg="1"/>
      <p:bldP spid="26" grpId="2" animBg="1"/>
      <p:bldP spid="38" grpId="0"/>
      <p:bldP spid="39" grpId="0"/>
      <p:bldP spid="40" grpId="0" animBg="1"/>
      <p:bldP spid="40" grpId="1" animBg="1"/>
      <p:bldP spid="40" grpId="2" animBg="1"/>
      <p:bldP spid="41" grpId="0" animBg="1"/>
      <p:bldP spid="41" grpId="1" animBg="1"/>
      <p:bldP spid="41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V hoa (Tập viết Lớp 2 - Tuần 25)">
            <a:hlinkClick r:id="" action="ppaction://media"/>
            <a:extLst>
              <a:ext uri="{FF2B5EF4-FFF2-40B4-BE49-F238E27FC236}">
                <a16:creationId xmlns:a16="http://schemas.microsoft.com/office/drawing/2014/main" id="{E02D3FE9-9C4F-4479-9725-F9469FEB6ED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5761" y="446279"/>
            <a:ext cx="10020478" cy="596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3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">
            <a:hlinkClick r:id="" action="ppaction://media"/>
            <a:extLst>
              <a:ext uri="{FF2B5EF4-FFF2-40B4-BE49-F238E27FC236}">
                <a16:creationId xmlns:a16="http://schemas.microsoft.com/office/drawing/2014/main" id="{D1858D6F-F117-4CA8-AED5-8D9B1A3ABF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115956"/>
            <a:ext cx="6742043" cy="67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9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85" y="0"/>
            <a:ext cx="9683646" cy="8102184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2945093" y="4178098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6093" y="0"/>
            <a:ext cx="13011150" cy="7315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482" y="2674961"/>
            <a:ext cx="5982518" cy="36848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" y="2674961"/>
            <a:ext cx="5308979" cy="368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2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522105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222</Words>
  <Application>Microsoft Office PowerPoint</Application>
  <PresentationFormat>Widescreen</PresentationFormat>
  <Paragraphs>37</Paragraphs>
  <Slides>13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Arial</vt:lpstr>
      <vt:lpstr>Arial Rounded MT Bold</vt:lpstr>
      <vt:lpstr>Arial-Rounded</vt:lpstr>
      <vt:lpstr>Calibri</vt:lpstr>
      <vt:lpstr>Calibri Light</vt:lpstr>
      <vt:lpstr>等线</vt:lpstr>
      <vt:lpstr>HP001 4H</vt:lpstr>
      <vt:lpstr>HP001 5 hàng</vt:lpstr>
      <vt:lpstr>Times New Roman</vt:lpstr>
      <vt:lpstr>Office Theme</vt:lpstr>
      <vt:lpstr>1_Office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75</cp:revision>
  <dcterms:created xsi:type="dcterms:W3CDTF">2021-06-23T00:56:23Z</dcterms:created>
  <dcterms:modified xsi:type="dcterms:W3CDTF">2022-02-26T04:11:00Z</dcterms:modified>
</cp:coreProperties>
</file>