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50" r:id="rId3"/>
    <p:sldMasterId id="2147483763" r:id="rId4"/>
  </p:sldMasterIdLst>
  <p:notesMasterIdLst>
    <p:notesMasterId r:id="rId17"/>
  </p:notesMasterIdLst>
  <p:sldIdLst>
    <p:sldId id="362" r:id="rId5"/>
    <p:sldId id="365" r:id="rId6"/>
    <p:sldId id="366" r:id="rId7"/>
    <p:sldId id="367" r:id="rId8"/>
    <p:sldId id="370" r:id="rId9"/>
    <p:sldId id="371" r:id="rId10"/>
    <p:sldId id="276" r:id="rId11"/>
    <p:sldId id="372" r:id="rId12"/>
    <p:sldId id="374" r:id="rId13"/>
    <p:sldId id="368" r:id="rId14"/>
    <p:sldId id="369" r:id="rId15"/>
    <p:sldId id="351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3BBFB-7AF0-43CA-AE3E-FFE4C666E3A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C9D63-44DF-451A-8B96-8C912C414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3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8C83D7A-9E42-4548-990C-7D2596BB538E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366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463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0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5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62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62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8458-BD28-4939-A609-91D05323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0F49D-A075-4EF7-A306-AFE7F9938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2A208-74B4-40FC-9762-BB09D5D3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529A6-DAC1-4155-A498-9465F290F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5C3D9-AD55-4CBA-AC9E-22D9457E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97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BFFBF-FCB1-405E-AC9D-3CB73EFF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1022A-1AE7-48B9-86EB-BE9011DEF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FD969-4851-4856-A4C9-5C47BB1B8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F1264-1A0D-4629-AAD8-302358415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39B45-33CE-4C3C-93D5-1AC3D278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3F5BA-A8CA-42FC-A697-2F63022A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3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5CB0-C844-41A0-AA5A-47E57EEC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B0908-20EE-4067-A071-029DEBE3A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49417-1BEA-488A-B0B7-03DACC4A3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9AFEE0-0DDB-4678-BD93-43054DDD5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EDC3DB-92A4-489C-9F24-2F323BE7E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4AA0DD-E240-456A-A979-399D23B1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6EE464-2A4D-4762-B14C-9BE91BA7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D6235D-97C0-4F7E-B2F0-31157A3B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74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059F-2A0D-44D6-9D86-9309832A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61C8E-5E1C-4E58-B70C-C3339904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560796-D9AF-42DC-9C6A-2C65B6DF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CE3C8-A68D-4A8E-96F8-FCBF4D86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83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D8C97B-D481-40CF-881B-37EAAD16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4193E-B825-4D46-9513-CA99BC2D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1E277-70C1-4C79-A61F-51F96115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72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5CFC0-1ABD-40D1-B741-15A7A3A80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34C99-1C98-4928-BC4A-863A99DD1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483C3-73E7-4C82-B36A-33709D9EF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D08D6-B819-4D69-881F-F298D13F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317ED-3424-4015-84B8-9D735F96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6155B-46E8-4AEE-874E-3A3C3B7C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33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B9561-A4F6-449C-9247-7BD1C567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3DD51-E1C9-4FAA-B98E-294269932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CD791-5F84-45A1-BAA8-D25BAECD1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3F691-F687-4CE0-B2F9-C246B9AC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D30DB-E273-48D1-9245-917923CB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53A7C-0879-477F-8DFE-C422E213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4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33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60C08-D733-4AF5-9EDD-906468D0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6B406-974F-4BFA-9E03-1FD153794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3D053-FBCD-46AB-8BB3-09648A96E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D5352-A3B0-45A0-B41E-D43B31A7B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37D50-591C-40EE-8AFC-AC241D41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83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BC0A17-32A5-4BD0-A5CB-97DD012C4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F0A27-9535-4D06-9B43-C96212D07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31DF7-2A11-46C5-85F3-E8631B1F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47D5F-A49C-4719-B27B-AE2DC810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B9A70-A0EC-4581-A507-0052A282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18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925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0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13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7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23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99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4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6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24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24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81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98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1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54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27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04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28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048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0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40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70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9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91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7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9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3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6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6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5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58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343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76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2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98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0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6D312-47FE-46FB-8A3A-26A788DED15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0480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71559-4E7A-45D2-A0CA-0F52661A91C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9935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9F77A-4327-4214-9277-ADFD890D435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1314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CFEB6-0CAF-4173-8EB0-107313AFE83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603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9C748-C141-4C87-9308-EEABC1840F7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6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728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992E5-6279-47EF-856B-3CE8D58C413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4165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F3557-4988-4653-97E9-7F6073C3EB3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6522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252DA-8454-4F8B-BF00-8C006C51CDF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7008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58DDB-3355-42B4-B5CC-AFE3493F9A4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524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74B1A-EFFB-46C4-9D0B-CD4D6589E62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15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1454A-9AF3-4199-B3AC-D0C039BACA3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62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9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31C91D-223D-4198-9306-EC93DBFCB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C0E17-F1C7-4005-BB49-689A507BF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AE6FB-7D9E-40CE-B937-C2D45DD70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B55D9-6639-40D2-9DD2-18BB50F72AB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A2BFB-E0C2-4D28-97E7-3B2EF0C61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5719E-31EE-43EF-903F-2CF28740A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4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8" r:id="rId2"/>
    <p:sldLayoutId id="2147483714" r:id="rId3"/>
    <p:sldLayoutId id="2147483650" r:id="rId4"/>
    <p:sldLayoutId id="2147483733" r:id="rId5"/>
    <p:sldLayoutId id="2147483724" r:id="rId6"/>
    <p:sldLayoutId id="2147483723" r:id="rId7"/>
    <p:sldLayoutId id="2147483705" r:id="rId8"/>
    <p:sldLayoutId id="2147483704" r:id="rId9"/>
    <p:sldLayoutId id="2147483703" r:id="rId10"/>
    <p:sldLayoutId id="2147483702" r:id="rId11"/>
    <p:sldLayoutId id="2147483701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7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37" r:id="rId3"/>
    <p:sldLayoutId id="2147483736" r:id="rId4"/>
    <p:sldLayoutId id="2147483735" r:id="rId5"/>
    <p:sldLayoutId id="2147483734" r:id="rId6"/>
    <p:sldLayoutId id="2147483732" r:id="rId7"/>
    <p:sldLayoutId id="2147483726" r:id="rId8"/>
    <p:sldLayoutId id="2147483725" r:id="rId9"/>
    <p:sldLayoutId id="2147483722" r:id="rId10"/>
    <p:sldLayoutId id="2147483706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72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C64B-B376-43DE-9366-5C8065795E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81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8737" y="105104"/>
            <a:ext cx="12023263" cy="209503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4246020" y="0"/>
            <a:ext cx="7618766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53870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905" y="575338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14295" y="709522"/>
            <a:ext cx="7428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SAO BIỂN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607723" y="279596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3257" y="257675"/>
            <a:ext cx="13804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514295" y="2174101"/>
            <a:ext cx="6048016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75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09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518" y="7144286"/>
            <a:ext cx="12335176" cy="6948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699" y="2116736"/>
            <a:ext cx="361166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khảo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56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296064" y="4266756"/>
            <a:ext cx="1496631" cy="17717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438968" y="5714398"/>
            <a:ext cx="2893229" cy="1219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473821" y="3536429"/>
            <a:ext cx="2276409" cy="30725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240DF3-C403-4F4F-9D9F-0C26D2EDC06A}"/>
              </a:ext>
            </a:extLst>
          </p:cNvPr>
          <p:cNvSpPr/>
          <p:nvPr/>
        </p:nvSpPr>
        <p:spPr>
          <a:xfrm>
            <a:off x="4308764" y="1358259"/>
            <a:ext cx="2840376" cy="7753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5639" y="2724704"/>
            <a:ext cx="727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1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210980" y="2108395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150" y="815331"/>
            <a:ext cx="6414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4249" y="1869434"/>
            <a:ext cx="11571497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quốc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bào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nét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424" y="1597025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hoa: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8E3D71-AC87-4B09-9102-0964C78640E4}"/>
              </a:ext>
            </a:extLst>
          </p:cNvPr>
          <p:cNvGrpSpPr/>
          <p:nvPr/>
        </p:nvGrpSpPr>
        <p:grpSpPr>
          <a:xfrm>
            <a:off x="309996" y="440629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950424" y="5726912"/>
            <a:ext cx="923131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ứng dụng: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bào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4A77-EFFE-4FDD-8D00-A38B5E68479A}"/>
              </a:ext>
            </a:extLst>
          </p:cNvPr>
          <p:cNvSpPr txBox="1"/>
          <p:nvPr/>
        </p:nvSpPr>
        <p:spPr>
          <a:xfrm>
            <a:off x="1947490" y="51740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24" y="2146456"/>
            <a:ext cx="6449704" cy="358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9D48D-3C10-46D1-BE42-AFCE11CE9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35"/>
          <a:stretch/>
        </p:blipFill>
        <p:spPr>
          <a:xfrm>
            <a:off x="2198963" y="4083384"/>
            <a:ext cx="7450637" cy="2774616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390917" y="1694362"/>
            <a:ext cx="9066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702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1134981" y="413235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1119687" y="3598774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1134981" y="3024769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1134981" y="248393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1134981" y="193344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79360" y="1783818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1585" y="2298968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1585" y="2839801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1585" y="3413806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3465" y="3947160"/>
            <a:ext cx="941709" cy="56487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Đường</a:t>
            </a:r>
            <a:endParaRPr lang="en-US" sz="1600" b="1" kern="0" dirty="0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  <a:p>
            <a:pPr algn="ctr">
              <a:buClr>
                <a:srgbClr val="000000"/>
              </a:buClr>
            </a:pPr>
            <a:r>
              <a:rPr lang="en-US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kẻ</a:t>
            </a:r>
            <a:r>
              <a:rPr lang="en-US" sz="1600" b="1" kern="0" dirty="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đậm</a:t>
            </a:r>
            <a:endParaRPr lang="en-US" sz="1600" b="1" kern="0" dirty="0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1119687" y="1401265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46291" y="1205276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6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043055"/>
              </p:ext>
            </p:extLst>
          </p:nvPr>
        </p:nvGraphicFramePr>
        <p:xfrm>
          <a:off x="1609835" y="1358090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78722" y="1769305"/>
            <a:ext cx="166116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1700" kern="0" dirty="0">
                <a:solidFill>
                  <a:srgbClr val="000000"/>
                </a:solidFill>
                <a:latin typeface="HP001 5 hàng" pitchFamily="34" charset="0"/>
                <a:ea typeface="HP001 4H" pitchFamily="34" charset="-127"/>
                <a:cs typeface="Arial"/>
                <a:sym typeface="Arial"/>
              </a:rPr>
              <a:t>Y</a:t>
            </a:r>
          </a:p>
        </p:txBody>
      </p:sp>
      <p:sp>
        <p:nvSpPr>
          <p:cNvPr id="220" name="矩形 31">
            <a:extLst>
              <a:ext uri="{FF2B5EF4-FFF2-40B4-BE49-F238E27FC236}">
                <a16:creationId xmlns:a16="http://schemas.microsoft.com/office/drawing/2014/main" id="{AD400CD5-1E45-4B57-9718-A6930321E12A}"/>
              </a:ext>
            </a:extLst>
          </p:cNvPr>
          <p:cNvSpPr/>
          <p:nvPr/>
        </p:nvSpPr>
        <p:spPr>
          <a:xfrm>
            <a:off x="6223381" y="103294"/>
            <a:ext cx="47767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Y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gồm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1" name="矩形 31">
            <a:extLst>
              <a:ext uri="{FF2B5EF4-FFF2-40B4-BE49-F238E27FC236}">
                <a16:creationId xmlns:a16="http://schemas.microsoft.com/office/drawing/2014/main" id="{23AFD753-6326-4ADE-BC7F-95B38FF000D1}"/>
              </a:ext>
            </a:extLst>
          </p:cNvPr>
          <p:cNvSpPr/>
          <p:nvPr/>
        </p:nvSpPr>
        <p:spPr>
          <a:xfrm>
            <a:off x="6493616" y="1128764"/>
            <a:ext cx="50073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5,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móc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móc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cuộn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trong,đầu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móc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1CE1652-E9B5-4120-B168-E480BCD9A657}"/>
              </a:ext>
            </a:extLst>
          </p:cNvPr>
          <p:cNvSpPr/>
          <p:nvPr/>
        </p:nvSpPr>
        <p:spPr>
          <a:xfrm>
            <a:off x="3447167" y="1807572"/>
            <a:ext cx="170459" cy="161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矩形 31">
            <a:extLst>
              <a:ext uri="{FF2B5EF4-FFF2-40B4-BE49-F238E27FC236}">
                <a16:creationId xmlns:a16="http://schemas.microsoft.com/office/drawing/2014/main" id="{A54CAD79-8102-42E8-BB17-DF2261B2D0BF}"/>
              </a:ext>
            </a:extLst>
          </p:cNvPr>
          <p:cNvSpPr/>
          <p:nvPr/>
        </p:nvSpPr>
        <p:spPr>
          <a:xfrm>
            <a:off x="6493616" y="3158385"/>
            <a:ext cx="48724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2: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Rê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6,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khuyết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ngược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1,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phía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alt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8C50415-CF52-4883-B0CC-2DF6B6BD7A1D}"/>
              </a:ext>
            </a:extLst>
          </p:cNvPr>
          <p:cNvSpPr/>
          <p:nvPr/>
        </p:nvSpPr>
        <p:spPr>
          <a:xfrm>
            <a:off x="4832131" y="1382521"/>
            <a:ext cx="170459" cy="161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-0.00277 L -0.00299 -0.00277 C -0.00325 0.00209 -0.00377 0.00672 -0.0039 0.01135 C -0.00429 0.02292 -0.00364 0.03449 -0.00481 0.04584 C -0.0052 0.04954 -0.00716 0.05232 -0.00833 0.05533 C -0.01367 0.06991 -0.00677 0.05209 -0.01185 0.0632 C -0.01393 0.06783 -0.01302 0.0676 -0.01536 0.07107 C -0.01614 0.07223 -0.01718 0.07292 -0.01797 0.07408 C -0.01862 0.075 -0.01901 0.07662 -0.01979 0.07732 C -0.02083 0.07824 -0.02213 0.07824 -0.0233 0.07894 L -0.03737 0.0757 L -0.0444 0.07408 C -0.04622 0.07315 -0.04817 0.07292 -0.04974 0.07107 C -0.05065 0.06991 -0.05156 0.06898 -0.05234 0.06783 C -0.05299 0.0669 -0.05351 0.06551 -0.05416 0.06482 C -0.05494 0.06389 -0.05599 0.06366 -0.05677 0.0632 C -0.05716 0.06158 -0.05729 0.05996 -0.05768 0.05857 C -0.05872 0.0551 -0.06054 0.05255 -0.06119 0.04908 L -0.06302 0.03959 L -0.0638 0.03496 C -0.06354 0.0169 -0.06432 -0.00463 -0.06119 -0.02315 C -0.06067 -0.02615 -0.06054 -0.02986 -0.0595 -0.0324 C -0.05507 -0.04421 -0.06067 -0.02986 -0.05507 -0.0419 C -0.0539 -0.04444 -0.05325 -0.04791 -0.05156 -0.04977 C -0.05078 -0.05069 -0.04974 -0.05069 -0.04882 -0.05139 C -0.04127 -0.06041 -0.05091 -0.04953 -0.04362 -0.05602 C -0.04257 -0.05694 -0.04192 -0.05833 -0.04088 -0.05926 C -0.03919 -0.06041 -0.03737 -0.06134 -0.03567 -0.06227 L -0.03033 -0.06551 L -0.02773 -0.0669 C -0.01744 -0.06643 -0.00716 -0.06643 0.00313 -0.06551 C 0.00404 -0.06527 0.00495 -0.06458 0.00586 -0.06389 C 0.00951 -0.06018 0.01355 -0.05509 0.0155 -0.04815 C 0.01914 -0.03518 0.01315 -0.05231 0.0181 -0.03889 C 0.01849 -0.03518 0.01875 -0.03148 0.01901 -0.02777 C 0.0194 -0.02199 0.0194 -0.0162 0.01993 -0.01065 C 0.02006 -0.00879 0.02058 -0.0074 0.02084 -0.00578 C 0.02123 -0.00324 0.02136 -0.00069 0.02175 0.00209 C 0.02201 0.01204 0.02201 0.02199 0.02253 0.03172 C 0.02266 0.03357 0.02318 0.03496 0.02344 0.03658 C 0.02383 0.03866 0.02409 0.04074 0.02435 0.04283 C 0.02592 0.05695 0.02592 0.05857 0.02696 0.07107 C 0.0267 0.07986 0.02657 0.08889 0.02605 0.09769 C 0.02592 0.10093 0.02526 0.10394 0.02526 0.10718 C 0.02474 0.12547 0.02487 0.14375 0.02435 0.16204 C 0.02422 0.1669 0.02318 0.17292 0.02253 0.17778 C 0.02292 0.20023 0.02292 0.22269 0.02344 0.24514 C 0.02344 0.24723 0.02409 0.24931 0.02435 0.25139 C 0.02461 0.25394 0.02487 0.25672 0.02526 0.25926 C 0.02565 0.2625 0.02657 0.26551 0.02696 0.26875 L 0.02956 0.2875 C 0.02995 0.28959 0.02982 0.2919 0.03047 0.29375 C 0.0349 0.30556 0.0293 0.29121 0.0349 0.30324 C 0.03555 0.30463 0.03594 0.30672 0.03672 0.30787 C 0.03828 0.31042 0.0405 0.31158 0.04193 0.31412 C 0.0444 0.31852 0.04297 0.3169 0.04636 0.31898 C 0.06498 0.31713 0.05782 0.32037 0.06849 0.31412 L 0.0737 0.31111 L 0.07631 0.30949 C 0.07696 0.30787 0.07735 0.30602 0.07813 0.30486 C 0.07969 0.30232 0.08164 0.30047 0.08347 0.29838 L 0.08868 0.29213 C 0.08959 0.29121 0.09063 0.29051 0.09141 0.28912 C 0.09909 0.27523 0.08959 0.29283 0.09571 0.27963 C 0.09662 0.27801 0.09766 0.27662 0.09844 0.275 C 0.10209 0.26713 0.09792 0.27292 0.10287 0.26713 C 0.10313 0.26551 0.10326 0.26389 0.10365 0.2625 C 0.10469 0.25903 0.10651 0.25648 0.1073 0.25301 C 0.10756 0.25139 0.10795 0.24977 0.10808 0.24838 C 0.10847 0.2456 0.10847 0.24283 0.10899 0.24051 C 0.10938 0.23912 0.11016 0.23843 0.11081 0.23727 L 0.1125 0.22778 L 0.11342 0.22315 C 0.11368 0.21852 0.11394 0.21366 0.11433 0.20903 C 0.11446 0.20648 0.11524 0.20394 0.11524 0.20116 C 0.11524 0.1919 0.11459 0.18241 0.11433 0.17292 C 0.1142 0.17153 0.11433 0.16991 0.11433 0.16829 L 0.11433 0.16829 " pathEditMode="relative" ptsTypes="AAAAAAAAAAAAAAAAAAAAAAAAAAAAAAAAAAAAAAAAAAAAAAAAAAAAAAAAAAAAAAAAAAAAAAAAAAAAAA">
                                      <p:cBhvr>
                                        <p:cTn id="19" dur="4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949 L 0.00078 -0.00949 C 0.00117 0.00023 0.00104 0.01041 0.00169 0.02013 C 0.00195 0.02245 0.00351 0.02407 0.00351 0.02638 C 0.00377 0.07615 0.00312 0.12592 0.0026 0.17546 C 0.0026 0.17777 0.00195 0.17963 0.00169 0.18171 C 0.0013 0.18541 0.00117 0.18912 0.00078 0.19282 C 0.00117 0.29629 0.00117 0.39976 0.00169 0.50347 C 0.00169 0.50717 0.0026 0.51064 0.0026 0.51435 C 0.0026 0.53009 0.00247 0.54583 0.00169 0.56134 C 0.00156 0.56435 0.00052 0.56666 4.79167E-6 0.56921 C -0.00118 0.57476 -0.00105 0.57569 -0.00274 0.58194 C -0.00313 0.58356 -0.00365 0.58541 -0.00443 0.58657 C -0.0181 0.60601 0.00507 0.56736 -0.00977 0.5912 C -0.01198 0.59467 -0.01316 0.60092 -0.01589 0.60231 C -0.01875 0.60347 -0.01954 0.6037 -0.02214 0.60532 C -0.0306 0.61088 -0.02318 0.60648 -0.02917 0.61018 C -0.03711 0.60648 -0.03881 0.61018 -0.04154 0.60069 C -0.04219 0.59814 -0.04271 0.59537 -0.04323 0.59282 C -0.04297 0.58495 -0.04297 0.57708 -0.04245 0.56921 C -0.04206 0.56504 -0.04141 0.56088 -0.04063 0.55671 C -0.03842 0.54513 -0.03972 0.55023 -0.03711 0.54097 C -0.03529 0.51574 -0.03763 0.53912 -0.03451 0.5206 C -0.03399 0.51805 -0.03399 0.51527 -0.0336 0.51273 C -0.03334 0.51111 -0.03295 0.50972 -0.03269 0.5081 C -0.03243 0.50601 -0.0323 0.50393 -0.03178 0.50185 C -0.03138 0.49953 -0.0306 0.49768 -0.03008 0.4956 C -0.02969 0.49398 -0.02956 0.49236 -0.02917 0.49074 C -0.02865 0.48865 -0.02787 0.4868 -0.02735 0.48449 C -0.02709 0.4831 -0.02696 0.48125 -0.02657 0.47986 C -0.0254 0.47569 -0.02396 0.47176 -0.02305 0.46736 C -0.0224 0.46458 -0.02188 0.46203 -0.02123 0.45949 C -0.02045 0.45671 -0.01941 0.45439 -0.01862 0.45162 C -0.0181 0.45023 -0.0181 0.44838 -0.01771 0.44699 C -0.01719 0.44513 -0.01641 0.44398 -0.01589 0.44213 C -0.0155 0.44074 -0.0155 0.43888 -0.01511 0.4375 C -0.01459 0.43634 -0.01381 0.43564 -0.01329 0.43426 C -0.01198 0.43125 -0.01068 0.42824 -0.00977 0.425 C -0.00912 0.42291 -0.00886 0.4206 -0.00795 0.41875 C -0.00638 0.41527 -0.00404 0.41296 -0.00274 0.40926 C 0.00247 0.39398 -0.00261 0.4081 0.0026 0.39513 C 0.00377 0.39213 0.00468 0.38842 0.00612 0.38564 C 0.00703 0.38426 0.00807 0.38287 0.00872 0.38101 C 0.01041 0.37708 0.01145 0.37245 0.01315 0.36851 C 0.01523 0.36365 0.0177 0.35949 0.0194 0.35439 C 0.02447 0.33935 0.01953 0.35254 0.0246 0.34189 C 0.02565 0.33981 0.0263 0.33726 0.02734 0.33541 C 0.02838 0.33356 0.02968 0.3324 0.03085 0.33078 C 0.03411 0.31921 0.03072 0.32939 0.03528 0.3199 C 0.03593 0.31828 0.03645 0.31666 0.03697 0.31504 C 0.03945 0.30902 0.0388 0.31041 0.04062 0.30717 L 0.04062 0.30717 " pathEditMode="relative" ptsTypes="AAAAAAAAAAAAAAAAAAAAAAAAAAAAAAAAAAAAAAAAAAAAAAAAAAAA">
                                      <p:cBhvr>
                                        <p:cTn id="34" dur="4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5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  <p:bldP spid="221" grpId="0"/>
      <p:bldP spid="26" grpId="0" animBg="1"/>
      <p:bldP spid="26" grpId="1" animBg="1"/>
      <p:bldP spid="26" grpId="2" animBg="1"/>
      <p:bldP spid="38" grpId="0"/>
      <p:bldP spid="44" grpId="0" animBg="1"/>
      <p:bldP spid="44" grpId="1" animBg="1"/>
      <p:bldP spid="44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dẫn viết chữ Y hoa (Tập viết Lớp 2 - Tuần 28)">
            <a:hlinkClick r:id="" action="ppaction://media"/>
            <a:extLst>
              <a:ext uri="{FF2B5EF4-FFF2-40B4-BE49-F238E27FC236}">
                <a16:creationId xmlns:a16="http://schemas.microsoft.com/office/drawing/2014/main" id="{621C41B2-880E-4475-8E43-6A7176EAF87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9106" y="613995"/>
            <a:ext cx="7977556" cy="5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1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E9D48D-3C10-46D1-BE42-AFCE11CE9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2" y="-1244184"/>
            <a:ext cx="9683646" cy="8102184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2986037" y="3277346"/>
            <a:ext cx="6498317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105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689" y="0"/>
            <a:ext cx="13011150" cy="7315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E3A278-704C-4966-AE12-93D49A1F0F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2253954" y="2575583"/>
            <a:ext cx="1285250" cy="162015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A807905-0CEC-4687-892A-403514CA36A0}"/>
              </a:ext>
            </a:extLst>
          </p:cNvPr>
          <p:cNvGrpSpPr/>
          <p:nvPr/>
        </p:nvGrpSpPr>
        <p:grpSpPr>
          <a:xfrm>
            <a:off x="4091986" y="2321020"/>
            <a:ext cx="4985223" cy="1757031"/>
            <a:chOff x="1960717" y="-1009206"/>
            <a:chExt cx="4985223" cy="1757031"/>
          </a:xfrm>
        </p:grpSpPr>
        <p:sp>
          <p:nvSpPr>
            <p:cNvPr id="12" name="Text Box 1736">
              <a:extLst>
                <a:ext uri="{FF2B5EF4-FFF2-40B4-BE49-F238E27FC236}">
                  <a16:creationId xmlns:a16="http://schemas.microsoft.com/office/drawing/2014/main" id="{9CB691AF-8E67-4F09-A9EC-9CB2B48ACB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1863" y="-492568"/>
              <a:ext cx="485407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ea typeface="Arial-Rounded" panose="020B0500000000000000" pitchFamily="34" charset="0"/>
                  <a:cs typeface="Arial" panose="020B0604020202020204" pitchFamily="34" charset="0"/>
                </a:rPr>
                <a:t>“</a:t>
              </a:r>
              <a:r>
                <a:rPr lang="en-US" altLang="en-US" dirty="0" err="1">
                  <a:ea typeface="Arial-Rounded" panose="020B0500000000000000" pitchFamily="34" charset="0"/>
                  <a:cs typeface="Arial" panose="020B0604020202020204" pitchFamily="34" charset="0"/>
                </a:rPr>
                <a:t>đồng</a:t>
              </a:r>
              <a:r>
                <a:rPr lang="en-US" altLang="en-US" dirty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bào</a:t>
              </a:r>
              <a:r>
                <a:rPr lang="en-US" altLang="en-US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” </a:t>
              </a:r>
              <a:r>
                <a:rPr lang="en-US" altLang="en-US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nghĩa</a:t>
              </a:r>
              <a:r>
                <a:rPr lang="en-US" altLang="en-US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lang="en-US" altLang="en-US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? </a:t>
              </a:r>
              <a:endParaRPr lang="en-US" altLang="en-US" dirty="0"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Cloud Callout 11">
              <a:extLst>
                <a:ext uri="{FF2B5EF4-FFF2-40B4-BE49-F238E27FC236}">
                  <a16:creationId xmlns:a16="http://schemas.microsoft.com/office/drawing/2014/main" id="{40AE60D1-73D2-4926-B553-B190C7837415}"/>
                </a:ext>
              </a:extLst>
            </p:cNvPr>
            <p:cNvSpPr/>
            <p:nvPr/>
          </p:nvSpPr>
          <p:spPr>
            <a:xfrm>
              <a:off x="1960717" y="-1009206"/>
              <a:ext cx="4545106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85CDAB1-7233-48FD-8AF3-96ACAF131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0131" y="4083922"/>
            <a:ext cx="2067646" cy="2054132"/>
          </a:xfrm>
          <a:prstGeom prst="rect">
            <a:avLst/>
          </a:prstGeom>
        </p:spPr>
      </p:pic>
      <p:sp>
        <p:nvSpPr>
          <p:cNvPr id="15" name="Text Box 1736">
            <a:extLst>
              <a:ext uri="{FF2B5EF4-FFF2-40B4-BE49-F238E27FC236}">
                <a16:creationId xmlns:a16="http://schemas.microsoft.com/office/drawing/2014/main" id="{E9B2FFC6-51DA-4658-8D40-5FD4F364B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3985" y="4817506"/>
            <a:ext cx="841013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dirty="0" err="1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bào</a:t>
            </a:r>
            <a:r>
              <a:rPr lang="en-US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lang="en-US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lang="en-US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bọc</a:t>
            </a:r>
            <a:r>
              <a:rPr lang="en-US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; </a:t>
            </a:r>
            <a:r>
              <a:rPr lang="en-US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lang="en-US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r>
              <a:rPr lang="en-US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coi</a:t>
            </a:r>
            <a:r>
              <a:rPr lang="en-US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lang="en-US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tổ</a:t>
            </a:r>
            <a:r>
              <a:rPr lang="en-US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endParaRPr lang="vi-VN" dirty="0">
              <a:solidFill>
                <a:srgbClr val="002060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99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7815" y="0"/>
            <a:ext cx="13011150" cy="7315200"/>
          </a:xfrm>
          <a:prstGeom prst="rect">
            <a:avLst/>
          </a:prstGeom>
        </p:spPr>
      </p:pic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764" y="2555804"/>
            <a:ext cx="10718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911" y="4773508"/>
            <a:ext cx="59638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1 li.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130" y="3175705"/>
            <a:ext cx="6981197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Y, T, b, y, g</a:t>
            </a:r>
            <a:r>
              <a:rPr lang="en-US" altLang="en-US" b="1" noProof="0" dirty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2 li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rưỡi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 Box 1727">
            <a:extLst>
              <a:ext uri="{FF2B5EF4-FFF2-40B4-BE49-F238E27FC236}">
                <a16:creationId xmlns:a16="http://schemas.microsoft.com/office/drawing/2014/main" id="{CB4CF4AF-71B9-4EC9-BC98-DC6E28E59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546" y="4022381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b="1" noProof="0" dirty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q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2 li.</a:t>
            </a:r>
          </a:p>
        </p:txBody>
      </p:sp>
    </p:spTree>
    <p:extLst>
      <p:ext uri="{BB962C8B-B14F-4D97-AF65-F5344CB8AC3E}">
        <p14:creationId xmlns:p14="http://schemas.microsoft.com/office/powerpoint/2010/main" val="361016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522105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277</Words>
  <Application>Microsoft Office PowerPoint</Application>
  <PresentationFormat>Widescreen</PresentationFormat>
  <Paragraphs>37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Arial Rounded MT Bold</vt:lpstr>
      <vt:lpstr>Arial-Rounded</vt:lpstr>
      <vt:lpstr>Calibri</vt:lpstr>
      <vt:lpstr>Calibri Light</vt:lpstr>
      <vt:lpstr>等线</vt:lpstr>
      <vt:lpstr>HP001 4H</vt:lpstr>
      <vt:lpstr>HP001 5 hàng</vt:lpstr>
      <vt:lpstr>Times New Roman</vt:lpstr>
      <vt:lpstr>Office Theme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68</cp:revision>
  <dcterms:created xsi:type="dcterms:W3CDTF">2021-06-23T00:56:23Z</dcterms:created>
  <dcterms:modified xsi:type="dcterms:W3CDTF">2022-03-12T04:34:54Z</dcterms:modified>
</cp:coreProperties>
</file>