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7" r:id="rId2"/>
    <p:sldMasterId id="2147483795" r:id="rId3"/>
    <p:sldMasterId id="2147483810" r:id="rId4"/>
  </p:sldMasterIdLst>
  <p:notesMasterIdLst>
    <p:notesMasterId r:id="rId15"/>
  </p:notesMasterIdLst>
  <p:sldIdLst>
    <p:sldId id="494" r:id="rId5"/>
    <p:sldId id="256" r:id="rId6"/>
    <p:sldId id="493" r:id="rId7"/>
    <p:sldId id="497" r:id="rId8"/>
    <p:sldId id="498" r:id="rId9"/>
    <p:sldId id="499" r:id="rId10"/>
    <p:sldId id="503" r:id="rId11"/>
    <p:sldId id="500" r:id="rId12"/>
    <p:sldId id="504" r:id="rId13"/>
    <p:sldId id="502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99"/>
    <a:srgbClr val="000000"/>
    <a:srgbClr val="FF6600"/>
    <a:srgbClr val="FFFF25"/>
    <a:srgbClr val="FF99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150A8-CB73-47A7-A900-92832D18460C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F2378-D027-45A7-9C22-3B340AC8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63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10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FB36-4B07-4EF2-8C02-2AC29D80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72E4E-F0BD-4133-A342-0D21F627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8027-A257-433F-95CE-DD24B72F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1D3F2-8694-43D3-B587-8038DC48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7942E-2DB7-469D-B511-0512E302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6058-064F-4B8A-8E5F-A2D22631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5CF1-F80C-4D58-8D9E-6C6E0074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365E4-5D26-4644-8670-218CB581E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E8FB4-2399-447B-8C3A-030A46C1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EF96-C17D-47B6-B3BB-6C9C4AB8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51C65-C529-40D6-8DF3-DCE57AB7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12D6-AAB8-45FD-BCC3-EBEB0F6C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5C075-F54C-4C26-8AC4-AE939F5D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E2F49-4B4C-4B55-BDA5-C3E919A7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15B4F-93B8-47B3-AF7E-FAF2FFD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2F54-5919-4C1F-A6A9-4AB95B06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7C814-01AF-4BC4-AEC5-2A4F9B3C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8B1-311C-40B8-BAE9-C28177A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A4F8A-F376-423B-AEF6-7963030BA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0B96-9EF8-4D48-8438-68C21784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7FF9B-D969-44B9-9022-70229E3E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31A8B-B8B1-4F0D-BE6E-31D93266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4A66C-68B6-4438-BB44-EF19716C4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3DD45-950D-48DA-9CA7-39E3F8FCB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C4D4-E4C6-49BB-8A0C-AC0C47EF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D6AE-72E2-405B-A9AA-0451749F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B1D89-E498-4AEE-81B2-8EE3040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1" y="4319667"/>
            <a:ext cx="3657600" cy="119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4911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1" y="3247533"/>
            <a:ext cx="79216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60539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079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A362-7D4B-49DE-AA55-E9787B68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B003-D425-4B28-BC51-1A094582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29F3E-7DC0-4CC1-B18F-B1D9C7AB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442F-1564-4A2F-8A58-F3527FDA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24252-9AA2-4D83-AD86-8C416E1A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797067" y="500067"/>
            <a:ext cx="3838400" cy="106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0431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-192316" y="-61401"/>
            <a:ext cx="12384302" cy="7147397"/>
            <a:chOff x="-114512" y="-46051"/>
            <a:chExt cx="9288226" cy="5360548"/>
          </a:xfrm>
        </p:grpSpPr>
        <p:sp>
          <p:nvSpPr>
            <p:cNvPr id="196" name="Google Shape;196;p10"/>
            <p:cNvSpPr/>
            <p:nvPr/>
          </p:nvSpPr>
          <p:spPr>
            <a:xfrm>
              <a:off x="8920250" y="259167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846076" y="4899408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7226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142978" y="472452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0"/>
            <p:cNvSpPr/>
            <p:nvPr/>
          </p:nvSpPr>
          <p:spPr>
            <a:xfrm rot="1358489">
              <a:off x="148771" y="3901453"/>
              <a:ext cx="431020" cy="42280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733077" y="4639623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275209" y="435707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5404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-343465" y="4924992"/>
            <a:ext cx="8819439" cy="6271649"/>
            <a:chOff x="-253724" y="3704068"/>
            <a:chExt cx="6614579" cy="4703737"/>
          </a:xfrm>
        </p:grpSpPr>
        <p:sp>
          <p:nvSpPr>
            <p:cNvPr id="207" name="Google Shape;207;p10"/>
            <p:cNvSpPr/>
            <p:nvPr/>
          </p:nvSpPr>
          <p:spPr>
            <a:xfrm rot="10696051" flipH="1">
              <a:off x="-48939" y="4472719"/>
              <a:ext cx="6354965" cy="3723161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10"/>
            <p:cNvSpPr/>
            <p:nvPr/>
          </p:nvSpPr>
          <p:spPr>
            <a:xfrm rot="10696051" flipH="1">
              <a:off x="-85966" y="4350702"/>
              <a:ext cx="6275401" cy="3367500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10"/>
            <p:cNvSpPr/>
            <p:nvPr/>
          </p:nvSpPr>
          <p:spPr>
            <a:xfrm rot="10696051" flipH="1">
              <a:off x="-115990" y="4219988"/>
              <a:ext cx="6195976" cy="3021225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10"/>
            <p:cNvSpPr/>
            <p:nvPr/>
          </p:nvSpPr>
          <p:spPr>
            <a:xfrm rot="10696051" flipH="1">
              <a:off x="-158362" y="4086845"/>
              <a:ext cx="6116551" cy="2692599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0"/>
            <p:cNvSpPr/>
            <p:nvPr/>
          </p:nvSpPr>
          <p:spPr>
            <a:xfrm rot="10696051" flipH="1">
              <a:off x="-190964" y="3945201"/>
              <a:ext cx="6041889" cy="2378962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0"/>
            <p:cNvSpPr/>
            <p:nvPr/>
          </p:nvSpPr>
          <p:spPr>
            <a:xfrm rot="10696055" flipH="1">
              <a:off x="-223602" y="3793647"/>
              <a:ext cx="5957695" cy="2082833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0"/>
            <p:cNvSpPr/>
            <p:nvPr/>
          </p:nvSpPr>
          <p:spPr>
            <a:xfrm rot="10800000" flipH="1">
              <a:off x="-74089" y="4684619"/>
              <a:ext cx="6355009" cy="3723186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0605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07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29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99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06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76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17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24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19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6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F6DA-97DC-49FC-8822-465FD4CC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0461A-A04F-4251-9262-9AD46697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5F0E-22BF-4336-A424-F78AC270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EED28-6E18-44B7-9539-AD832228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6442-76B5-4F4D-80B3-381EF71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08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88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93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950" y="-2664052"/>
            <a:ext cx="6852100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1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9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1297200" y="382900"/>
            <a:ext cx="9597600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5"/>
          <p:cNvGrpSpPr/>
          <p:nvPr/>
        </p:nvGrpSpPr>
        <p:grpSpPr>
          <a:xfrm rot="5677241">
            <a:off x="4267054" y="684664"/>
            <a:ext cx="2976099" cy="12629098"/>
            <a:chOff x="-854468" y="-99568"/>
            <a:chExt cx="1827367" cy="5342630"/>
          </a:xfrm>
        </p:grpSpPr>
        <p:sp>
          <p:nvSpPr>
            <p:cNvPr id="307" name="Google Shape;307;p15"/>
            <p:cNvSpPr/>
            <p:nvPr/>
          </p:nvSpPr>
          <p:spPr>
            <a:xfrm rot="-5189231" flipH="1">
              <a:off x="-2968376" y="2191678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5"/>
            <p:cNvSpPr/>
            <p:nvPr/>
          </p:nvSpPr>
          <p:spPr>
            <a:xfrm rot="-5189231" flipH="1">
              <a:off x="-2808760" y="2201477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5"/>
            <p:cNvSpPr/>
            <p:nvPr/>
          </p:nvSpPr>
          <p:spPr>
            <a:xfrm rot="-5189231" flipH="1">
              <a:off x="-2650269" y="2210831"/>
              <a:ext cx="5260103" cy="712080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5"/>
            <p:cNvSpPr/>
            <p:nvPr/>
          </p:nvSpPr>
          <p:spPr>
            <a:xfrm rot="-5189231" flipH="1">
              <a:off x="-2490941" y="2221074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15"/>
            <p:cNvSpPr/>
            <p:nvPr/>
          </p:nvSpPr>
          <p:spPr>
            <a:xfrm rot="-5189231" flipH="1">
              <a:off x="-2332075" y="2230827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15"/>
            <p:cNvSpPr/>
            <p:nvPr/>
          </p:nvSpPr>
          <p:spPr>
            <a:xfrm rot="-5189231" flipH="1">
              <a:off x="-2173209" y="2240580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3" name="Google Shape;313;p15"/>
          <p:cNvSpPr/>
          <p:nvPr/>
        </p:nvSpPr>
        <p:spPr>
          <a:xfrm rot="-5400000">
            <a:off x="10776623" y="365408"/>
            <a:ext cx="489715" cy="511220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15"/>
          <p:cNvSpPr/>
          <p:nvPr/>
        </p:nvSpPr>
        <p:spPr>
          <a:xfrm rot="-5400000">
            <a:off x="11812087" y="2946228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" name="Google Shape;315;p15"/>
          <p:cNvSpPr/>
          <p:nvPr/>
        </p:nvSpPr>
        <p:spPr>
          <a:xfrm rot="-5033737">
            <a:off x="121775" y="5973988"/>
            <a:ext cx="489727" cy="512387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15"/>
          <p:cNvSpPr/>
          <p:nvPr/>
        </p:nvSpPr>
        <p:spPr>
          <a:xfrm rot="-5400000">
            <a:off x="441716" y="282356"/>
            <a:ext cx="430008" cy="420708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15"/>
          <p:cNvSpPr/>
          <p:nvPr/>
        </p:nvSpPr>
        <p:spPr>
          <a:xfrm rot="-5033965">
            <a:off x="7333631" y="6325774"/>
            <a:ext cx="430013" cy="419404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15"/>
          <p:cNvSpPr/>
          <p:nvPr/>
        </p:nvSpPr>
        <p:spPr>
          <a:xfrm rot="-5033965">
            <a:off x="10988111" y="7471886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15"/>
          <p:cNvSpPr/>
          <p:nvPr/>
        </p:nvSpPr>
        <p:spPr>
          <a:xfrm rot="-5033965">
            <a:off x="3430365" y="67769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15"/>
          <p:cNvSpPr/>
          <p:nvPr/>
        </p:nvSpPr>
        <p:spPr>
          <a:xfrm rot="-5400000">
            <a:off x="82553" y="3270395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1" name="Google Shape;321;p15"/>
          <p:cNvSpPr/>
          <p:nvPr/>
        </p:nvSpPr>
        <p:spPr>
          <a:xfrm rot="-5033965">
            <a:off x="11285165" y="58828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57331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825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1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3" y="3140167"/>
            <a:ext cx="3483600" cy="697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6" y="3996233"/>
            <a:ext cx="3483600" cy="81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524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627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5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398D-89A8-4ED0-BA24-7C008E3E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35AB-6602-4C2F-80EA-D4A28853B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AB0E1-E328-4E76-822F-3E7485C1D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E7A1A-E4CC-46FF-A066-03ED53B1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22E6C-7E3A-4828-8DED-92C351D7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4FCAC-A958-42BB-A2DD-3C5E350F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879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7437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2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2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90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4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6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6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9217" y="4933813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95647" y="4860659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4486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9485" y="6291138"/>
            <a:ext cx="243815" cy="22449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25559" y="-17314"/>
            <a:ext cx="2066466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30265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902" y="-17263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8468" y="247726"/>
            <a:ext cx="552642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8634068" y="5455674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508735" y="6107601"/>
            <a:ext cx="1246510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12008782" y="6457004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1796872" y="6309581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2219663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11548976" y="6745951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93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9214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1292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158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89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5460-903F-4DD3-8639-56B9B8D6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629FA-45ED-4836-8E4A-560D579E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CBB2B-D17C-4FB7-ABA4-13C551B2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1945C-F6B4-48D2-ABDD-559E1E8C6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ED97A-D23E-4E31-82C5-E7A676DDB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8D921-98E7-47B6-94BE-B819C32D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D0BDF-21A4-4DED-AEEF-EB705AB9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9E56E-22D4-45C6-A22B-43714D54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9177-0E83-494B-A302-6A14947F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BD170-287F-4E33-8EDB-501A42B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D1905-6086-4C17-9CE4-CDF8D8C1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BAF2C-A06B-4D7A-89DD-FA9C6020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9F218-1B3A-4032-A681-4A5BA77E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7D00D-D1DD-4C87-BBC9-EB6BD1BA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86930-83B1-4DB4-B720-45842DB3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A095-6E53-4026-BEFC-69CF8C2229D0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AEB88-12FE-47D1-82B8-C4F9D1D2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51BC-13B6-45E1-B1E0-94D34812A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61" r:id="rId8"/>
    <p:sldLayoutId id="2147483697" r:id="rId9"/>
    <p:sldLayoutId id="2147483762" r:id="rId10"/>
    <p:sldLayoutId id="2147483656" r:id="rId11"/>
    <p:sldLayoutId id="2147483657" r:id="rId12"/>
    <p:sldLayoutId id="2147483658" r:id="rId13"/>
    <p:sldLayoutId id="2147483659" r:id="rId14"/>
    <p:sldLayoutId id="2147483661" r:id="rId15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74862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1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9941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7495"/>
            <a:ext cx="11634952" cy="127559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2560018" y="-204433"/>
            <a:ext cx="9170676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160752" y="-103913"/>
            <a:ext cx="2819714" cy="1713825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79882"/>
            <a:ext cx="2188772" cy="95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7654" y="362207"/>
            <a:ext cx="5711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 VIỆN BIẾT ĐI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086678" y="61590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86678" y="0"/>
            <a:ext cx="1275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029430" y="1594418"/>
            <a:ext cx="7228031" cy="90159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LUYỆN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TỪ VÀ CÂU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4816A7-408C-4605-AEAB-58B2BC8F33B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716088" y="2123168"/>
            <a:ext cx="8852670" cy="10652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  <p:grpSp>
        <p:nvGrpSpPr>
          <p:cNvPr id="4" name="Google Shape;178;p33">
            <a:extLst>
              <a:ext uri="{FF2B5EF4-FFF2-40B4-BE49-F238E27FC236}">
                <a16:creationId xmlns:a16="http://schemas.microsoft.com/office/drawing/2014/main" id="{D92ED520-A44B-4EF4-BD07-7118055E489D}"/>
              </a:ext>
            </a:extLst>
          </p:cNvPr>
          <p:cNvGrpSpPr/>
          <p:nvPr/>
        </p:nvGrpSpPr>
        <p:grpSpPr>
          <a:xfrm>
            <a:off x="780650" y="3429000"/>
            <a:ext cx="2350903" cy="3297600"/>
            <a:chOff x="347000" y="2571750"/>
            <a:chExt cx="1767550" cy="2473200"/>
          </a:xfrm>
        </p:grpSpPr>
        <p:sp>
          <p:nvSpPr>
            <p:cNvPr id="5" name="Google Shape;179;p33">
              <a:extLst>
                <a:ext uri="{FF2B5EF4-FFF2-40B4-BE49-F238E27FC236}">
                  <a16:creationId xmlns:a16="http://schemas.microsoft.com/office/drawing/2014/main" id="{99445576-10C0-4172-A6D6-2577A52DF47D}"/>
                </a:ext>
              </a:extLst>
            </p:cNvPr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80;p33">
              <a:extLst>
                <a:ext uri="{FF2B5EF4-FFF2-40B4-BE49-F238E27FC236}">
                  <a16:creationId xmlns:a16="http://schemas.microsoft.com/office/drawing/2014/main" id="{96612136-C570-47D3-91B0-00CEF4CE1C87}"/>
                </a:ext>
              </a:extLst>
            </p:cNvPr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81;p33">
              <a:extLst>
                <a:ext uri="{FF2B5EF4-FFF2-40B4-BE49-F238E27FC236}">
                  <a16:creationId xmlns:a16="http://schemas.microsoft.com/office/drawing/2014/main" id="{BFD1BC6A-362F-4746-8CA3-CEE5AF01CC9F}"/>
                </a:ext>
              </a:extLst>
            </p:cNvPr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82;p33">
              <a:extLst>
                <a:ext uri="{FF2B5EF4-FFF2-40B4-BE49-F238E27FC236}">
                  <a16:creationId xmlns:a16="http://schemas.microsoft.com/office/drawing/2014/main" id="{C1A1BDEF-400B-465F-A6F5-2B53931C824E}"/>
                </a:ext>
              </a:extLst>
            </p:cNvPr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83;p33">
              <a:extLst>
                <a:ext uri="{FF2B5EF4-FFF2-40B4-BE49-F238E27FC236}">
                  <a16:creationId xmlns:a16="http://schemas.microsoft.com/office/drawing/2014/main" id="{F3A22EDC-6FE4-446F-AC9F-68DC7567D0FA}"/>
                </a:ext>
              </a:extLst>
            </p:cNvPr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84;p33">
              <a:extLst>
                <a:ext uri="{FF2B5EF4-FFF2-40B4-BE49-F238E27FC236}">
                  <a16:creationId xmlns:a16="http://schemas.microsoft.com/office/drawing/2014/main" id="{92C368C9-89BD-4593-BA3D-FA833D73CE64}"/>
                </a:ext>
              </a:extLst>
            </p:cNvPr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85;p33">
              <a:extLst>
                <a:ext uri="{FF2B5EF4-FFF2-40B4-BE49-F238E27FC236}">
                  <a16:creationId xmlns:a16="http://schemas.microsoft.com/office/drawing/2014/main" id="{247C02E5-73E7-4BEB-984E-AF44E846C3D5}"/>
                </a:ext>
              </a:extLst>
            </p:cNvPr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86;p33">
              <a:extLst>
                <a:ext uri="{FF2B5EF4-FFF2-40B4-BE49-F238E27FC236}">
                  <a16:creationId xmlns:a16="http://schemas.microsoft.com/office/drawing/2014/main" id="{0A43F756-FB24-42B2-8D48-9ACA441E82D1}"/>
                </a:ext>
              </a:extLst>
            </p:cNvPr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87;p33">
              <a:extLst>
                <a:ext uri="{FF2B5EF4-FFF2-40B4-BE49-F238E27FC236}">
                  <a16:creationId xmlns:a16="http://schemas.microsoft.com/office/drawing/2014/main" id="{F52DF302-4BA8-4694-9F89-942F740F03FC}"/>
                </a:ext>
              </a:extLst>
            </p:cNvPr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88;p33">
              <a:extLst>
                <a:ext uri="{FF2B5EF4-FFF2-40B4-BE49-F238E27FC236}">
                  <a16:creationId xmlns:a16="http://schemas.microsoft.com/office/drawing/2014/main" id="{B86E6110-6F07-426E-A09E-CF07264C18ED}"/>
                </a:ext>
              </a:extLst>
            </p:cNvPr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89;p33">
              <a:extLst>
                <a:ext uri="{FF2B5EF4-FFF2-40B4-BE49-F238E27FC236}">
                  <a16:creationId xmlns:a16="http://schemas.microsoft.com/office/drawing/2014/main" id="{4D85F055-5F84-4DD0-AA53-755F66EA4264}"/>
                </a:ext>
              </a:extLst>
            </p:cNvPr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90;p33">
              <a:extLst>
                <a:ext uri="{FF2B5EF4-FFF2-40B4-BE49-F238E27FC236}">
                  <a16:creationId xmlns:a16="http://schemas.microsoft.com/office/drawing/2014/main" id="{291640E9-8B4B-475F-84A8-794D3E5DCA75}"/>
                </a:ext>
              </a:extLst>
            </p:cNvPr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91;p33">
              <a:extLst>
                <a:ext uri="{FF2B5EF4-FFF2-40B4-BE49-F238E27FC236}">
                  <a16:creationId xmlns:a16="http://schemas.microsoft.com/office/drawing/2014/main" id="{32853E7D-55B9-40A1-987D-A21009B709BE}"/>
                </a:ext>
              </a:extLst>
            </p:cNvPr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92;p33">
              <a:extLst>
                <a:ext uri="{FF2B5EF4-FFF2-40B4-BE49-F238E27FC236}">
                  <a16:creationId xmlns:a16="http://schemas.microsoft.com/office/drawing/2014/main" id="{C9BBC727-2FE6-4653-AA55-E5ECFD3A42EC}"/>
                </a:ext>
              </a:extLst>
            </p:cNvPr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3;p33">
              <a:extLst>
                <a:ext uri="{FF2B5EF4-FFF2-40B4-BE49-F238E27FC236}">
                  <a16:creationId xmlns:a16="http://schemas.microsoft.com/office/drawing/2014/main" id="{B057F07F-AE65-4223-973F-59E4990FBB26}"/>
                </a:ext>
              </a:extLst>
            </p:cNvPr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94;p33">
              <a:extLst>
                <a:ext uri="{FF2B5EF4-FFF2-40B4-BE49-F238E27FC236}">
                  <a16:creationId xmlns:a16="http://schemas.microsoft.com/office/drawing/2014/main" id="{6D12746C-D877-4B39-8408-B370FA1F3F64}"/>
                </a:ext>
              </a:extLst>
            </p:cNvPr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95;p33">
              <a:extLst>
                <a:ext uri="{FF2B5EF4-FFF2-40B4-BE49-F238E27FC236}">
                  <a16:creationId xmlns:a16="http://schemas.microsoft.com/office/drawing/2014/main" id="{5BCC3032-22A1-4B48-848E-61268154DB84}"/>
                </a:ext>
              </a:extLst>
            </p:cNvPr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96;p33">
              <a:extLst>
                <a:ext uri="{FF2B5EF4-FFF2-40B4-BE49-F238E27FC236}">
                  <a16:creationId xmlns:a16="http://schemas.microsoft.com/office/drawing/2014/main" id="{29A318CF-1CC1-476E-8012-A970FB81CFB4}"/>
                </a:ext>
              </a:extLst>
            </p:cNvPr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97;p33">
              <a:extLst>
                <a:ext uri="{FF2B5EF4-FFF2-40B4-BE49-F238E27FC236}">
                  <a16:creationId xmlns:a16="http://schemas.microsoft.com/office/drawing/2014/main" id="{9BE8FE53-1128-4466-A22E-D78A638FF424}"/>
                </a:ext>
              </a:extLst>
            </p:cNvPr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98;p33">
              <a:extLst>
                <a:ext uri="{FF2B5EF4-FFF2-40B4-BE49-F238E27FC236}">
                  <a16:creationId xmlns:a16="http://schemas.microsoft.com/office/drawing/2014/main" id="{0447DB66-1017-4BAB-B1B9-7C5968A4C96B}"/>
                </a:ext>
              </a:extLst>
            </p:cNvPr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99;p33">
              <a:extLst>
                <a:ext uri="{FF2B5EF4-FFF2-40B4-BE49-F238E27FC236}">
                  <a16:creationId xmlns:a16="http://schemas.microsoft.com/office/drawing/2014/main" id="{841F7B87-79C6-4E4B-A1C7-25E08DEA342B}"/>
                </a:ext>
              </a:extLst>
            </p:cNvPr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00;p33">
              <a:extLst>
                <a:ext uri="{FF2B5EF4-FFF2-40B4-BE49-F238E27FC236}">
                  <a16:creationId xmlns:a16="http://schemas.microsoft.com/office/drawing/2014/main" id="{E3FBF80E-7174-4BBE-A338-C3B7AB275474}"/>
                </a:ext>
              </a:extLst>
            </p:cNvPr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01;p33">
              <a:extLst>
                <a:ext uri="{FF2B5EF4-FFF2-40B4-BE49-F238E27FC236}">
                  <a16:creationId xmlns:a16="http://schemas.microsoft.com/office/drawing/2014/main" id="{05F24A99-4705-4E5D-AE81-F69DB1A0BDD4}"/>
                </a:ext>
              </a:extLst>
            </p:cNvPr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02;p33">
              <a:extLst>
                <a:ext uri="{FF2B5EF4-FFF2-40B4-BE49-F238E27FC236}">
                  <a16:creationId xmlns:a16="http://schemas.microsoft.com/office/drawing/2014/main" id="{341A6A49-0715-4ED2-BCCE-CAC5D0D12BAC}"/>
                </a:ext>
              </a:extLst>
            </p:cNvPr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03;p33">
              <a:extLst>
                <a:ext uri="{FF2B5EF4-FFF2-40B4-BE49-F238E27FC236}">
                  <a16:creationId xmlns:a16="http://schemas.microsoft.com/office/drawing/2014/main" id="{4EF87565-3BA4-4082-A5C2-5084BD3DA789}"/>
                </a:ext>
              </a:extLst>
            </p:cNvPr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204;p33">
              <a:extLst>
                <a:ext uri="{FF2B5EF4-FFF2-40B4-BE49-F238E27FC236}">
                  <a16:creationId xmlns:a16="http://schemas.microsoft.com/office/drawing/2014/main" id="{84C0BB23-4806-40E0-805B-D0BA0A38DBB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205;p33">
              <a:extLst>
                <a:ext uri="{FF2B5EF4-FFF2-40B4-BE49-F238E27FC236}">
                  <a16:creationId xmlns:a16="http://schemas.microsoft.com/office/drawing/2014/main" id="{8247706A-5667-49C9-BDB3-468C2592BDC0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206;p33">
              <a:extLst>
                <a:ext uri="{FF2B5EF4-FFF2-40B4-BE49-F238E27FC236}">
                  <a16:creationId xmlns:a16="http://schemas.microsoft.com/office/drawing/2014/main" id="{28E9B0C8-BD64-4511-9DEF-59813D0A00BB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207;p33">
              <a:extLst>
                <a:ext uri="{FF2B5EF4-FFF2-40B4-BE49-F238E27FC236}">
                  <a16:creationId xmlns:a16="http://schemas.microsoft.com/office/drawing/2014/main" id="{AF847406-4C4C-454F-B840-906B163CC09A}"/>
                </a:ext>
              </a:extLst>
            </p:cNvPr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208;p33">
              <a:extLst>
                <a:ext uri="{FF2B5EF4-FFF2-40B4-BE49-F238E27FC236}">
                  <a16:creationId xmlns:a16="http://schemas.microsoft.com/office/drawing/2014/main" id="{1AA6F2C3-EA3C-4EF6-854E-889DE41470E5}"/>
                </a:ext>
              </a:extLst>
            </p:cNvPr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09;p33">
              <a:extLst>
                <a:ext uri="{FF2B5EF4-FFF2-40B4-BE49-F238E27FC236}">
                  <a16:creationId xmlns:a16="http://schemas.microsoft.com/office/drawing/2014/main" id="{BD57BAF6-8694-4A8E-A5F1-72CB75903386}"/>
                </a:ext>
              </a:extLst>
            </p:cNvPr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10;p33">
              <a:extLst>
                <a:ext uri="{FF2B5EF4-FFF2-40B4-BE49-F238E27FC236}">
                  <a16:creationId xmlns:a16="http://schemas.microsoft.com/office/drawing/2014/main" id="{274DEB6D-63B4-45C3-B786-B165C3B99FCE}"/>
                </a:ext>
              </a:extLst>
            </p:cNvPr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11;p33">
              <a:extLst>
                <a:ext uri="{FF2B5EF4-FFF2-40B4-BE49-F238E27FC236}">
                  <a16:creationId xmlns:a16="http://schemas.microsoft.com/office/drawing/2014/main" id="{0F9FAF96-F6D1-4402-831F-D29A9ED56D7C}"/>
                </a:ext>
              </a:extLst>
            </p:cNvPr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12;p33">
              <a:extLst>
                <a:ext uri="{FF2B5EF4-FFF2-40B4-BE49-F238E27FC236}">
                  <a16:creationId xmlns:a16="http://schemas.microsoft.com/office/drawing/2014/main" id="{2A0D1A74-80D2-4821-88BA-052202F54424}"/>
                </a:ext>
              </a:extLst>
            </p:cNvPr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13;p33">
              <a:extLst>
                <a:ext uri="{FF2B5EF4-FFF2-40B4-BE49-F238E27FC236}">
                  <a16:creationId xmlns:a16="http://schemas.microsoft.com/office/drawing/2014/main" id="{38305B8B-81D5-4B72-9A18-5C95B5319DB1}"/>
                </a:ext>
              </a:extLst>
            </p:cNvPr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214;p33">
              <a:extLst>
                <a:ext uri="{FF2B5EF4-FFF2-40B4-BE49-F238E27FC236}">
                  <a16:creationId xmlns:a16="http://schemas.microsoft.com/office/drawing/2014/main" id="{3BCA1924-A3E0-4F35-ABF7-B17D8EAB69FE}"/>
                </a:ext>
              </a:extLst>
            </p:cNvPr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215;p33">
              <a:extLst>
                <a:ext uri="{FF2B5EF4-FFF2-40B4-BE49-F238E27FC236}">
                  <a16:creationId xmlns:a16="http://schemas.microsoft.com/office/drawing/2014/main" id="{C277E45A-D9B4-4858-9BDC-1811DCE7B0A6}"/>
                </a:ext>
              </a:extLst>
            </p:cNvPr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216;p33">
              <a:extLst>
                <a:ext uri="{FF2B5EF4-FFF2-40B4-BE49-F238E27FC236}">
                  <a16:creationId xmlns:a16="http://schemas.microsoft.com/office/drawing/2014/main" id="{23F5C3C4-54AC-4F6F-8236-AC131EE2B228}"/>
                </a:ext>
              </a:extLst>
            </p:cNvPr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217;p33">
              <a:extLst>
                <a:ext uri="{FF2B5EF4-FFF2-40B4-BE49-F238E27FC236}">
                  <a16:creationId xmlns:a16="http://schemas.microsoft.com/office/drawing/2014/main" id="{AE626633-31A0-4F95-8F93-F40D5E567F8E}"/>
                </a:ext>
              </a:extLst>
            </p:cNvPr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218;p33">
              <a:extLst>
                <a:ext uri="{FF2B5EF4-FFF2-40B4-BE49-F238E27FC236}">
                  <a16:creationId xmlns:a16="http://schemas.microsoft.com/office/drawing/2014/main" id="{3A5CCFA7-7901-4EC9-B87E-1F7EF3575862}"/>
                </a:ext>
              </a:extLst>
            </p:cNvPr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219;p33">
              <a:extLst>
                <a:ext uri="{FF2B5EF4-FFF2-40B4-BE49-F238E27FC236}">
                  <a16:creationId xmlns:a16="http://schemas.microsoft.com/office/drawing/2014/main" id="{2D5B3653-02F6-4041-AC44-BCE8EDDDA81C}"/>
                </a:ext>
              </a:extLst>
            </p:cNvPr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220;p33">
              <a:extLst>
                <a:ext uri="{FF2B5EF4-FFF2-40B4-BE49-F238E27FC236}">
                  <a16:creationId xmlns:a16="http://schemas.microsoft.com/office/drawing/2014/main" id="{96A7291B-B5FE-41B6-87DE-8391372B2A92}"/>
                </a:ext>
              </a:extLst>
            </p:cNvPr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221;p33">
              <a:extLst>
                <a:ext uri="{FF2B5EF4-FFF2-40B4-BE49-F238E27FC236}">
                  <a16:creationId xmlns:a16="http://schemas.microsoft.com/office/drawing/2014/main" id="{7A1D1BF3-B3E1-46A9-B1D8-CCC9377DEABB}"/>
                </a:ext>
              </a:extLst>
            </p:cNvPr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222;p33">
              <a:extLst>
                <a:ext uri="{FF2B5EF4-FFF2-40B4-BE49-F238E27FC236}">
                  <a16:creationId xmlns:a16="http://schemas.microsoft.com/office/drawing/2014/main" id="{399A66A0-1A6E-4809-8F39-981723CC6B12}"/>
                </a:ext>
              </a:extLst>
            </p:cNvPr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223;p33">
              <a:extLst>
                <a:ext uri="{FF2B5EF4-FFF2-40B4-BE49-F238E27FC236}">
                  <a16:creationId xmlns:a16="http://schemas.microsoft.com/office/drawing/2014/main" id="{A67A59A4-DE21-4925-BAC9-E3CA303F32F8}"/>
                </a:ext>
              </a:extLst>
            </p:cNvPr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24;p33">
              <a:extLst>
                <a:ext uri="{FF2B5EF4-FFF2-40B4-BE49-F238E27FC236}">
                  <a16:creationId xmlns:a16="http://schemas.microsoft.com/office/drawing/2014/main" id="{DFD244AF-9C8D-423A-BAAA-F5C63391F382}"/>
                </a:ext>
              </a:extLst>
            </p:cNvPr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225;p33">
              <a:extLst>
                <a:ext uri="{FF2B5EF4-FFF2-40B4-BE49-F238E27FC236}">
                  <a16:creationId xmlns:a16="http://schemas.microsoft.com/office/drawing/2014/main" id="{ECF2AF1C-8A97-4813-BC72-CA38ECD98E35}"/>
                </a:ext>
              </a:extLst>
            </p:cNvPr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226;p33">
              <a:extLst>
                <a:ext uri="{FF2B5EF4-FFF2-40B4-BE49-F238E27FC236}">
                  <a16:creationId xmlns:a16="http://schemas.microsoft.com/office/drawing/2014/main" id="{B35F5230-11F3-4E5B-BDEF-27EF127AAEB4}"/>
                </a:ext>
              </a:extLst>
            </p:cNvPr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" name="Google Shape;227;p33">
            <a:extLst>
              <a:ext uri="{FF2B5EF4-FFF2-40B4-BE49-F238E27FC236}">
                <a16:creationId xmlns:a16="http://schemas.microsoft.com/office/drawing/2014/main" id="{30D8E3E1-1BA1-4AC3-9125-B701F062B94F}"/>
              </a:ext>
            </a:extLst>
          </p:cNvPr>
          <p:cNvGrpSpPr/>
          <p:nvPr/>
        </p:nvGrpSpPr>
        <p:grpSpPr>
          <a:xfrm>
            <a:off x="8125318" y="4164983"/>
            <a:ext cx="3155907" cy="2411500"/>
            <a:chOff x="6368425" y="3177488"/>
            <a:chExt cx="2372800" cy="1808625"/>
          </a:xfrm>
        </p:grpSpPr>
        <p:sp>
          <p:nvSpPr>
            <p:cNvPr id="54" name="Google Shape;228;p33">
              <a:extLst>
                <a:ext uri="{FF2B5EF4-FFF2-40B4-BE49-F238E27FC236}">
                  <a16:creationId xmlns:a16="http://schemas.microsoft.com/office/drawing/2014/main" id="{A48B5378-BC67-4C53-98EF-18E1B7E65F8A}"/>
                </a:ext>
              </a:extLst>
            </p:cNvPr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229;p33">
              <a:extLst>
                <a:ext uri="{FF2B5EF4-FFF2-40B4-BE49-F238E27FC236}">
                  <a16:creationId xmlns:a16="http://schemas.microsoft.com/office/drawing/2014/main" id="{47E1C8FB-6E4B-4327-A3A3-AAC793833059}"/>
                </a:ext>
              </a:extLst>
            </p:cNvPr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230;p33">
              <a:extLst>
                <a:ext uri="{FF2B5EF4-FFF2-40B4-BE49-F238E27FC236}">
                  <a16:creationId xmlns:a16="http://schemas.microsoft.com/office/drawing/2014/main" id="{BE9EDF24-88D7-4E18-800E-61910FC18FD2}"/>
                </a:ext>
              </a:extLst>
            </p:cNvPr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7" name="Google Shape;231;p33">
              <a:extLst>
                <a:ext uri="{FF2B5EF4-FFF2-40B4-BE49-F238E27FC236}">
                  <a16:creationId xmlns:a16="http://schemas.microsoft.com/office/drawing/2014/main" id="{16EE48AB-79B7-4309-9F2C-9BBAD6C5A320}"/>
                </a:ext>
              </a:extLst>
            </p:cNvPr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58" name="Google Shape;232;p33">
                <a:extLst>
                  <a:ext uri="{FF2B5EF4-FFF2-40B4-BE49-F238E27FC236}">
                    <a16:creationId xmlns:a16="http://schemas.microsoft.com/office/drawing/2014/main" id="{48E3440A-DA93-4CD1-8C6F-221C510B7B11}"/>
                  </a:ext>
                </a:extLst>
              </p:cNvPr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62" name="Google Shape;233;p33">
                  <a:extLst>
                    <a:ext uri="{FF2B5EF4-FFF2-40B4-BE49-F238E27FC236}">
                      <a16:creationId xmlns:a16="http://schemas.microsoft.com/office/drawing/2014/main" id="{432F80FB-2995-4A8D-8CEF-04722CF702FA}"/>
                    </a:ext>
                  </a:extLst>
                </p:cNvPr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63" name="Google Shape;234;p33">
                  <a:extLst>
                    <a:ext uri="{FF2B5EF4-FFF2-40B4-BE49-F238E27FC236}">
                      <a16:creationId xmlns:a16="http://schemas.microsoft.com/office/drawing/2014/main" id="{1A1D8043-0454-4E08-9B4C-600622C0FB73}"/>
                    </a:ext>
                  </a:extLst>
                </p:cNvPr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64" name="Google Shape;235;p33">
                    <a:extLst>
                      <a:ext uri="{FF2B5EF4-FFF2-40B4-BE49-F238E27FC236}">
                        <a16:creationId xmlns:a16="http://schemas.microsoft.com/office/drawing/2014/main" id="{73B542E2-956A-4256-AA41-BB51BA4527AE}"/>
                      </a:ext>
                    </a:extLst>
                  </p:cNvPr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65" name="Google Shape;236;p33">
                    <a:extLst>
                      <a:ext uri="{FF2B5EF4-FFF2-40B4-BE49-F238E27FC236}">
                        <a16:creationId xmlns:a16="http://schemas.microsoft.com/office/drawing/2014/main" id="{6088192E-BAE4-4202-A74F-7E7A83CE800C}"/>
                      </a:ext>
                    </a:extLst>
                  </p:cNvPr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66" name="Google Shape;237;p33">
                      <a:extLst>
                        <a:ext uri="{FF2B5EF4-FFF2-40B4-BE49-F238E27FC236}">
                          <a16:creationId xmlns:a16="http://schemas.microsoft.com/office/drawing/2014/main" id="{89598616-8871-4FE8-8B1A-B9252556B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" name="Google Shape;238;p33">
                      <a:extLst>
                        <a:ext uri="{FF2B5EF4-FFF2-40B4-BE49-F238E27FC236}">
                          <a16:creationId xmlns:a16="http://schemas.microsoft.com/office/drawing/2014/main" id="{FA3EF4B6-61D0-493E-A0D3-EB43F1F4E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" name="Google Shape;239;p33">
                      <a:extLst>
                        <a:ext uri="{FF2B5EF4-FFF2-40B4-BE49-F238E27FC236}">
                          <a16:creationId xmlns:a16="http://schemas.microsoft.com/office/drawing/2014/main" id="{8C4928EA-963C-45B0-B2E5-E3C6E7D00E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" name="Google Shape;240;p33">
                      <a:extLst>
                        <a:ext uri="{FF2B5EF4-FFF2-40B4-BE49-F238E27FC236}">
                          <a16:creationId xmlns:a16="http://schemas.microsoft.com/office/drawing/2014/main" id="{DF2E1168-D9B2-4E94-ADB4-42D8F24D27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0" name="Google Shape;241;p33">
                      <a:extLst>
                        <a:ext uri="{FF2B5EF4-FFF2-40B4-BE49-F238E27FC236}">
                          <a16:creationId xmlns:a16="http://schemas.microsoft.com/office/drawing/2014/main" id="{9C3E2AF1-671F-40D9-ABBE-DA050B89A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1" name="Google Shape;242;p33">
                      <a:extLst>
                        <a:ext uri="{FF2B5EF4-FFF2-40B4-BE49-F238E27FC236}">
                          <a16:creationId xmlns:a16="http://schemas.microsoft.com/office/drawing/2014/main" id="{59E03C95-5CB4-428D-BA9F-CF4B6AF601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2" name="Google Shape;243;p33">
                      <a:extLst>
                        <a:ext uri="{FF2B5EF4-FFF2-40B4-BE49-F238E27FC236}">
                          <a16:creationId xmlns:a16="http://schemas.microsoft.com/office/drawing/2014/main" id="{FD5D61EB-01DC-425C-924C-13D28140B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" name="Google Shape;244;p33">
                      <a:extLst>
                        <a:ext uri="{FF2B5EF4-FFF2-40B4-BE49-F238E27FC236}">
                          <a16:creationId xmlns:a16="http://schemas.microsoft.com/office/drawing/2014/main" id="{111293E1-5760-4369-902D-2C41B283F5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4" name="Google Shape;245;p33">
                      <a:extLst>
                        <a:ext uri="{FF2B5EF4-FFF2-40B4-BE49-F238E27FC236}">
                          <a16:creationId xmlns:a16="http://schemas.microsoft.com/office/drawing/2014/main" id="{83F9B7C3-D8BD-4E2A-A008-DA5E6606C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5" name="Google Shape;246;p33">
                      <a:extLst>
                        <a:ext uri="{FF2B5EF4-FFF2-40B4-BE49-F238E27FC236}">
                          <a16:creationId xmlns:a16="http://schemas.microsoft.com/office/drawing/2014/main" id="{532B64D1-0EA4-439A-8CD7-3C6B106A54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6" name="Google Shape;247;p33">
                      <a:extLst>
                        <a:ext uri="{FF2B5EF4-FFF2-40B4-BE49-F238E27FC236}">
                          <a16:creationId xmlns:a16="http://schemas.microsoft.com/office/drawing/2014/main" id="{E41B2C2F-F11D-459E-A0FE-952629A72D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7" name="Google Shape;248;p33">
                      <a:extLst>
                        <a:ext uri="{FF2B5EF4-FFF2-40B4-BE49-F238E27FC236}">
                          <a16:creationId xmlns:a16="http://schemas.microsoft.com/office/drawing/2014/main" id="{38C01C75-D36C-4BAF-91F5-F222E16BBE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8" name="Google Shape;249;p33">
                      <a:extLst>
                        <a:ext uri="{FF2B5EF4-FFF2-40B4-BE49-F238E27FC236}">
                          <a16:creationId xmlns:a16="http://schemas.microsoft.com/office/drawing/2014/main" id="{9F30736E-35C2-4E1D-9DDB-AF559B959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9" name="Google Shape;250;p33">
                      <a:extLst>
                        <a:ext uri="{FF2B5EF4-FFF2-40B4-BE49-F238E27FC236}">
                          <a16:creationId xmlns:a16="http://schemas.microsoft.com/office/drawing/2014/main" id="{17FB2B2D-0368-4E7D-958D-3C4F20BCC1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0" name="Google Shape;251;p33">
                      <a:extLst>
                        <a:ext uri="{FF2B5EF4-FFF2-40B4-BE49-F238E27FC236}">
                          <a16:creationId xmlns:a16="http://schemas.microsoft.com/office/drawing/2014/main" id="{E736BDEA-D0CE-42A8-AE5B-36F6A3EA5E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" name="Google Shape;252;p33">
                      <a:extLst>
                        <a:ext uri="{FF2B5EF4-FFF2-40B4-BE49-F238E27FC236}">
                          <a16:creationId xmlns:a16="http://schemas.microsoft.com/office/drawing/2014/main" id="{F99136E8-6421-4D98-B395-70B6349228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2" name="Google Shape;253;p33">
                      <a:extLst>
                        <a:ext uri="{FF2B5EF4-FFF2-40B4-BE49-F238E27FC236}">
                          <a16:creationId xmlns:a16="http://schemas.microsoft.com/office/drawing/2014/main" id="{4DABB70C-EBD3-46D8-B054-1D234CBA13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3" name="Google Shape;254;p33">
                      <a:extLst>
                        <a:ext uri="{FF2B5EF4-FFF2-40B4-BE49-F238E27FC236}">
                          <a16:creationId xmlns:a16="http://schemas.microsoft.com/office/drawing/2014/main" id="{CE0490B2-A8C6-41B3-9A99-52F1D620E8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" name="Google Shape;255;p33">
                      <a:extLst>
                        <a:ext uri="{FF2B5EF4-FFF2-40B4-BE49-F238E27FC236}">
                          <a16:creationId xmlns:a16="http://schemas.microsoft.com/office/drawing/2014/main" id="{10E25E95-E563-48E1-AA55-BFBADA78AF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" name="Google Shape;256;p33">
                      <a:extLst>
                        <a:ext uri="{FF2B5EF4-FFF2-40B4-BE49-F238E27FC236}">
                          <a16:creationId xmlns:a16="http://schemas.microsoft.com/office/drawing/2014/main" id="{D279ACED-2EF8-483D-AA15-1E819B0955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" name="Google Shape;257;p33">
                      <a:extLst>
                        <a:ext uri="{FF2B5EF4-FFF2-40B4-BE49-F238E27FC236}">
                          <a16:creationId xmlns:a16="http://schemas.microsoft.com/office/drawing/2014/main" id="{1662E4BA-A31F-401C-B887-82A4D72F4E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7" name="Google Shape;258;p33">
                      <a:extLst>
                        <a:ext uri="{FF2B5EF4-FFF2-40B4-BE49-F238E27FC236}">
                          <a16:creationId xmlns:a16="http://schemas.microsoft.com/office/drawing/2014/main" id="{779434EE-6625-4EF2-B14A-ABF74DB350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59" name="Google Shape;259;p33">
                <a:extLst>
                  <a:ext uri="{FF2B5EF4-FFF2-40B4-BE49-F238E27FC236}">
                    <a16:creationId xmlns:a16="http://schemas.microsoft.com/office/drawing/2014/main" id="{AC9981F2-09CE-4B7A-9282-B4F716DFB1D9}"/>
                  </a:ext>
                </a:extLst>
              </p:cNvPr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260;p33">
                <a:extLst>
                  <a:ext uri="{FF2B5EF4-FFF2-40B4-BE49-F238E27FC236}">
                    <a16:creationId xmlns:a16="http://schemas.microsoft.com/office/drawing/2014/main" id="{EFF64BE3-D470-4145-A030-998835FAF6FD}"/>
                  </a:ext>
                </a:extLst>
              </p:cNvPr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261;p33">
                <a:extLst>
                  <a:ext uri="{FF2B5EF4-FFF2-40B4-BE49-F238E27FC236}">
                    <a16:creationId xmlns:a16="http://schemas.microsoft.com/office/drawing/2014/main" id="{0654827A-DA5E-406E-BDD3-FE2DCBE1DDA0}"/>
                  </a:ext>
                </a:extLst>
              </p:cNvPr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70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780650" y="3429000"/>
            <a:ext cx="2350903" cy="32976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8277923" y="4102901"/>
            <a:ext cx="3155907" cy="2411500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3429287" y="4102901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3" name="Google Shape;263;p33"/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B6329603-079E-49A9-84AF-1C950991996D}"/>
              </a:ext>
            </a:extLst>
          </p:cNvPr>
          <p:cNvSpPr txBox="1"/>
          <p:nvPr/>
        </p:nvSpPr>
        <p:spPr>
          <a:xfrm>
            <a:off x="1342124" y="1838590"/>
            <a:ext cx="9657929" cy="1565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than,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endParaRPr kumimoji="0" lang="en-US" sz="42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1082"/>
            <a:ext cx="12109451" cy="15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097987" y="636118"/>
            <a:ext cx="66357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5298" y="1528871"/>
            <a:ext cx="11254154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7797" y="1610570"/>
            <a:ext cx="10672549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0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5297" y="1692456"/>
            <a:ext cx="10672550" cy="2763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517"/>
            <a:ext cx="11785600" cy="703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3389085" y="3251272"/>
            <a:ext cx="5522686" cy="817559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Luyện</a:t>
            </a:r>
            <a:r>
              <a:rPr kumimoji="0" lang="en-US" alt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7200" b="1" i="0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3723ECB-7F5A-408C-93AE-EF45668EF3E2}"/>
              </a:ext>
            </a:extLst>
          </p:cNvPr>
          <p:cNvSpPr txBox="1"/>
          <p:nvPr/>
        </p:nvSpPr>
        <p:spPr>
          <a:xfrm>
            <a:off x="562163" y="549018"/>
            <a:ext cx="1097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2DCA1A61-5ED5-41E0-92BD-C7D4142312D3}"/>
              </a:ext>
            </a:extLst>
          </p:cNvPr>
          <p:cNvSpPr txBox="1">
            <a:spLocks/>
          </p:cNvSpPr>
          <p:nvPr/>
        </p:nvSpPr>
        <p:spPr>
          <a:xfrm>
            <a:off x="1491335" y="2237014"/>
            <a:ext cx="861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rủ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48469A-2126-413C-ABE7-2CB88E9668F9}"/>
              </a:ext>
            </a:extLst>
          </p:cNvPr>
          <p:cNvSpPr/>
          <p:nvPr/>
        </p:nvSpPr>
        <p:spPr>
          <a:xfrm>
            <a:off x="4607781" y="1608856"/>
            <a:ext cx="461730" cy="4608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B906E7-D82B-4AD9-8BB0-9CE3ADAFD7AA}"/>
              </a:ext>
            </a:extLst>
          </p:cNvPr>
          <p:cNvSpPr/>
          <p:nvPr/>
        </p:nvSpPr>
        <p:spPr>
          <a:xfrm>
            <a:off x="6138204" y="2388375"/>
            <a:ext cx="461730" cy="4608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5462096-6E2E-416F-81A7-D449BEF0EF34}"/>
              </a:ext>
            </a:extLst>
          </p:cNvPr>
          <p:cNvSpPr/>
          <p:nvPr/>
        </p:nvSpPr>
        <p:spPr>
          <a:xfrm>
            <a:off x="8250701" y="3249143"/>
            <a:ext cx="461730" cy="4608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04432-45FF-4262-B7EA-22649A3462B0}"/>
              </a:ext>
            </a:extLst>
          </p:cNvPr>
          <p:cNvSpPr txBox="1"/>
          <p:nvPr/>
        </p:nvSpPr>
        <p:spPr>
          <a:xfrm>
            <a:off x="4668581" y="1544866"/>
            <a:ext cx="400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D64A53-582A-4DD2-9F19-D823BDC0C267}"/>
              </a:ext>
            </a:extLst>
          </p:cNvPr>
          <p:cNvSpPr txBox="1"/>
          <p:nvPr/>
        </p:nvSpPr>
        <p:spPr>
          <a:xfrm>
            <a:off x="6199163" y="2326425"/>
            <a:ext cx="21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858709-E9AE-40D8-A9BA-15163B994460}"/>
              </a:ext>
            </a:extLst>
          </p:cNvPr>
          <p:cNvSpPr txBox="1"/>
          <p:nvPr/>
        </p:nvSpPr>
        <p:spPr>
          <a:xfrm>
            <a:off x="8312750" y="3128083"/>
            <a:ext cx="271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2" name="Google Shape;227;p33">
            <a:extLst>
              <a:ext uri="{FF2B5EF4-FFF2-40B4-BE49-F238E27FC236}">
                <a16:creationId xmlns:a16="http://schemas.microsoft.com/office/drawing/2014/main" id="{62133484-27E9-4D7E-9321-EB00A5B49F98}"/>
              </a:ext>
            </a:extLst>
          </p:cNvPr>
          <p:cNvGrpSpPr/>
          <p:nvPr/>
        </p:nvGrpSpPr>
        <p:grpSpPr>
          <a:xfrm flipH="1">
            <a:off x="9220199" y="4571999"/>
            <a:ext cx="2818196" cy="2108583"/>
            <a:chOff x="6368425" y="3177488"/>
            <a:chExt cx="2372800" cy="1808625"/>
          </a:xfrm>
        </p:grpSpPr>
        <p:sp>
          <p:nvSpPr>
            <p:cNvPr id="103" name="Google Shape;228;p33">
              <a:extLst>
                <a:ext uri="{FF2B5EF4-FFF2-40B4-BE49-F238E27FC236}">
                  <a16:creationId xmlns:a16="http://schemas.microsoft.com/office/drawing/2014/main" id="{7D4B4617-FC28-42A4-8D67-32A7FF1F7317}"/>
                </a:ext>
              </a:extLst>
            </p:cNvPr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29;p33">
              <a:extLst>
                <a:ext uri="{FF2B5EF4-FFF2-40B4-BE49-F238E27FC236}">
                  <a16:creationId xmlns:a16="http://schemas.microsoft.com/office/drawing/2014/main" id="{ABC01B22-B3BE-4D98-9987-912D37F2FB50}"/>
                </a:ext>
              </a:extLst>
            </p:cNvPr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30;p33">
              <a:extLst>
                <a:ext uri="{FF2B5EF4-FFF2-40B4-BE49-F238E27FC236}">
                  <a16:creationId xmlns:a16="http://schemas.microsoft.com/office/drawing/2014/main" id="{E03009A1-929E-4627-A8A9-F2F5C434F19F}"/>
                </a:ext>
              </a:extLst>
            </p:cNvPr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231;p33">
              <a:extLst>
                <a:ext uri="{FF2B5EF4-FFF2-40B4-BE49-F238E27FC236}">
                  <a16:creationId xmlns:a16="http://schemas.microsoft.com/office/drawing/2014/main" id="{9D2AE3E8-46C5-41AA-B183-1CE41620AED2}"/>
                </a:ext>
              </a:extLst>
            </p:cNvPr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107" name="Google Shape;232;p33">
                <a:extLst>
                  <a:ext uri="{FF2B5EF4-FFF2-40B4-BE49-F238E27FC236}">
                    <a16:creationId xmlns:a16="http://schemas.microsoft.com/office/drawing/2014/main" id="{C18D3059-1B40-4291-B4FD-FE7B06CA80F1}"/>
                  </a:ext>
                </a:extLst>
              </p:cNvPr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111" name="Google Shape;233;p33">
                  <a:extLst>
                    <a:ext uri="{FF2B5EF4-FFF2-40B4-BE49-F238E27FC236}">
                      <a16:creationId xmlns:a16="http://schemas.microsoft.com/office/drawing/2014/main" id="{D14D92BE-22C0-491B-BAB5-118FC1C88D42}"/>
                    </a:ext>
                  </a:extLst>
                </p:cNvPr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2" name="Google Shape;234;p33">
                  <a:extLst>
                    <a:ext uri="{FF2B5EF4-FFF2-40B4-BE49-F238E27FC236}">
                      <a16:creationId xmlns:a16="http://schemas.microsoft.com/office/drawing/2014/main" id="{4B571B7A-0595-40F1-B094-FAF038AC182C}"/>
                    </a:ext>
                  </a:extLst>
                </p:cNvPr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113" name="Google Shape;235;p33">
                    <a:extLst>
                      <a:ext uri="{FF2B5EF4-FFF2-40B4-BE49-F238E27FC236}">
                        <a16:creationId xmlns:a16="http://schemas.microsoft.com/office/drawing/2014/main" id="{0819800C-EE21-43C0-B184-CC79D63FB7D7}"/>
                      </a:ext>
                    </a:extLst>
                  </p:cNvPr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rgbClr val="DD394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14" name="Google Shape;236;p33">
                    <a:extLst>
                      <a:ext uri="{FF2B5EF4-FFF2-40B4-BE49-F238E27FC236}">
                        <a16:creationId xmlns:a16="http://schemas.microsoft.com/office/drawing/2014/main" id="{02381202-CD95-4A89-A829-B3C7751C0DA9}"/>
                      </a:ext>
                    </a:extLst>
                  </p:cNvPr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115" name="Google Shape;237;p33">
                      <a:extLst>
                        <a:ext uri="{FF2B5EF4-FFF2-40B4-BE49-F238E27FC236}">
                          <a16:creationId xmlns:a16="http://schemas.microsoft.com/office/drawing/2014/main" id="{881F7E6A-9EFA-43A7-BD52-B9FA80FF4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6" name="Google Shape;238;p33">
                      <a:extLst>
                        <a:ext uri="{FF2B5EF4-FFF2-40B4-BE49-F238E27FC236}">
                          <a16:creationId xmlns:a16="http://schemas.microsoft.com/office/drawing/2014/main" id="{BA4AF8A6-D846-49FB-B13C-97EEDB6B42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rgbClr val="FB6A2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" name="Google Shape;239;p33">
                      <a:extLst>
                        <a:ext uri="{FF2B5EF4-FFF2-40B4-BE49-F238E27FC236}">
                          <a16:creationId xmlns:a16="http://schemas.microsoft.com/office/drawing/2014/main" id="{894479FF-1D6F-491E-A2E8-195748C6A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rgbClr val="FFBF4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8" name="Google Shape;240;p33">
                      <a:extLst>
                        <a:ext uri="{FF2B5EF4-FFF2-40B4-BE49-F238E27FC236}">
                          <a16:creationId xmlns:a16="http://schemas.microsoft.com/office/drawing/2014/main" id="{513777E7-8D00-4635-84B9-2B6E916220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rgbClr val="2AA1B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9" name="Google Shape;241;p33">
                      <a:extLst>
                        <a:ext uri="{FF2B5EF4-FFF2-40B4-BE49-F238E27FC236}">
                          <a16:creationId xmlns:a16="http://schemas.microsoft.com/office/drawing/2014/main" id="{30C6D9B5-D5D5-40E0-99B1-6B9C15937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rgbClr val="FB6A2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" name="Google Shape;242;p33">
                      <a:extLst>
                        <a:ext uri="{FF2B5EF4-FFF2-40B4-BE49-F238E27FC236}">
                          <a16:creationId xmlns:a16="http://schemas.microsoft.com/office/drawing/2014/main" id="{CAE380D4-0196-4952-8B6B-65BF122D16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rgbClr val="FB6A2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" name="Google Shape;243;p33">
                      <a:extLst>
                        <a:ext uri="{FF2B5EF4-FFF2-40B4-BE49-F238E27FC236}">
                          <a16:creationId xmlns:a16="http://schemas.microsoft.com/office/drawing/2014/main" id="{94775A08-B622-4EF2-9D06-605CE27EF9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rgbClr val="FFBF4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" name="Google Shape;244;p33">
                      <a:extLst>
                        <a:ext uri="{FF2B5EF4-FFF2-40B4-BE49-F238E27FC236}">
                          <a16:creationId xmlns:a16="http://schemas.microsoft.com/office/drawing/2014/main" id="{7F0774D9-B7BD-4775-915A-DC3728E93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" name="Google Shape;245;p33">
                      <a:extLst>
                        <a:ext uri="{FF2B5EF4-FFF2-40B4-BE49-F238E27FC236}">
                          <a16:creationId xmlns:a16="http://schemas.microsoft.com/office/drawing/2014/main" id="{EF72FEF4-2155-4901-B1E2-9BA1DE09EF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rgbClr val="FB8897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" name="Google Shape;246;p33">
                      <a:extLst>
                        <a:ext uri="{FF2B5EF4-FFF2-40B4-BE49-F238E27FC236}">
                          <a16:creationId xmlns:a16="http://schemas.microsoft.com/office/drawing/2014/main" id="{549778AA-0838-4350-984F-B6ADE63CAE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" name="Google Shape;247;p33">
                      <a:extLst>
                        <a:ext uri="{FF2B5EF4-FFF2-40B4-BE49-F238E27FC236}">
                          <a16:creationId xmlns:a16="http://schemas.microsoft.com/office/drawing/2014/main" id="{023223C8-B934-478F-B369-B0AEB9A7EA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rgbClr val="FB8897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" name="Google Shape;248;p33">
                      <a:extLst>
                        <a:ext uri="{FF2B5EF4-FFF2-40B4-BE49-F238E27FC236}">
                          <a16:creationId xmlns:a16="http://schemas.microsoft.com/office/drawing/2014/main" id="{508E1EF4-A764-493D-84DD-17FDFFCC06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" name="Google Shape;249;p33">
                      <a:extLst>
                        <a:ext uri="{FF2B5EF4-FFF2-40B4-BE49-F238E27FC236}">
                          <a16:creationId xmlns:a16="http://schemas.microsoft.com/office/drawing/2014/main" id="{39756BA4-6B67-4408-9C16-1C7DDFAABE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rgbClr val="FB8897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" name="Google Shape;250;p33">
                      <a:extLst>
                        <a:ext uri="{FF2B5EF4-FFF2-40B4-BE49-F238E27FC236}">
                          <a16:creationId xmlns:a16="http://schemas.microsoft.com/office/drawing/2014/main" id="{DDB8960E-2F49-45A9-9964-1E9D0409A0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rgbClr val="C2F2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" name="Google Shape;251;p33">
                      <a:extLst>
                        <a:ext uri="{FF2B5EF4-FFF2-40B4-BE49-F238E27FC236}">
                          <a16:creationId xmlns:a16="http://schemas.microsoft.com/office/drawing/2014/main" id="{16382F88-1CC8-45FB-BB6F-B9C62F6B04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rgbClr val="EEEEE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" name="Google Shape;252;p33">
                      <a:extLst>
                        <a:ext uri="{FF2B5EF4-FFF2-40B4-BE49-F238E27FC236}">
                          <a16:creationId xmlns:a16="http://schemas.microsoft.com/office/drawing/2014/main" id="{FA79DCB7-E5F1-4B5B-9A68-F697ACB065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rgbClr val="FB8897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" name="Google Shape;253;p33">
                      <a:extLst>
                        <a:ext uri="{FF2B5EF4-FFF2-40B4-BE49-F238E27FC236}">
                          <a16:creationId xmlns:a16="http://schemas.microsoft.com/office/drawing/2014/main" id="{06D2023E-D837-4D1E-8099-85CCCF571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rgbClr val="FB8897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2" name="Google Shape;254;p33">
                      <a:extLst>
                        <a:ext uri="{FF2B5EF4-FFF2-40B4-BE49-F238E27FC236}">
                          <a16:creationId xmlns:a16="http://schemas.microsoft.com/office/drawing/2014/main" id="{99FCA6AD-8C0E-4445-AEC3-85C93AEFB8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3" name="Google Shape;255;p33">
                      <a:extLst>
                        <a:ext uri="{FF2B5EF4-FFF2-40B4-BE49-F238E27FC236}">
                          <a16:creationId xmlns:a16="http://schemas.microsoft.com/office/drawing/2014/main" id="{0F27A179-535E-4641-AE58-B1C6A7FB8E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4" name="Google Shape;256;p33">
                      <a:extLst>
                        <a:ext uri="{FF2B5EF4-FFF2-40B4-BE49-F238E27FC236}">
                          <a16:creationId xmlns:a16="http://schemas.microsoft.com/office/drawing/2014/main" id="{072E8AF5-5D22-4264-893A-4093EBA4F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5" name="Google Shape;257;p33">
                      <a:extLst>
                        <a:ext uri="{FF2B5EF4-FFF2-40B4-BE49-F238E27FC236}">
                          <a16:creationId xmlns:a16="http://schemas.microsoft.com/office/drawing/2014/main" id="{0904478B-4544-4CEE-AE34-48D39427FB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6" name="Google Shape;258;p33">
                      <a:extLst>
                        <a:ext uri="{FF2B5EF4-FFF2-40B4-BE49-F238E27FC236}">
                          <a16:creationId xmlns:a16="http://schemas.microsoft.com/office/drawing/2014/main" id="{948226C7-2B43-4A36-AC4A-BF86B93379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08" name="Google Shape;259;p33">
                <a:extLst>
                  <a:ext uri="{FF2B5EF4-FFF2-40B4-BE49-F238E27FC236}">
                    <a16:creationId xmlns:a16="http://schemas.microsoft.com/office/drawing/2014/main" id="{3898F69E-05F3-41ED-B80E-DABC278A83C2}"/>
                  </a:ext>
                </a:extLst>
              </p:cNvPr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rgbClr val="FB6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260;p33">
                <a:extLst>
                  <a:ext uri="{FF2B5EF4-FFF2-40B4-BE49-F238E27FC236}">
                    <a16:creationId xmlns:a16="http://schemas.microsoft.com/office/drawing/2014/main" id="{0437DD1B-4678-41BA-A32F-E5EF79D372EA}"/>
                  </a:ext>
                </a:extLst>
              </p:cNvPr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261;p33">
                <a:extLst>
                  <a:ext uri="{FF2B5EF4-FFF2-40B4-BE49-F238E27FC236}">
                    <a16:creationId xmlns:a16="http://schemas.microsoft.com/office/drawing/2014/main" id="{A219A6BC-B35E-4E27-8634-B07349BD0BBF}"/>
                  </a:ext>
                </a:extLst>
              </p:cNvPr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82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 animBg="1"/>
      <p:bldP spid="38" grpId="0" animBg="1"/>
      <p:bldP spid="2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C761C14-F8FE-4ECD-9612-C1B67C15F62F}"/>
              </a:ext>
            </a:extLst>
          </p:cNvPr>
          <p:cNvSpPr txBox="1"/>
          <p:nvPr/>
        </p:nvSpPr>
        <p:spPr>
          <a:xfrm>
            <a:off x="411758" y="486483"/>
            <a:ext cx="11286755" cy="67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461C819-AF97-4311-B918-9229E9D8117A}"/>
              </a:ext>
            </a:extLst>
          </p:cNvPr>
          <p:cNvSpPr txBox="1">
            <a:spLocks/>
          </p:cNvSpPr>
          <p:nvPr/>
        </p:nvSpPr>
        <p:spPr>
          <a:xfrm>
            <a:off x="937105" y="2665400"/>
            <a:ext cx="1055472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Mai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hằng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A65236-0BC2-4402-9D1B-3A244CF2B285}"/>
              </a:ext>
            </a:extLst>
          </p:cNvPr>
          <p:cNvSpPr txBox="1"/>
          <p:nvPr/>
        </p:nvSpPr>
        <p:spPr>
          <a:xfrm>
            <a:off x="3029976" y="1344717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A0587D-3207-4FDF-B81D-43CA7A69E2EE}"/>
              </a:ext>
            </a:extLst>
          </p:cNvPr>
          <p:cNvSpPr txBox="1"/>
          <p:nvPr/>
        </p:nvSpPr>
        <p:spPr>
          <a:xfrm>
            <a:off x="2957406" y="2189878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4C776A-068D-48C0-B0C9-D11417DA5818}"/>
              </a:ext>
            </a:extLst>
          </p:cNvPr>
          <p:cNvSpPr txBox="1"/>
          <p:nvPr/>
        </p:nvSpPr>
        <p:spPr>
          <a:xfrm>
            <a:off x="4071443" y="3023939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0654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517"/>
            <a:ext cx="11785600" cy="703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3389085" y="3251272"/>
            <a:ext cx="5522686" cy="817559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Vận</a:t>
            </a:r>
            <a:r>
              <a:rPr kumimoji="0" lang="en-US" alt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D62D2860-22CA-4E3E-AEC0-1BC567CE5607}"/>
              </a:ext>
            </a:extLst>
          </p:cNvPr>
          <p:cNvSpPr txBox="1"/>
          <p:nvPr/>
        </p:nvSpPr>
        <p:spPr>
          <a:xfrm>
            <a:off x="938298" y="564332"/>
            <a:ext cx="11567544" cy="627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8FC61BE0-3EDC-4659-AD5B-F29453F0E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277" y="4125277"/>
            <a:ext cx="2732723" cy="2732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36F735-1BC7-4CDE-B082-C063928EE068}"/>
              </a:ext>
            </a:extLst>
          </p:cNvPr>
          <p:cNvSpPr txBox="1"/>
          <p:nvPr/>
        </p:nvSpPr>
        <p:spPr>
          <a:xfrm>
            <a:off x="1403911" y="1381226"/>
            <a:ext cx="951429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khoe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2AAEB-E503-4403-BC28-9ECCADB402D4}"/>
              </a:ext>
            </a:extLst>
          </p:cNvPr>
          <p:cNvSpPr txBox="1"/>
          <p:nvPr/>
        </p:nvSpPr>
        <p:spPr>
          <a:xfrm>
            <a:off x="1403912" y="2215543"/>
            <a:ext cx="921836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xắn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36F735-1BC7-4CDE-B082-C063928EE068}"/>
              </a:ext>
            </a:extLst>
          </p:cNvPr>
          <p:cNvSpPr txBox="1"/>
          <p:nvPr/>
        </p:nvSpPr>
        <p:spPr>
          <a:xfrm>
            <a:off x="1403911" y="3049860"/>
            <a:ext cx="968500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0" y="4063482"/>
            <a:ext cx="1885921" cy="25454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3891594" y="1262381"/>
            <a:ext cx="3271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1432" y="2235096"/>
            <a:ext cx="10812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li.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2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05081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260</Words>
  <Application>Microsoft Office PowerPoint</Application>
  <PresentationFormat>Widescreen</PresentationFormat>
  <Paragraphs>37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等线</vt:lpstr>
      <vt:lpstr>Fredoka One</vt:lpstr>
      <vt:lpstr>Gochi Hand</vt:lpstr>
      <vt:lpstr>Livvic</vt:lpstr>
      <vt:lpstr>Patrick Hand</vt:lpstr>
      <vt:lpstr>Patrick Hand SC</vt:lpstr>
      <vt:lpstr>Roboto Condensed Light</vt:lpstr>
      <vt:lpstr>Times New Roman</vt:lpstr>
      <vt:lpstr>Office Theme</vt:lpstr>
      <vt:lpstr>English Language Grammar Rules by Slidesgo</vt:lpstr>
      <vt:lpstr>3_Office Theme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87</cp:revision>
  <dcterms:created xsi:type="dcterms:W3CDTF">2021-12-12T09:26:29Z</dcterms:created>
  <dcterms:modified xsi:type="dcterms:W3CDTF">2023-03-23T04:57:30Z</dcterms:modified>
</cp:coreProperties>
</file>