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60" r:id="rId3"/>
    <p:sldId id="282" r:id="rId4"/>
    <p:sldId id="283" r:id="rId5"/>
    <p:sldId id="284" r:id="rId6"/>
    <p:sldId id="285" r:id="rId7"/>
    <p:sldId id="261" r:id="rId8"/>
    <p:sldId id="262" r:id="rId9"/>
    <p:sldId id="286" r:id="rId10"/>
    <p:sldId id="289" r:id="rId11"/>
    <p:sldId id="287" r:id="rId12"/>
    <p:sldId id="292" r:id="rId13"/>
    <p:sldId id="288" r:id="rId14"/>
    <p:sldId id="290" r:id="rId15"/>
    <p:sldId id="291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3DBA82"/>
    <a:srgbClr val="DEEFE3"/>
    <a:srgbClr val="7DC3D0"/>
    <a:srgbClr val="B3DDF5"/>
    <a:srgbClr val="F8E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6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EDBD3-46CE-46B9-950A-21064AB52B97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C87AD-9F09-4EC7-99B3-077516D9F9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13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33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7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9B22BB3-E989-4700-91DB-E79CF9134D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4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9B22BB3-E989-4700-91DB-E79CF9134D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56244754-3B4C-1777-0BA5-1E46BE72A5E2}"/>
              </a:ext>
            </a:extLst>
          </p:cNvPr>
          <p:cNvGrpSpPr/>
          <p:nvPr userDrawn="1"/>
        </p:nvGrpSpPr>
        <p:grpSpPr>
          <a:xfrm>
            <a:off x="326198" y="205871"/>
            <a:ext cx="11539605" cy="6446259"/>
            <a:chOff x="616016" y="411740"/>
            <a:chExt cx="11539605" cy="6446259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AB565241-DE37-744E-3C23-C5E9F1E15517}"/>
                </a:ext>
              </a:extLst>
            </p:cNvPr>
            <p:cNvSpPr/>
            <p:nvPr/>
          </p:nvSpPr>
          <p:spPr>
            <a:xfrm>
              <a:off x="616016" y="411740"/>
              <a:ext cx="11539605" cy="6446259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: 圆角 24">
              <a:extLst>
                <a:ext uri="{FF2B5EF4-FFF2-40B4-BE49-F238E27FC236}">
                  <a16:creationId xmlns:a16="http://schemas.microsoft.com/office/drawing/2014/main" id="{B47EE598-BA85-B72E-A8D8-195C2431757C}"/>
                </a:ext>
              </a:extLst>
            </p:cNvPr>
            <p:cNvSpPr/>
            <p:nvPr/>
          </p:nvSpPr>
          <p:spPr>
            <a:xfrm>
              <a:off x="815702" y="625996"/>
              <a:ext cx="11140232" cy="6017747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pic>
        <p:nvPicPr>
          <p:cNvPr id="5" name="图片 15">
            <a:extLst>
              <a:ext uri="{FF2B5EF4-FFF2-40B4-BE49-F238E27FC236}">
                <a16:creationId xmlns:a16="http://schemas.microsoft.com/office/drawing/2014/main" id="{41406E95-DF80-7848-EE78-DBF7609D0D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8" y="3040800"/>
            <a:ext cx="857250" cy="838200"/>
          </a:xfrm>
          <a:prstGeom prst="rect">
            <a:avLst/>
          </a:prstGeom>
        </p:spPr>
      </p:pic>
      <p:pic>
        <p:nvPicPr>
          <p:cNvPr id="6" name="图片 17">
            <a:extLst>
              <a:ext uri="{FF2B5EF4-FFF2-40B4-BE49-F238E27FC236}">
                <a16:creationId xmlns:a16="http://schemas.microsoft.com/office/drawing/2014/main" id="{1A54EB22-C2D5-FADB-13C2-343FC0F788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082" y="2294509"/>
            <a:ext cx="1028700" cy="1200150"/>
          </a:xfrm>
          <a:prstGeom prst="rect">
            <a:avLst/>
          </a:prstGeom>
        </p:spPr>
      </p:pic>
      <p:pic>
        <p:nvPicPr>
          <p:cNvPr id="7" name="图片 19">
            <a:extLst>
              <a:ext uri="{FF2B5EF4-FFF2-40B4-BE49-F238E27FC236}">
                <a16:creationId xmlns:a16="http://schemas.microsoft.com/office/drawing/2014/main" id="{BA08B415-566F-9FFB-A8F4-61A3D4BE144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460" y="5874759"/>
            <a:ext cx="523875" cy="838200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568AB9CC-7744-3A6E-8182-5BBCE3A8199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0383">
            <a:off x="10466581" y="5312366"/>
            <a:ext cx="762000" cy="1352550"/>
          </a:xfrm>
          <a:prstGeom prst="rect">
            <a:avLst/>
          </a:prstGeom>
        </p:spPr>
      </p:pic>
      <p:pic>
        <p:nvPicPr>
          <p:cNvPr id="10" name="图片 23">
            <a:extLst>
              <a:ext uri="{FF2B5EF4-FFF2-40B4-BE49-F238E27FC236}">
                <a16:creationId xmlns:a16="http://schemas.microsoft.com/office/drawing/2014/main" id="{4C3E53BC-6326-C6A3-040C-E701DA4A2C7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989" y="1220972"/>
            <a:ext cx="542925" cy="981075"/>
          </a:xfrm>
          <a:prstGeom prst="rect">
            <a:avLst/>
          </a:prstGeom>
        </p:spPr>
      </p:pic>
      <p:pic>
        <p:nvPicPr>
          <p:cNvPr id="11" name="图片 25">
            <a:extLst>
              <a:ext uri="{FF2B5EF4-FFF2-40B4-BE49-F238E27FC236}">
                <a16:creationId xmlns:a16="http://schemas.microsoft.com/office/drawing/2014/main" id="{232102A6-7782-3C5B-4024-103A9DD7056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77" y="345825"/>
            <a:ext cx="753783" cy="718886"/>
          </a:xfrm>
          <a:prstGeom prst="rect">
            <a:avLst/>
          </a:prstGeom>
        </p:spPr>
      </p:pic>
      <p:pic>
        <p:nvPicPr>
          <p:cNvPr id="12" name="图片 26">
            <a:extLst>
              <a:ext uri="{FF2B5EF4-FFF2-40B4-BE49-F238E27FC236}">
                <a16:creationId xmlns:a16="http://schemas.microsoft.com/office/drawing/2014/main" id="{79A3DF31-37BD-C57A-E8D6-6AAF325950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8594">
            <a:off x="471370" y="45347"/>
            <a:ext cx="1028700" cy="1200150"/>
          </a:xfrm>
          <a:prstGeom prst="rect">
            <a:avLst/>
          </a:prstGeom>
        </p:spPr>
      </p:pic>
      <p:pic>
        <p:nvPicPr>
          <p:cNvPr id="13" name="图片 27">
            <a:extLst>
              <a:ext uri="{FF2B5EF4-FFF2-40B4-BE49-F238E27FC236}">
                <a16:creationId xmlns:a16="http://schemas.microsoft.com/office/drawing/2014/main" id="{D3170CDA-F973-AC20-5A52-922BF4B6A9E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9041" y="4491394"/>
            <a:ext cx="723398" cy="811813"/>
          </a:xfrm>
          <a:prstGeom prst="rect">
            <a:avLst/>
          </a:prstGeom>
        </p:spPr>
      </p:pic>
      <p:pic>
        <p:nvPicPr>
          <p:cNvPr id="14" name="图片 28">
            <a:extLst>
              <a:ext uri="{FF2B5EF4-FFF2-40B4-BE49-F238E27FC236}">
                <a16:creationId xmlns:a16="http://schemas.microsoft.com/office/drawing/2014/main" id="{419ADD34-CC32-D0B1-DF77-6BC65C5FC7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10764492" y="4478201"/>
            <a:ext cx="857250" cy="838200"/>
          </a:xfrm>
          <a:prstGeom prst="rect">
            <a:avLst/>
          </a:prstGeom>
        </p:spPr>
      </p:pic>
      <p:pic>
        <p:nvPicPr>
          <p:cNvPr id="15" name="图片 29">
            <a:extLst>
              <a:ext uri="{FF2B5EF4-FFF2-40B4-BE49-F238E27FC236}">
                <a16:creationId xmlns:a16="http://schemas.microsoft.com/office/drawing/2014/main" id="{E9A9B755-2422-D561-69C8-709BC31925F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6" y="1483669"/>
            <a:ext cx="753783" cy="718886"/>
          </a:xfrm>
          <a:prstGeom prst="rect">
            <a:avLst/>
          </a:prstGeom>
        </p:spPr>
      </p:pic>
      <p:pic>
        <p:nvPicPr>
          <p:cNvPr id="16" name="图片 36">
            <a:extLst>
              <a:ext uri="{FF2B5EF4-FFF2-40B4-BE49-F238E27FC236}">
                <a16:creationId xmlns:a16="http://schemas.microsoft.com/office/drawing/2014/main" id="{B30B916B-F309-DE1D-9127-8AB888F083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92" y="56216"/>
            <a:ext cx="857250" cy="838200"/>
          </a:xfrm>
          <a:prstGeom prst="rect">
            <a:avLst/>
          </a:prstGeom>
        </p:spPr>
      </p:pic>
      <p:pic>
        <p:nvPicPr>
          <p:cNvPr id="17" name="图片 13">
            <a:extLst>
              <a:ext uri="{FF2B5EF4-FFF2-40B4-BE49-F238E27FC236}">
                <a16:creationId xmlns:a16="http://schemas.microsoft.com/office/drawing/2014/main" id="{ADAAA08F-7E6A-CE75-8C3B-30EDAFB8E7E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334" y="102687"/>
            <a:ext cx="664091" cy="745258"/>
          </a:xfrm>
          <a:prstGeom prst="rect">
            <a:avLst/>
          </a:prstGeom>
        </p:spPr>
      </p:pic>
      <p:pic>
        <p:nvPicPr>
          <p:cNvPr id="18" name="图片 38">
            <a:extLst>
              <a:ext uri="{FF2B5EF4-FFF2-40B4-BE49-F238E27FC236}">
                <a16:creationId xmlns:a16="http://schemas.microsoft.com/office/drawing/2014/main" id="{E9926674-4598-728D-8BB8-7B06918B3B6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87" y="5474144"/>
            <a:ext cx="891001" cy="1143001"/>
          </a:xfrm>
          <a:prstGeom prst="rect">
            <a:avLst/>
          </a:prstGeom>
        </p:spPr>
      </p:pic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51828D67-2D99-8411-1E0F-20613B153BCE}"/>
              </a:ext>
            </a:extLst>
          </p:cNvPr>
          <p:cNvSpPr txBox="1">
            <a:spLocks/>
          </p:cNvSpPr>
          <p:nvPr userDrawn="1"/>
        </p:nvSpPr>
        <p:spPr>
          <a:xfrm>
            <a:off x="10914977" y="5445689"/>
            <a:ext cx="1240645" cy="1514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012661-A7C6-484E-80FE-CF2630C2522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945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9B2B8EA-12DE-7E34-C0B4-075E459044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7B236052-5619-7EBD-CB22-2FC839A7335A}"/>
              </a:ext>
            </a:extLst>
          </p:cNvPr>
          <p:cNvGrpSpPr/>
          <p:nvPr userDrawn="1"/>
        </p:nvGrpSpPr>
        <p:grpSpPr>
          <a:xfrm>
            <a:off x="616017" y="411741"/>
            <a:ext cx="10829664" cy="6034520"/>
            <a:chOff x="616017" y="411741"/>
            <a:chExt cx="10829664" cy="6034520"/>
          </a:xfrm>
        </p:grpSpPr>
        <p:sp>
          <p:nvSpPr>
            <p:cNvPr id="10" name="矩形: 圆角 2">
              <a:extLst>
                <a:ext uri="{FF2B5EF4-FFF2-40B4-BE49-F238E27FC236}">
                  <a16:creationId xmlns:a16="http://schemas.microsoft.com/office/drawing/2014/main" id="{08004EC1-9AF5-A90E-F248-4047556C2FE4}"/>
                </a:ext>
              </a:extLst>
            </p:cNvPr>
            <p:cNvSpPr/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: 圆角 24">
              <a:extLst>
                <a:ext uri="{FF2B5EF4-FFF2-40B4-BE49-F238E27FC236}">
                  <a16:creationId xmlns:a16="http://schemas.microsoft.com/office/drawing/2014/main" id="{B4829F6B-FC80-3ACE-501E-16A4858B2387}"/>
                </a:ext>
              </a:extLst>
            </p:cNvPr>
            <p:cNvSpPr/>
            <p:nvPr/>
          </p:nvSpPr>
          <p:spPr>
            <a:xfrm>
              <a:off x="801441" y="58454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pic>
        <p:nvPicPr>
          <p:cNvPr id="12" name="图片 15">
            <a:extLst>
              <a:ext uri="{FF2B5EF4-FFF2-40B4-BE49-F238E27FC236}">
                <a16:creationId xmlns:a16="http://schemas.microsoft.com/office/drawing/2014/main" id="{DED3C3D6-1FF8-F271-8DBF-0E722E50FC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8" y="3040800"/>
            <a:ext cx="857250" cy="83820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5BCA3217-922D-5C4B-4A78-C3480BB303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082" y="2294509"/>
            <a:ext cx="1028700" cy="1200150"/>
          </a:xfrm>
          <a:prstGeom prst="rect">
            <a:avLst/>
          </a:prstGeom>
        </p:spPr>
      </p:pic>
      <p:pic>
        <p:nvPicPr>
          <p:cNvPr id="14" name="图片 19">
            <a:extLst>
              <a:ext uri="{FF2B5EF4-FFF2-40B4-BE49-F238E27FC236}">
                <a16:creationId xmlns:a16="http://schemas.microsoft.com/office/drawing/2014/main" id="{EF404A30-FF15-A347-0FCB-69D7E41ED9A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460" y="5874759"/>
            <a:ext cx="523875" cy="838200"/>
          </a:xfrm>
          <a:prstGeom prst="rect">
            <a:avLst/>
          </a:prstGeom>
        </p:spPr>
      </p:pic>
      <p:pic>
        <p:nvPicPr>
          <p:cNvPr id="15" name="图片 21">
            <a:extLst>
              <a:ext uri="{FF2B5EF4-FFF2-40B4-BE49-F238E27FC236}">
                <a16:creationId xmlns:a16="http://schemas.microsoft.com/office/drawing/2014/main" id="{C6C2726D-FD37-FA80-4091-F035A1CD6BE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0383">
            <a:off x="10466581" y="5312366"/>
            <a:ext cx="762000" cy="1352550"/>
          </a:xfrm>
          <a:prstGeom prst="rect">
            <a:avLst/>
          </a:prstGeom>
        </p:spPr>
      </p:pic>
      <p:pic>
        <p:nvPicPr>
          <p:cNvPr id="16" name="图片 23">
            <a:extLst>
              <a:ext uri="{FF2B5EF4-FFF2-40B4-BE49-F238E27FC236}">
                <a16:creationId xmlns:a16="http://schemas.microsoft.com/office/drawing/2014/main" id="{DBBFF9EA-8348-6397-34F7-FC70E67E19E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989" y="1220972"/>
            <a:ext cx="542925" cy="981075"/>
          </a:xfrm>
          <a:prstGeom prst="rect">
            <a:avLst/>
          </a:prstGeom>
        </p:spPr>
      </p:pic>
      <p:pic>
        <p:nvPicPr>
          <p:cNvPr id="17" name="图片 25">
            <a:extLst>
              <a:ext uri="{FF2B5EF4-FFF2-40B4-BE49-F238E27FC236}">
                <a16:creationId xmlns:a16="http://schemas.microsoft.com/office/drawing/2014/main" id="{38519EEC-5CE7-3F5F-C67C-3B230787889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77" y="345825"/>
            <a:ext cx="753783" cy="718886"/>
          </a:xfrm>
          <a:prstGeom prst="rect">
            <a:avLst/>
          </a:prstGeom>
        </p:spPr>
      </p:pic>
      <p:pic>
        <p:nvPicPr>
          <p:cNvPr id="18" name="图片 26">
            <a:extLst>
              <a:ext uri="{FF2B5EF4-FFF2-40B4-BE49-F238E27FC236}">
                <a16:creationId xmlns:a16="http://schemas.microsoft.com/office/drawing/2014/main" id="{49CAC3F4-F567-E41B-FD19-1B9F11330AA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8594">
            <a:off x="471370" y="45347"/>
            <a:ext cx="1028700" cy="1200150"/>
          </a:xfrm>
          <a:prstGeom prst="rect">
            <a:avLst/>
          </a:prstGeom>
        </p:spPr>
      </p:pic>
      <p:pic>
        <p:nvPicPr>
          <p:cNvPr id="19" name="图片 27">
            <a:extLst>
              <a:ext uri="{FF2B5EF4-FFF2-40B4-BE49-F238E27FC236}">
                <a16:creationId xmlns:a16="http://schemas.microsoft.com/office/drawing/2014/main" id="{618A4CB1-8F31-40E9-0309-09108FDE3C4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9041" y="4491394"/>
            <a:ext cx="723398" cy="811813"/>
          </a:xfrm>
          <a:prstGeom prst="rect">
            <a:avLst/>
          </a:prstGeom>
        </p:spPr>
      </p:pic>
      <p:pic>
        <p:nvPicPr>
          <p:cNvPr id="20" name="图片 28">
            <a:extLst>
              <a:ext uri="{FF2B5EF4-FFF2-40B4-BE49-F238E27FC236}">
                <a16:creationId xmlns:a16="http://schemas.microsoft.com/office/drawing/2014/main" id="{7D2229EC-7E3F-1AFE-761D-AADFA19059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10764492" y="4478201"/>
            <a:ext cx="857250" cy="838200"/>
          </a:xfrm>
          <a:prstGeom prst="rect">
            <a:avLst/>
          </a:prstGeom>
        </p:spPr>
      </p:pic>
      <p:pic>
        <p:nvPicPr>
          <p:cNvPr id="21" name="图片 29">
            <a:extLst>
              <a:ext uri="{FF2B5EF4-FFF2-40B4-BE49-F238E27FC236}">
                <a16:creationId xmlns:a16="http://schemas.microsoft.com/office/drawing/2014/main" id="{5B65F59D-73D8-1866-03F3-AB0EEF9FDB6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6" y="1483669"/>
            <a:ext cx="753783" cy="718886"/>
          </a:xfrm>
          <a:prstGeom prst="rect">
            <a:avLst/>
          </a:prstGeom>
        </p:spPr>
      </p:pic>
      <p:pic>
        <p:nvPicPr>
          <p:cNvPr id="22" name="图片 36">
            <a:extLst>
              <a:ext uri="{FF2B5EF4-FFF2-40B4-BE49-F238E27FC236}">
                <a16:creationId xmlns:a16="http://schemas.microsoft.com/office/drawing/2014/main" id="{218ACB14-91C5-A8AD-939A-83922C8066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92" y="56216"/>
            <a:ext cx="857250" cy="838200"/>
          </a:xfrm>
          <a:prstGeom prst="rect">
            <a:avLst/>
          </a:prstGeom>
        </p:spPr>
      </p:pic>
      <p:pic>
        <p:nvPicPr>
          <p:cNvPr id="23" name="图片 13">
            <a:extLst>
              <a:ext uri="{FF2B5EF4-FFF2-40B4-BE49-F238E27FC236}">
                <a16:creationId xmlns:a16="http://schemas.microsoft.com/office/drawing/2014/main" id="{6AA1098B-37F5-F579-5083-22235463D6D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334" y="102687"/>
            <a:ext cx="664091" cy="745258"/>
          </a:xfrm>
          <a:prstGeom prst="rect">
            <a:avLst/>
          </a:prstGeom>
        </p:spPr>
      </p:pic>
      <p:pic>
        <p:nvPicPr>
          <p:cNvPr id="24" name="图片 38">
            <a:extLst>
              <a:ext uri="{FF2B5EF4-FFF2-40B4-BE49-F238E27FC236}">
                <a16:creationId xmlns:a16="http://schemas.microsoft.com/office/drawing/2014/main" id="{9FBA1BD4-41FD-D679-267B-17A5D6A1EE4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87" y="5474144"/>
            <a:ext cx="891001" cy="1143001"/>
          </a:xfrm>
          <a:prstGeom prst="rect">
            <a:avLst/>
          </a:prstGeom>
        </p:spPr>
      </p:pic>
      <p:pic>
        <p:nvPicPr>
          <p:cNvPr id="25" name="图片 5">
            <a:extLst>
              <a:ext uri="{FF2B5EF4-FFF2-40B4-BE49-F238E27FC236}">
                <a16:creationId xmlns:a16="http://schemas.microsoft.com/office/drawing/2014/main" id="{3B00A14A-3FBC-256E-02A1-9FD710EC1B1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083" y="1711509"/>
            <a:ext cx="3400959" cy="3408473"/>
          </a:xfrm>
          <a:prstGeom prst="rect">
            <a:avLst/>
          </a:prstGeom>
        </p:spPr>
      </p:pic>
      <p:grpSp>
        <p:nvGrpSpPr>
          <p:cNvPr id="26" name="组合 7">
            <a:extLst>
              <a:ext uri="{FF2B5EF4-FFF2-40B4-BE49-F238E27FC236}">
                <a16:creationId xmlns:a16="http://schemas.microsoft.com/office/drawing/2014/main" id="{E7242393-805C-35B6-4067-B7E69BC1B897}"/>
              </a:ext>
            </a:extLst>
          </p:cNvPr>
          <p:cNvGrpSpPr/>
          <p:nvPr userDrawn="1"/>
        </p:nvGrpSpPr>
        <p:grpSpPr>
          <a:xfrm>
            <a:off x="1330892" y="1871281"/>
            <a:ext cx="5695479" cy="2007719"/>
            <a:chOff x="1330892" y="1871281"/>
            <a:chExt cx="5695479" cy="2007719"/>
          </a:xfrm>
        </p:grpSpPr>
        <p:sp>
          <p:nvSpPr>
            <p:cNvPr id="27" name="矩形: 圆角 6">
              <a:extLst>
                <a:ext uri="{FF2B5EF4-FFF2-40B4-BE49-F238E27FC236}">
                  <a16:creationId xmlns:a16="http://schemas.microsoft.com/office/drawing/2014/main" id="{A1AFF416-2528-8A9D-BE5B-BF69F9FC0193}"/>
                </a:ext>
              </a:extLst>
            </p:cNvPr>
            <p:cNvSpPr/>
            <p:nvPr/>
          </p:nvSpPr>
          <p:spPr>
            <a:xfrm>
              <a:off x="1330892" y="2413051"/>
              <a:ext cx="5695479" cy="1465949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0">
                  <a:ln w="12700">
                    <a:solidFill>
                      <a:schemeClr val="tx1"/>
                    </a:solidFill>
                  </a:ln>
                  <a:solidFill>
                    <a:srgbClr val="7DC3D0"/>
                  </a:solidFill>
                  <a:latin typeface="UTM Cookies" panose="02040603050506020204" pitchFamily="18" charset="0"/>
                </a:rPr>
                <a:t>Khởi động</a:t>
              </a:r>
              <a:endParaRPr lang="zh-CN" altLang="en-US" sz="8000">
                <a:ln w="12700">
                  <a:solidFill>
                    <a:schemeClr val="tx1"/>
                  </a:solidFill>
                </a:ln>
                <a:solidFill>
                  <a:srgbClr val="7DC3D0"/>
                </a:solidFill>
                <a:latin typeface="UTM Cookies" panose="02040603050506020204" pitchFamily="18" charset="0"/>
              </a:endParaRPr>
            </a:p>
          </p:txBody>
        </p:sp>
        <p:pic>
          <p:nvPicPr>
            <p:cNvPr id="28" name="图片 115">
              <a:extLst>
                <a:ext uri="{FF2B5EF4-FFF2-40B4-BE49-F238E27FC236}">
                  <a16:creationId xmlns:a16="http://schemas.microsoft.com/office/drawing/2014/main" id="{7D4832DB-666D-F4DF-D125-D6062F3F3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5384" y="1871281"/>
              <a:ext cx="753783" cy="7188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340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00"/>
                            </p:stCondLst>
                            <p:childTnLst>
                              <p:par>
                                <p:cTn id="7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>
            <a:extLst>
              <a:ext uri="{FF2B5EF4-FFF2-40B4-BE49-F238E27FC236}">
                <a16:creationId xmlns:a16="http://schemas.microsoft.com/office/drawing/2014/main" id="{11AE23FC-2BC2-D9B3-94B5-9F24D77F6A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8">
            <a:extLst>
              <a:ext uri="{FF2B5EF4-FFF2-40B4-BE49-F238E27FC236}">
                <a16:creationId xmlns:a16="http://schemas.microsoft.com/office/drawing/2014/main" id="{D115D30E-D406-3822-342E-F7511CB1628D}"/>
              </a:ext>
            </a:extLst>
          </p:cNvPr>
          <p:cNvGrpSpPr/>
          <p:nvPr userDrawn="1"/>
        </p:nvGrpSpPr>
        <p:grpSpPr>
          <a:xfrm>
            <a:off x="616017" y="411741"/>
            <a:ext cx="10829664" cy="6034520"/>
            <a:chOff x="616017" y="411741"/>
            <a:chExt cx="10829664" cy="6034520"/>
          </a:xfrm>
        </p:grpSpPr>
        <p:sp>
          <p:nvSpPr>
            <p:cNvPr id="9" name="矩形: 圆角 2">
              <a:extLst>
                <a:ext uri="{FF2B5EF4-FFF2-40B4-BE49-F238E27FC236}">
                  <a16:creationId xmlns:a16="http://schemas.microsoft.com/office/drawing/2014/main" id="{C24986A3-5942-2DD5-DE67-EFED8B3EE1BF}"/>
                </a:ext>
              </a:extLst>
            </p:cNvPr>
            <p:cNvSpPr/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24">
              <a:extLst>
                <a:ext uri="{FF2B5EF4-FFF2-40B4-BE49-F238E27FC236}">
                  <a16:creationId xmlns:a16="http://schemas.microsoft.com/office/drawing/2014/main" id="{FDD2A06B-5A3E-42B9-D00C-4CE59962F323}"/>
                </a:ext>
              </a:extLst>
            </p:cNvPr>
            <p:cNvSpPr/>
            <p:nvPr/>
          </p:nvSpPr>
          <p:spPr>
            <a:xfrm>
              <a:off x="801441" y="58454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pic>
        <p:nvPicPr>
          <p:cNvPr id="11" name="图片 15">
            <a:extLst>
              <a:ext uri="{FF2B5EF4-FFF2-40B4-BE49-F238E27FC236}">
                <a16:creationId xmlns:a16="http://schemas.microsoft.com/office/drawing/2014/main" id="{4BEDA9A7-0860-2976-95BA-47D9F86A46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8" y="3040800"/>
            <a:ext cx="857250" cy="838200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01C94AB1-764C-7178-BB7C-D20DFCF4B1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082" y="2294509"/>
            <a:ext cx="1028700" cy="1200150"/>
          </a:xfrm>
          <a:prstGeom prst="rect">
            <a:avLst/>
          </a:prstGeom>
        </p:spPr>
      </p:pic>
      <p:pic>
        <p:nvPicPr>
          <p:cNvPr id="13" name="图片 19">
            <a:extLst>
              <a:ext uri="{FF2B5EF4-FFF2-40B4-BE49-F238E27FC236}">
                <a16:creationId xmlns:a16="http://schemas.microsoft.com/office/drawing/2014/main" id="{E5D6DD09-BA86-C35C-CE77-DA559CEA5C4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460" y="5874759"/>
            <a:ext cx="523875" cy="838200"/>
          </a:xfrm>
          <a:prstGeom prst="rect">
            <a:avLst/>
          </a:prstGeom>
        </p:spPr>
      </p:pic>
      <p:pic>
        <p:nvPicPr>
          <p:cNvPr id="14" name="图片 21">
            <a:extLst>
              <a:ext uri="{FF2B5EF4-FFF2-40B4-BE49-F238E27FC236}">
                <a16:creationId xmlns:a16="http://schemas.microsoft.com/office/drawing/2014/main" id="{F1CD8CE4-8F9C-5ADB-6D58-7188CA0C2B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0383">
            <a:off x="10466581" y="5312366"/>
            <a:ext cx="762000" cy="1352550"/>
          </a:xfrm>
          <a:prstGeom prst="rect">
            <a:avLst/>
          </a:prstGeom>
        </p:spPr>
      </p:pic>
      <p:pic>
        <p:nvPicPr>
          <p:cNvPr id="15" name="图片 23">
            <a:extLst>
              <a:ext uri="{FF2B5EF4-FFF2-40B4-BE49-F238E27FC236}">
                <a16:creationId xmlns:a16="http://schemas.microsoft.com/office/drawing/2014/main" id="{2BEDB505-F657-A6F5-8C80-C064387567B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989" y="1220972"/>
            <a:ext cx="542925" cy="981075"/>
          </a:xfrm>
          <a:prstGeom prst="rect">
            <a:avLst/>
          </a:prstGeom>
        </p:spPr>
      </p:pic>
      <p:pic>
        <p:nvPicPr>
          <p:cNvPr id="16" name="图片 25">
            <a:extLst>
              <a:ext uri="{FF2B5EF4-FFF2-40B4-BE49-F238E27FC236}">
                <a16:creationId xmlns:a16="http://schemas.microsoft.com/office/drawing/2014/main" id="{C28AF516-8449-BC96-6C7D-9F2F0AD2997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77" y="345825"/>
            <a:ext cx="753783" cy="718886"/>
          </a:xfrm>
          <a:prstGeom prst="rect">
            <a:avLst/>
          </a:prstGeom>
        </p:spPr>
      </p:pic>
      <p:pic>
        <p:nvPicPr>
          <p:cNvPr id="17" name="图片 26">
            <a:extLst>
              <a:ext uri="{FF2B5EF4-FFF2-40B4-BE49-F238E27FC236}">
                <a16:creationId xmlns:a16="http://schemas.microsoft.com/office/drawing/2014/main" id="{FB723687-58F8-6022-FB19-ACB3ADB2F4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8594">
            <a:off x="471370" y="45347"/>
            <a:ext cx="1028700" cy="1200150"/>
          </a:xfrm>
          <a:prstGeom prst="rect">
            <a:avLst/>
          </a:prstGeom>
        </p:spPr>
      </p:pic>
      <p:pic>
        <p:nvPicPr>
          <p:cNvPr id="18" name="图片 27">
            <a:extLst>
              <a:ext uri="{FF2B5EF4-FFF2-40B4-BE49-F238E27FC236}">
                <a16:creationId xmlns:a16="http://schemas.microsoft.com/office/drawing/2014/main" id="{93F4D2E1-FC35-9335-AE46-641ACCE5DCF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9041" y="4491394"/>
            <a:ext cx="723398" cy="811813"/>
          </a:xfrm>
          <a:prstGeom prst="rect">
            <a:avLst/>
          </a:prstGeom>
        </p:spPr>
      </p:pic>
      <p:pic>
        <p:nvPicPr>
          <p:cNvPr id="19" name="图片 28">
            <a:extLst>
              <a:ext uri="{FF2B5EF4-FFF2-40B4-BE49-F238E27FC236}">
                <a16:creationId xmlns:a16="http://schemas.microsoft.com/office/drawing/2014/main" id="{666EC754-F217-478B-98FB-736EBFE4B9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10764492" y="4478201"/>
            <a:ext cx="857250" cy="838200"/>
          </a:xfrm>
          <a:prstGeom prst="rect">
            <a:avLst/>
          </a:prstGeom>
        </p:spPr>
      </p:pic>
      <p:pic>
        <p:nvPicPr>
          <p:cNvPr id="20" name="图片 29">
            <a:extLst>
              <a:ext uri="{FF2B5EF4-FFF2-40B4-BE49-F238E27FC236}">
                <a16:creationId xmlns:a16="http://schemas.microsoft.com/office/drawing/2014/main" id="{76C71A76-DF9E-DA22-26C1-8A36FF44293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6" y="1483669"/>
            <a:ext cx="753783" cy="718886"/>
          </a:xfrm>
          <a:prstGeom prst="rect">
            <a:avLst/>
          </a:prstGeom>
        </p:spPr>
      </p:pic>
      <p:pic>
        <p:nvPicPr>
          <p:cNvPr id="21" name="图片 36">
            <a:extLst>
              <a:ext uri="{FF2B5EF4-FFF2-40B4-BE49-F238E27FC236}">
                <a16:creationId xmlns:a16="http://schemas.microsoft.com/office/drawing/2014/main" id="{FF458A3B-C198-1D46-92C4-BE83BF178A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92" y="56216"/>
            <a:ext cx="857250" cy="838200"/>
          </a:xfrm>
          <a:prstGeom prst="rect">
            <a:avLst/>
          </a:prstGeom>
        </p:spPr>
      </p:pic>
      <p:pic>
        <p:nvPicPr>
          <p:cNvPr id="22" name="图片 13">
            <a:extLst>
              <a:ext uri="{FF2B5EF4-FFF2-40B4-BE49-F238E27FC236}">
                <a16:creationId xmlns:a16="http://schemas.microsoft.com/office/drawing/2014/main" id="{560D63FA-7D55-471E-1730-D1256FC6B88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334" y="102687"/>
            <a:ext cx="664091" cy="745258"/>
          </a:xfrm>
          <a:prstGeom prst="rect">
            <a:avLst/>
          </a:prstGeom>
        </p:spPr>
      </p:pic>
      <p:pic>
        <p:nvPicPr>
          <p:cNvPr id="23" name="图片 38">
            <a:extLst>
              <a:ext uri="{FF2B5EF4-FFF2-40B4-BE49-F238E27FC236}">
                <a16:creationId xmlns:a16="http://schemas.microsoft.com/office/drawing/2014/main" id="{52031B6D-5461-84A9-F7BA-AFA6444BCB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87" y="5474144"/>
            <a:ext cx="891001" cy="1143001"/>
          </a:xfrm>
          <a:prstGeom prst="rect">
            <a:avLst/>
          </a:prstGeom>
        </p:spPr>
      </p:pic>
      <p:pic>
        <p:nvPicPr>
          <p:cNvPr id="24" name="图片 5">
            <a:extLst>
              <a:ext uri="{FF2B5EF4-FFF2-40B4-BE49-F238E27FC236}">
                <a16:creationId xmlns:a16="http://schemas.microsoft.com/office/drawing/2014/main" id="{43159C69-E7D6-EF8F-8CC9-9175DF4770C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754" y="2226948"/>
            <a:ext cx="3436206" cy="3436206"/>
          </a:xfrm>
          <a:prstGeom prst="rect">
            <a:avLst/>
          </a:prstGeom>
        </p:spPr>
      </p:pic>
      <p:sp>
        <p:nvSpPr>
          <p:cNvPr id="25" name="思想气泡: 云 6">
            <a:extLst>
              <a:ext uri="{FF2B5EF4-FFF2-40B4-BE49-F238E27FC236}">
                <a16:creationId xmlns:a16="http://schemas.microsoft.com/office/drawing/2014/main" id="{19FC49FD-A560-5FC5-B211-B1D5149F0936}"/>
              </a:ext>
            </a:extLst>
          </p:cNvPr>
          <p:cNvSpPr/>
          <p:nvPr userDrawn="1"/>
        </p:nvSpPr>
        <p:spPr>
          <a:xfrm>
            <a:off x="1037282" y="1458982"/>
            <a:ext cx="6662372" cy="3232919"/>
          </a:xfrm>
          <a:prstGeom prst="cloudCallout">
            <a:avLst>
              <a:gd name="adj1" fmla="val 57436"/>
              <a:gd name="adj2" fmla="val 41566"/>
            </a:avLst>
          </a:prstGeom>
          <a:solidFill>
            <a:srgbClr val="7DC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>
                <a:ln w="12700">
                  <a:solidFill>
                    <a:schemeClr val="tx1"/>
                  </a:solidFill>
                </a:ln>
                <a:latin typeface="UTM Cookies" panose="02040603050506020204" pitchFamily="18" charset="0"/>
              </a:rPr>
              <a:t>Khám phá</a:t>
            </a:r>
            <a:endParaRPr lang="zh-CN" altLang="en-US" sz="7200">
              <a:ln w="12700">
                <a:solidFill>
                  <a:schemeClr val="tx1"/>
                </a:solidFill>
              </a:ln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23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>
            <a:extLst>
              <a:ext uri="{FF2B5EF4-FFF2-40B4-BE49-F238E27FC236}">
                <a16:creationId xmlns:a16="http://schemas.microsoft.com/office/drawing/2014/main" id="{7954CA46-28DF-C678-EBDD-87FABD9614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8">
            <a:extLst>
              <a:ext uri="{FF2B5EF4-FFF2-40B4-BE49-F238E27FC236}">
                <a16:creationId xmlns:a16="http://schemas.microsoft.com/office/drawing/2014/main" id="{AB60F233-03E6-E465-D11C-2C37E9574268}"/>
              </a:ext>
            </a:extLst>
          </p:cNvPr>
          <p:cNvGrpSpPr/>
          <p:nvPr userDrawn="1"/>
        </p:nvGrpSpPr>
        <p:grpSpPr>
          <a:xfrm>
            <a:off x="616017" y="411741"/>
            <a:ext cx="10829664" cy="6034520"/>
            <a:chOff x="616017" y="411741"/>
            <a:chExt cx="10829664" cy="6034520"/>
          </a:xfrm>
        </p:grpSpPr>
        <p:sp>
          <p:nvSpPr>
            <p:cNvPr id="9" name="矩形: 圆角 2">
              <a:extLst>
                <a:ext uri="{FF2B5EF4-FFF2-40B4-BE49-F238E27FC236}">
                  <a16:creationId xmlns:a16="http://schemas.microsoft.com/office/drawing/2014/main" id="{0FDBB184-FA11-7E52-2DF8-6B66B30949D1}"/>
                </a:ext>
              </a:extLst>
            </p:cNvPr>
            <p:cNvSpPr/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24">
              <a:extLst>
                <a:ext uri="{FF2B5EF4-FFF2-40B4-BE49-F238E27FC236}">
                  <a16:creationId xmlns:a16="http://schemas.microsoft.com/office/drawing/2014/main" id="{1410F333-081A-AAF1-9478-34103CD7C943}"/>
                </a:ext>
              </a:extLst>
            </p:cNvPr>
            <p:cNvSpPr/>
            <p:nvPr/>
          </p:nvSpPr>
          <p:spPr>
            <a:xfrm>
              <a:off x="801441" y="58454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请替换文字内容，添加相关标题，修改文字内容，也可以直接复制你的内容到此。请替换文字内容，添加相关标题，修改文字内容，到此。请替换文字内容，添加相关标题，修改文字内容，也可以直接复制你的内容到此。</a:t>
              </a:r>
            </a:p>
          </p:txBody>
        </p:sp>
      </p:grpSp>
      <p:pic>
        <p:nvPicPr>
          <p:cNvPr id="11" name="图片 15">
            <a:extLst>
              <a:ext uri="{FF2B5EF4-FFF2-40B4-BE49-F238E27FC236}">
                <a16:creationId xmlns:a16="http://schemas.microsoft.com/office/drawing/2014/main" id="{C16CFA47-C495-FCB6-3BE5-958A3622AE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8" y="3040800"/>
            <a:ext cx="857250" cy="838200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F794F862-2AE5-7711-DA4D-C5651B45D5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082" y="2294509"/>
            <a:ext cx="1028700" cy="1200150"/>
          </a:xfrm>
          <a:prstGeom prst="rect">
            <a:avLst/>
          </a:prstGeom>
        </p:spPr>
      </p:pic>
      <p:pic>
        <p:nvPicPr>
          <p:cNvPr id="13" name="图片 19">
            <a:extLst>
              <a:ext uri="{FF2B5EF4-FFF2-40B4-BE49-F238E27FC236}">
                <a16:creationId xmlns:a16="http://schemas.microsoft.com/office/drawing/2014/main" id="{AA64C103-3165-3FF3-3351-7F8D522E24A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460" y="5874759"/>
            <a:ext cx="523875" cy="838200"/>
          </a:xfrm>
          <a:prstGeom prst="rect">
            <a:avLst/>
          </a:prstGeom>
        </p:spPr>
      </p:pic>
      <p:pic>
        <p:nvPicPr>
          <p:cNvPr id="14" name="图片 21">
            <a:extLst>
              <a:ext uri="{FF2B5EF4-FFF2-40B4-BE49-F238E27FC236}">
                <a16:creationId xmlns:a16="http://schemas.microsoft.com/office/drawing/2014/main" id="{20350E0D-977F-237D-302C-564A6818A6E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0383">
            <a:off x="10466581" y="5312366"/>
            <a:ext cx="762000" cy="1352550"/>
          </a:xfrm>
          <a:prstGeom prst="rect">
            <a:avLst/>
          </a:prstGeom>
        </p:spPr>
      </p:pic>
      <p:pic>
        <p:nvPicPr>
          <p:cNvPr id="15" name="图片 23">
            <a:extLst>
              <a:ext uri="{FF2B5EF4-FFF2-40B4-BE49-F238E27FC236}">
                <a16:creationId xmlns:a16="http://schemas.microsoft.com/office/drawing/2014/main" id="{8DA3EB29-2F5F-2B05-FF06-171877A7C84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989" y="1220972"/>
            <a:ext cx="542925" cy="981075"/>
          </a:xfrm>
          <a:prstGeom prst="rect">
            <a:avLst/>
          </a:prstGeom>
        </p:spPr>
      </p:pic>
      <p:pic>
        <p:nvPicPr>
          <p:cNvPr id="16" name="图片 25">
            <a:extLst>
              <a:ext uri="{FF2B5EF4-FFF2-40B4-BE49-F238E27FC236}">
                <a16:creationId xmlns:a16="http://schemas.microsoft.com/office/drawing/2014/main" id="{66D8A834-EF35-61D8-E068-4ADB4EC5568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77" y="345825"/>
            <a:ext cx="753783" cy="718886"/>
          </a:xfrm>
          <a:prstGeom prst="rect">
            <a:avLst/>
          </a:prstGeom>
        </p:spPr>
      </p:pic>
      <p:pic>
        <p:nvPicPr>
          <p:cNvPr id="17" name="图片 26">
            <a:extLst>
              <a:ext uri="{FF2B5EF4-FFF2-40B4-BE49-F238E27FC236}">
                <a16:creationId xmlns:a16="http://schemas.microsoft.com/office/drawing/2014/main" id="{D3CA2A69-2117-37E8-22ED-6346137F39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8594">
            <a:off x="471370" y="45347"/>
            <a:ext cx="1028700" cy="1200150"/>
          </a:xfrm>
          <a:prstGeom prst="rect">
            <a:avLst/>
          </a:prstGeom>
        </p:spPr>
      </p:pic>
      <p:pic>
        <p:nvPicPr>
          <p:cNvPr id="18" name="图片 27">
            <a:extLst>
              <a:ext uri="{FF2B5EF4-FFF2-40B4-BE49-F238E27FC236}">
                <a16:creationId xmlns:a16="http://schemas.microsoft.com/office/drawing/2014/main" id="{15C94BD7-DE22-720E-EBE8-57C3F955E5F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9041" y="4491394"/>
            <a:ext cx="723398" cy="811813"/>
          </a:xfrm>
          <a:prstGeom prst="rect">
            <a:avLst/>
          </a:prstGeom>
        </p:spPr>
      </p:pic>
      <p:pic>
        <p:nvPicPr>
          <p:cNvPr id="19" name="图片 28">
            <a:extLst>
              <a:ext uri="{FF2B5EF4-FFF2-40B4-BE49-F238E27FC236}">
                <a16:creationId xmlns:a16="http://schemas.microsoft.com/office/drawing/2014/main" id="{8FA7D9B3-19AC-EF65-B840-B6BF6842A3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10764492" y="4478201"/>
            <a:ext cx="857250" cy="838200"/>
          </a:xfrm>
          <a:prstGeom prst="rect">
            <a:avLst/>
          </a:prstGeom>
        </p:spPr>
      </p:pic>
      <p:pic>
        <p:nvPicPr>
          <p:cNvPr id="20" name="图片 29">
            <a:extLst>
              <a:ext uri="{FF2B5EF4-FFF2-40B4-BE49-F238E27FC236}">
                <a16:creationId xmlns:a16="http://schemas.microsoft.com/office/drawing/2014/main" id="{2AAD81AB-69DD-8B3C-5D00-2E28876C641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6" y="1483669"/>
            <a:ext cx="753783" cy="718886"/>
          </a:xfrm>
          <a:prstGeom prst="rect">
            <a:avLst/>
          </a:prstGeom>
        </p:spPr>
      </p:pic>
      <p:pic>
        <p:nvPicPr>
          <p:cNvPr id="21" name="图片 36">
            <a:extLst>
              <a:ext uri="{FF2B5EF4-FFF2-40B4-BE49-F238E27FC236}">
                <a16:creationId xmlns:a16="http://schemas.microsoft.com/office/drawing/2014/main" id="{8E2DA0F2-F593-23F8-7630-7D6B462F72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92" y="56216"/>
            <a:ext cx="857250" cy="838200"/>
          </a:xfrm>
          <a:prstGeom prst="rect">
            <a:avLst/>
          </a:prstGeom>
        </p:spPr>
      </p:pic>
      <p:pic>
        <p:nvPicPr>
          <p:cNvPr id="22" name="图片 13">
            <a:extLst>
              <a:ext uri="{FF2B5EF4-FFF2-40B4-BE49-F238E27FC236}">
                <a16:creationId xmlns:a16="http://schemas.microsoft.com/office/drawing/2014/main" id="{01715884-2EB9-AEE3-8359-F886D7C99C1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334" y="102687"/>
            <a:ext cx="664091" cy="745258"/>
          </a:xfrm>
          <a:prstGeom prst="rect">
            <a:avLst/>
          </a:prstGeom>
        </p:spPr>
      </p:pic>
      <p:pic>
        <p:nvPicPr>
          <p:cNvPr id="23" name="图片 38">
            <a:extLst>
              <a:ext uri="{FF2B5EF4-FFF2-40B4-BE49-F238E27FC236}">
                <a16:creationId xmlns:a16="http://schemas.microsoft.com/office/drawing/2014/main" id="{C0AC03BA-7F75-A512-BC4A-FC17CD32F77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87" y="5474144"/>
            <a:ext cx="891001" cy="1143001"/>
          </a:xfrm>
          <a:prstGeom prst="rect">
            <a:avLst/>
          </a:prstGeom>
        </p:spPr>
      </p:pic>
      <p:pic>
        <p:nvPicPr>
          <p:cNvPr id="26" name="图片 4">
            <a:extLst>
              <a:ext uri="{FF2B5EF4-FFF2-40B4-BE49-F238E27FC236}">
                <a16:creationId xmlns:a16="http://schemas.microsoft.com/office/drawing/2014/main" id="{9B8AEC89-5C5D-2A4D-12D2-51BDB690F36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9370" y="2006574"/>
            <a:ext cx="4211346" cy="4211346"/>
          </a:xfrm>
          <a:prstGeom prst="rect">
            <a:avLst/>
          </a:prstGeom>
        </p:spPr>
      </p:pic>
      <p:grpSp>
        <p:nvGrpSpPr>
          <p:cNvPr id="28" name="Group 47">
            <a:extLst>
              <a:ext uri="{FF2B5EF4-FFF2-40B4-BE49-F238E27FC236}">
                <a16:creationId xmlns:a16="http://schemas.microsoft.com/office/drawing/2014/main" id="{C6A2E48F-B338-DBE1-9C69-F7BBB9230234}"/>
              </a:ext>
            </a:extLst>
          </p:cNvPr>
          <p:cNvGrpSpPr/>
          <p:nvPr/>
        </p:nvGrpSpPr>
        <p:grpSpPr>
          <a:xfrm>
            <a:off x="5456479" y="2143915"/>
            <a:ext cx="5111467" cy="1779402"/>
            <a:chOff x="1181100" y="2257425"/>
            <a:chExt cx="2986087" cy="2035971"/>
          </a:xfrm>
        </p:grpSpPr>
        <p:cxnSp>
          <p:nvCxnSpPr>
            <p:cNvPr id="32" name="Straight Connector 48">
              <a:extLst>
                <a:ext uri="{FF2B5EF4-FFF2-40B4-BE49-F238E27FC236}">
                  <a16:creationId xmlns:a16="http://schemas.microsoft.com/office/drawing/2014/main" id="{04B177F1-568C-D52D-C175-90F6099E8C0B}"/>
                </a:ext>
              </a:extLst>
            </p:cNvPr>
            <p:cNvCxnSpPr/>
            <p:nvPr/>
          </p:nvCxnSpPr>
          <p:spPr>
            <a:xfrm>
              <a:off x="1181100" y="2257425"/>
              <a:ext cx="2380" cy="2035971"/>
            </a:xfrm>
            <a:prstGeom prst="line">
              <a:avLst/>
            </a:prstGeom>
            <a:ln w="38100" cap="sq">
              <a:solidFill>
                <a:srgbClr val="7DC3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49">
              <a:extLst>
                <a:ext uri="{FF2B5EF4-FFF2-40B4-BE49-F238E27FC236}">
                  <a16:creationId xmlns:a16="http://schemas.microsoft.com/office/drawing/2014/main" id="{2974F250-E106-933C-323B-14DC861EEDBC}"/>
                </a:ext>
              </a:extLst>
            </p:cNvPr>
            <p:cNvCxnSpPr/>
            <p:nvPr/>
          </p:nvCxnSpPr>
          <p:spPr>
            <a:xfrm flipH="1">
              <a:off x="1183480" y="4293396"/>
              <a:ext cx="2983707" cy="0"/>
            </a:xfrm>
            <a:prstGeom prst="line">
              <a:avLst/>
            </a:prstGeom>
            <a:ln w="38100">
              <a:solidFill>
                <a:srgbClr val="7DC3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50">
              <a:extLst>
                <a:ext uri="{FF2B5EF4-FFF2-40B4-BE49-F238E27FC236}">
                  <a16:creationId xmlns:a16="http://schemas.microsoft.com/office/drawing/2014/main" id="{D2C415F3-6D39-83DE-8977-0096AE83AE66}"/>
                </a:ext>
              </a:extLst>
            </p:cNvPr>
            <p:cNvCxnSpPr/>
            <p:nvPr/>
          </p:nvCxnSpPr>
          <p:spPr>
            <a:xfrm>
              <a:off x="4167187" y="2257425"/>
              <a:ext cx="0" cy="2035971"/>
            </a:xfrm>
            <a:prstGeom prst="line">
              <a:avLst/>
            </a:prstGeom>
            <a:ln w="38100" cap="sq">
              <a:solidFill>
                <a:srgbClr val="7DC3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51">
              <a:extLst>
                <a:ext uri="{FF2B5EF4-FFF2-40B4-BE49-F238E27FC236}">
                  <a16:creationId xmlns:a16="http://schemas.microsoft.com/office/drawing/2014/main" id="{0B841B32-1BD7-04A7-8584-447CD0C824C1}"/>
                </a:ext>
              </a:extLst>
            </p:cNvPr>
            <p:cNvCxnSpPr/>
            <p:nvPr/>
          </p:nvCxnSpPr>
          <p:spPr>
            <a:xfrm flipH="1">
              <a:off x="1183481" y="2257425"/>
              <a:ext cx="882253" cy="0"/>
            </a:xfrm>
            <a:prstGeom prst="line">
              <a:avLst/>
            </a:prstGeom>
            <a:ln w="38100" cap="rnd">
              <a:solidFill>
                <a:srgbClr val="7DC3D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52">
              <a:extLst>
                <a:ext uri="{FF2B5EF4-FFF2-40B4-BE49-F238E27FC236}">
                  <a16:creationId xmlns:a16="http://schemas.microsoft.com/office/drawing/2014/main" id="{0C769553-C252-639B-EFBE-6EEE0A819853}"/>
                </a:ext>
              </a:extLst>
            </p:cNvPr>
            <p:cNvCxnSpPr/>
            <p:nvPr/>
          </p:nvCxnSpPr>
          <p:spPr>
            <a:xfrm flipH="1">
              <a:off x="3284934" y="2257425"/>
              <a:ext cx="882253" cy="0"/>
            </a:xfrm>
            <a:prstGeom prst="line">
              <a:avLst/>
            </a:prstGeom>
            <a:ln w="38100" cap="rnd">
              <a:solidFill>
                <a:srgbClr val="7DC3D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B8C135BB-31F3-EA03-3062-D751FA01C336}"/>
              </a:ext>
            </a:extLst>
          </p:cNvPr>
          <p:cNvSpPr txBox="1"/>
          <p:nvPr userDrawn="1"/>
        </p:nvSpPr>
        <p:spPr>
          <a:xfrm>
            <a:off x="5587085" y="2433452"/>
            <a:ext cx="4850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ln w="12700">
                  <a:solidFill>
                    <a:schemeClr val="tx1"/>
                  </a:solidFill>
                </a:ln>
                <a:solidFill>
                  <a:srgbClr val="7DC3D0"/>
                </a:solidFill>
                <a:latin typeface="UTM Cookies" panose="020406030505060202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73842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9B2B8EA-12DE-7E34-C0B4-075E459044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7B236052-5619-7EBD-CB22-2FC839A7335A}"/>
              </a:ext>
            </a:extLst>
          </p:cNvPr>
          <p:cNvGrpSpPr/>
          <p:nvPr userDrawn="1"/>
        </p:nvGrpSpPr>
        <p:grpSpPr>
          <a:xfrm>
            <a:off x="616017" y="411741"/>
            <a:ext cx="10829664" cy="6034520"/>
            <a:chOff x="616017" y="411741"/>
            <a:chExt cx="10829664" cy="6034520"/>
          </a:xfrm>
        </p:grpSpPr>
        <p:sp>
          <p:nvSpPr>
            <p:cNvPr id="10" name="矩形: 圆角 2">
              <a:extLst>
                <a:ext uri="{FF2B5EF4-FFF2-40B4-BE49-F238E27FC236}">
                  <a16:creationId xmlns:a16="http://schemas.microsoft.com/office/drawing/2014/main" id="{08004EC1-9AF5-A90E-F248-4047556C2FE4}"/>
                </a:ext>
              </a:extLst>
            </p:cNvPr>
            <p:cNvSpPr/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: 圆角 24">
              <a:extLst>
                <a:ext uri="{FF2B5EF4-FFF2-40B4-BE49-F238E27FC236}">
                  <a16:creationId xmlns:a16="http://schemas.microsoft.com/office/drawing/2014/main" id="{B4829F6B-FC80-3ACE-501E-16A4858B2387}"/>
                </a:ext>
              </a:extLst>
            </p:cNvPr>
            <p:cNvSpPr/>
            <p:nvPr/>
          </p:nvSpPr>
          <p:spPr>
            <a:xfrm>
              <a:off x="801441" y="58454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pic>
        <p:nvPicPr>
          <p:cNvPr id="12" name="图片 15">
            <a:extLst>
              <a:ext uri="{FF2B5EF4-FFF2-40B4-BE49-F238E27FC236}">
                <a16:creationId xmlns:a16="http://schemas.microsoft.com/office/drawing/2014/main" id="{DED3C3D6-1FF8-F271-8DBF-0E722E50FC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8" y="3040800"/>
            <a:ext cx="857250" cy="83820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5BCA3217-922D-5C4B-4A78-C3480BB303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082" y="2294509"/>
            <a:ext cx="1028700" cy="1200150"/>
          </a:xfrm>
          <a:prstGeom prst="rect">
            <a:avLst/>
          </a:prstGeom>
        </p:spPr>
      </p:pic>
      <p:pic>
        <p:nvPicPr>
          <p:cNvPr id="14" name="图片 19">
            <a:extLst>
              <a:ext uri="{FF2B5EF4-FFF2-40B4-BE49-F238E27FC236}">
                <a16:creationId xmlns:a16="http://schemas.microsoft.com/office/drawing/2014/main" id="{EF404A30-FF15-A347-0FCB-69D7E41ED9A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460" y="5874759"/>
            <a:ext cx="523875" cy="838200"/>
          </a:xfrm>
          <a:prstGeom prst="rect">
            <a:avLst/>
          </a:prstGeom>
        </p:spPr>
      </p:pic>
      <p:pic>
        <p:nvPicPr>
          <p:cNvPr id="15" name="图片 21">
            <a:extLst>
              <a:ext uri="{FF2B5EF4-FFF2-40B4-BE49-F238E27FC236}">
                <a16:creationId xmlns:a16="http://schemas.microsoft.com/office/drawing/2014/main" id="{C6C2726D-FD37-FA80-4091-F035A1CD6BE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0383">
            <a:off x="10466581" y="5312366"/>
            <a:ext cx="762000" cy="1352550"/>
          </a:xfrm>
          <a:prstGeom prst="rect">
            <a:avLst/>
          </a:prstGeom>
        </p:spPr>
      </p:pic>
      <p:pic>
        <p:nvPicPr>
          <p:cNvPr id="16" name="图片 23">
            <a:extLst>
              <a:ext uri="{FF2B5EF4-FFF2-40B4-BE49-F238E27FC236}">
                <a16:creationId xmlns:a16="http://schemas.microsoft.com/office/drawing/2014/main" id="{DBBFF9EA-8348-6397-34F7-FC70E67E19E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989" y="1220972"/>
            <a:ext cx="542925" cy="981075"/>
          </a:xfrm>
          <a:prstGeom prst="rect">
            <a:avLst/>
          </a:prstGeom>
        </p:spPr>
      </p:pic>
      <p:pic>
        <p:nvPicPr>
          <p:cNvPr id="17" name="图片 25">
            <a:extLst>
              <a:ext uri="{FF2B5EF4-FFF2-40B4-BE49-F238E27FC236}">
                <a16:creationId xmlns:a16="http://schemas.microsoft.com/office/drawing/2014/main" id="{38519EEC-5CE7-3F5F-C67C-3B230787889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77" y="345825"/>
            <a:ext cx="753783" cy="718886"/>
          </a:xfrm>
          <a:prstGeom prst="rect">
            <a:avLst/>
          </a:prstGeom>
        </p:spPr>
      </p:pic>
      <p:pic>
        <p:nvPicPr>
          <p:cNvPr id="18" name="图片 26">
            <a:extLst>
              <a:ext uri="{FF2B5EF4-FFF2-40B4-BE49-F238E27FC236}">
                <a16:creationId xmlns:a16="http://schemas.microsoft.com/office/drawing/2014/main" id="{49CAC3F4-F567-E41B-FD19-1B9F11330AA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8594">
            <a:off x="471370" y="45347"/>
            <a:ext cx="1028700" cy="1200150"/>
          </a:xfrm>
          <a:prstGeom prst="rect">
            <a:avLst/>
          </a:prstGeom>
        </p:spPr>
      </p:pic>
      <p:pic>
        <p:nvPicPr>
          <p:cNvPr id="19" name="图片 27">
            <a:extLst>
              <a:ext uri="{FF2B5EF4-FFF2-40B4-BE49-F238E27FC236}">
                <a16:creationId xmlns:a16="http://schemas.microsoft.com/office/drawing/2014/main" id="{618A4CB1-8F31-40E9-0309-09108FDE3C4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9041" y="4491394"/>
            <a:ext cx="723398" cy="811813"/>
          </a:xfrm>
          <a:prstGeom prst="rect">
            <a:avLst/>
          </a:prstGeom>
        </p:spPr>
      </p:pic>
      <p:pic>
        <p:nvPicPr>
          <p:cNvPr id="20" name="图片 28">
            <a:extLst>
              <a:ext uri="{FF2B5EF4-FFF2-40B4-BE49-F238E27FC236}">
                <a16:creationId xmlns:a16="http://schemas.microsoft.com/office/drawing/2014/main" id="{7D2229EC-7E3F-1AFE-761D-AADFA19059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10764492" y="4478201"/>
            <a:ext cx="857250" cy="838200"/>
          </a:xfrm>
          <a:prstGeom prst="rect">
            <a:avLst/>
          </a:prstGeom>
        </p:spPr>
      </p:pic>
      <p:pic>
        <p:nvPicPr>
          <p:cNvPr id="21" name="图片 29">
            <a:extLst>
              <a:ext uri="{FF2B5EF4-FFF2-40B4-BE49-F238E27FC236}">
                <a16:creationId xmlns:a16="http://schemas.microsoft.com/office/drawing/2014/main" id="{5B65F59D-73D8-1866-03F3-AB0EEF9FDB6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6" y="1483669"/>
            <a:ext cx="753783" cy="718886"/>
          </a:xfrm>
          <a:prstGeom prst="rect">
            <a:avLst/>
          </a:prstGeom>
        </p:spPr>
      </p:pic>
      <p:pic>
        <p:nvPicPr>
          <p:cNvPr id="22" name="图片 36">
            <a:extLst>
              <a:ext uri="{FF2B5EF4-FFF2-40B4-BE49-F238E27FC236}">
                <a16:creationId xmlns:a16="http://schemas.microsoft.com/office/drawing/2014/main" id="{218ACB14-91C5-A8AD-939A-83922C8066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92" y="56216"/>
            <a:ext cx="857250" cy="838200"/>
          </a:xfrm>
          <a:prstGeom prst="rect">
            <a:avLst/>
          </a:prstGeom>
        </p:spPr>
      </p:pic>
      <p:pic>
        <p:nvPicPr>
          <p:cNvPr id="23" name="图片 13">
            <a:extLst>
              <a:ext uri="{FF2B5EF4-FFF2-40B4-BE49-F238E27FC236}">
                <a16:creationId xmlns:a16="http://schemas.microsoft.com/office/drawing/2014/main" id="{6AA1098B-37F5-F579-5083-22235463D6D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334" y="102687"/>
            <a:ext cx="664091" cy="745258"/>
          </a:xfrm>
          <a:prstGeom prst="rect">
            <a:avLst/>
          </a:prstGeom>
        </p:spPr>
      </p:pic>
      <p:pic>
        <p:nvPicPr>
          <p:cNvPr id="24" name="图片 38">
            <a:extLst>
              <a:ext uri="{FF2B5EF4-FFF2-40B4-BE49-F238E27FC236}">
                <a16:creationId xmlns:a16="http://schemas.microsoft.com/office/drawing/2014/main" id="{9FBA1BD4-41FD-D679-267B-17A5D6A1EE4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87" y="5474144"/>
            <a:ext cx="891001" cy="114300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0D596AEB-543E-F854-FC61-3DD1242D25E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789" y="1522546"/>
            <a:ext cx="1792264" cy="4067244"/>
          </a:xfrm>
          <a:prstGeom prst="rect">
            <a:avLst/>
          </a:prstGeom>
        </p:spPr>
      </p:pic>
      <p:grpSp>
        <p:nvGrpSpPr>
          <p:cNvPr id="7" name="Nhóm 6">
            <a:extLst>
              <a:ext uri="{FF2B5EF4-FFF2-40B4-BE49-F238E27FC236}">
                <a16:creationId xmlns:a16="http://schemas.microsoft.com/office/drawing/2014/main" id="{5B301036-D9B4-A50E-6667-D6BFB7CD0584}"/>
              </a:ext>
            </a:extLst>
          </p:cNvPr>
          <p:cNvGrpSpPr/>
          <p:nvPr userDrawn="1"/>
        </p:nvGrpSpPr>
        <p:grpSpPr>
          <a:xfrm>
            <a:off x="4102763" y="1827816"/>
            <a:ext cx="6889226" cy="2845030"/>
            <a:chOff x="4102763" y="1827816"/>
            <a:chExt cx="6889226" cy="2845030"/>
          </a:xfrm>
        </p:grpSpPr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B93D0D86-A886-5BCC-2CA0-2C845A2CBA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2763" y="1827816"/>
              <a:ext cx="6889226" cy="2845030"/>
            </a:xfrm>
            <a:prstGeom prst="rect">
              <a:avLst/>
            </a:prstGeom>
          </p:spPr>
        </p:pic>
        <p:sp>
          <p:nvSpPr>
            <p:cNvPr id="6" name="矩形: 圆角 6">
              <a:extLst>
                <a:ext uri="{FF2B5EF4-FFF2-40B4-BE49-F238E27FC236}">
                  <a16:creationId xmlns:a16="http://schemas.microsoft.com/office/drawing/2014/main" id="{6570F717-5EC4-CE6C-F81A-0801E4B5EE5F}"/>
                </a:ext>
              </a:extLst>
            </p:cNvPr>
            <p:cNvSpPr/>
            <p:nvPr userDrawn="1"/>
          </p:nvSpPr>
          <p:spPr>
            <a:xfrm rot="839443">
              <a:off x="4943432" y="2615270"/>
              <a:ext cx="5207891" cy="1220494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0">
                  <a:ln w="12700">
                    <a:solidFill>
                      <a:schemeClr val="tx1"/>
                    </a:solidFill>
                  </a:ln>
                  <a:solidFill>
                    <a:srgbClr val="7DC3D0"/>
                  </a:solidFill>
                  <a:latin typeface="UTM Cookies" panose="02040603050506020204" pitchFamily="18" charset="0"/>
                </a:rPr>
                <a:t>Vận dụng</a:t>
              </a:r>
              <a:endParaRPr lang="zh-CN" altLang="en-US" sz="8000">
                <a:ln w="12700">
                  <a:solidFill>
                    <a:schemeClr val="tx1"/>
                  </a:solidFill>
                </a:ln>
                <a:solidFill>
                  <a:srgbClr val="7DC3D0"/>
                </a:solidFill>
                <a:latin typeface="UTM Cookies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826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>
            <a:extLst>
              <a:ext uri="{FF2B5EF4-FFF2-40B4-BE49-F238E27FC236}">
                <a16:creationId xmlns:a16="http://schemas.microsoft.com/office/drawing/2014/main" id="{7954CA46-28DF-C678-EBDD-87FABD9614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8">
            <a:extLst>
              <a:ext uri="{FF2B5EF4-FFF2-40B4-BE49-F238E27FC236}">
                <a16:creationId xmlns:a16="http://schemas.microsoft.com/office/drawing/2014/main" id="{AB60F233-03E6-E465-D11C-2C37E9574268}"/>
              </a:ext>
            </a:extLst>
          </p:cNvPr>
          <p:cNvGrpSpPr/>
          <p:nvPr userDrawn="1"/>
        </p:nvGrpSpPr>
        <p:grpSpPr>
          <a:xfrm>
            <a:off x="616017" y="411741"/>
            <a:ext cx="10829664" cy="6034520"/>
            <a:chOff x="616017" y="411741"/>
            <a:chExt cx="10829664" cy="6034520"/>
          </a:xfrm>
        </p:grpSpPr>
        <p:sp>
          <p:nvSpPr>
            <p:cNvPr id="9" name="矩形: 圆角 2">
              <a:extLst>
                <a:ext uri="{FF2B5EF4-FFF2-40B4-BE49-F238E27FC236}">
                  <a16:creationId xmlns:a16="http://schemas.microsoft.com/office/drawing/2014/main" id="{0FDBB184-FA11-7E52-2DF8-6B66B30949D1}"/>
                </a:ext>
              </a:extLst>
            </p:cNvPr>
            <p:cNvSpPr/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24">
              <a:extLst>
                <a:ext uri="{FF2B5EF4-FFF2-40B4-BE49-F238E27FC236}">
                  <a16:creationId xmlns:a16="http://schemas.microsoft.com/office/drawing/2014/main" id="{1410F333-081A-AAF1-9478-34103CD7C943}"/>
                </a:ext>
              </a:extLst>
            </p:cNvPr>
            <p:cNvSpPr/>
            <p:nvPr/>
          </p:nvSpPr>
          <p:spPr>
            <a:xfrm>
              <a:off x="801441" y="58454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请替换文字内容，添加相关标题，修改文字内容，也可以直接复制你的内容到此。请替换文字内容，添加相关标题，修改文字内容，到此。请替换文字内容，添加相关标题，修改文字内容，也可以直接复制你的内容到此。</a:t>
              </a:r>
            </a:p>
          </p:txBody>
        </p:sp>
      </p:grpSp>
      <p:pic>
        <p:nvPicPr>
          <p:cNvPr id="11" name="图片 15">
            <a:extLst>
              <a:ext uri="{FF2B5EF4-FFF2-40B4-BE49-F238E27FC236}">
                <a16:creationId xmlns:a16="http://schemas.microsoft.com/office/drawing/2014/main" id="{C16CFA47-C495-FCB6-3BE5-958A3622AE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8" y="3040800"/>
            <a:ext cx="857250" cy="838200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F794F862-2AE5-7711-DA4D-C5651B45D5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082" y="2294509"/>
            <a:ext cx="1028700" cy="1200150"/>
          </a:xfrm>
          <a:prstGeom prst="rect">
            <a:avLst/>
          </a:prstGeom>
        </p:spPr>
      </p:pic>
      <p:pic>
        <p:nvPicPr>
          <p:cNvPr id="13" name="图片 19">
            <a:extLst>
              <a:ext uri="{FF2B5EF4-FFF2-40B4-BE49-F238E27FC236}">
                <a16:creationId xmlns:a16="http://schemas.microsoft.com/office/drawing/2014/main" id="{AA64C103-3165-3FF3-3351-7F8D522E24A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460" y="5874759"/>
            <a:ext cx="523875" cy="838200"/>
          </a:xfrm>
          <a:prstGeom prst="rect">
            <a:avLst/>
          </a:prstGeom>
        </p:spPr>
      </p:pic>
      <p:pic>
        <p:nvPicPr>
          <p:cNvPr id="14" name="图片 21">
            <a:extLst>
              <a:ext uri="{FF2B5EF4-FFF2-40B4-BE49-F238E27FC236}">
                <a16:creationId xmlns:a16="http://schemas.microsoft.com/office/drawing/2014/main" id="{20350E0D-977F-237D-302C-564A6818A6E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0383">
            <a:off x="10466581" y="5312366"/>
            <a:ext cx="762000" cy="1352550"/>
          </a:xfrm>
          <a:prstGeom prst="rect">
            <a:avLst/>
          </a:prstGeom>
        </p:spPr>
      </p:pic>
      <p:pic>
        <p:nvPicPr>
          <p:cNvPr id="15" name="图片 23">
            <a:extLst>
              <a:ext uri="{FF2B5EF4-FFF2-40B4-BE49-F238E27FC236}">
                <a16:creationId xmlns:a16="http://schemas.microsoft.com/office/drawing/2014/main" id="{8DA3EB29-2F5F-2B05-FF06-171877A7C84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989" y="1220972"/>
            <a:ext cx="542925" cy="981075"/>
          </a:xfrm>
          <a:prstGeom prst="rect">
            <a:avLst/>
          </a:prstGeom>
        </p:spPr>
      </p:pic>
      <p:pic>
        <p:nvPicPr>
          <p:cNvPr id="16" name="图片 25">
            <a:extLst>
              <a:ext uri="{FF2B5EF4-FFF2-40B4-BE49-F238E27FC236}">
                <a16:creationId xmlns:a16="http://schemas.microsoft.com/office/drawing/2014/main" id="{66D8A834-EF35-61D8-E068-4ADB4EC5568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77" y="345825"/>
            <a:ext cx="753783" cy="718886"/>
          </a:xfrm>
          <a:prstGeom prst="rect">
            <a:avLst/>
          </a:prstGeom>
        </p:spPr>
      </p:pic>
      <p:pic>
        <p:nvPicPr>
          <p:cNvPr id="17" name="图片 26">
            <a:extLst>
              <a:ext uri="{FF2B5EF4-FFF2-40B4-BE49-F238E27FC236}">
                <a16:creationId xmlns:a16="http://schemas.microsoft.com/office/drawing/2014/main" id="{D3CA2A69-2117-37E8-22ED-6346137F39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8594">
            <a:off x="471370" y="45347"/>
            <a:ext cx="1028700" cy="1200150"/>
          </a:xfrm>
          <a:prstGeom prst="rect">
            <a:avLst/>
          </a:prstGeom>
        </p:spPr>
      </p:pic>
      <p:pic>
        <p:nvPicPr>
          <p:cNvPr id="18" name="图片 27">
            <a:extLst>
              <a:ext uri="{FF2B5EF4-FFF2-40B4-BE49-F238E27FC236}">
                <a16:creationId xmlns:a16="http://schemas.microsoft.com/office/drawing/2014/main" id="{15C94BD7-DE22-720E-EBE8-57C3F955E5F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9041" y="4491394"/>
            <a:ext cx="723398" cy="811813"/>
          </a:xfrm>
          <a:prstGeom prst="rect">
            <a:avLst/>
          </a:prstGeom>
        </p:spPr>
      </p:pic>
      <p:pic>
        <p:nvPicPr>
          <p:cNvPr id="19" name="图片 28">
            <a:extLst>
              <a:ext uri="{FF2B5EF4-FFF2-40B4-BE49-F238E27FC236}">
                <a16:creationId xmlns:a16="http://schemas.microsoft.com/office/drawing/2014/main" id="{8FA7D9B3-19AC-EF65-B840-B6BF6842A3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10764492" y="4478201"/>
            <a:ext cx="857250" cy="838200"/>
          </a:xfrm>
          <a:prstGeom prst="rect">
            <a:avLst/>
          </a:prstGeom>
        </p:spPr>
      </p:pic>
      <p:pic>
        <p:nvPicPr>
          <p:cNvPr id="20" name="图片 29">
            <a:extLst>
              <a:ext uri="{FF2B5EF4-FFF2-40B4-BE49-F238E27FC236}">
                <a16:creationId xmlns:a16="http://schemas.microsoft.com/office/drawing/2014/main" id="{2AAD81AB-69DD-8B3C-5D00-2E28876C641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6" y="1483669"/>
            <a:ext cx="753783" cy="718886"/>
          </a:xfrm>
          <a:prstGeom prst="rect">
            <a:avLst/>
          </a:prstGeom>
        </p:spPr>
      </p:pic>
      <p:pic>
        <p:nvPicPr>
          <p:cNvPr id="21" name="图片 36">
            <a:extLst>
              <a:ext uri="{FF2B5EF4-FFF2-40B4-BE49-F238E27FC236}">
                <a16:creationId xmlns:a16="http://schemas.microsoft.com/office/drawing/2014/main" id="{8E2DA0F2-F593-23F8-7630-7D6B462F72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92" y="56216"/>
            <a:ext cx="857250" cy="838200"/>
          </a:xfrm>
          <a:prstGeom prst="rect">
            <a:avLst/>
          </a:prstGeom>
        </p:spPr>
      </p:pic>
      <p:pic>
        <p:nvPicPr>
          <p:cNvPr id="22" name="图片 13">
            <a:extLst>
              <a:ext uri="{FF2B5EF4-FFF2-40B4-BE49-F238E27FC236}">
                <a16:creationId xmlns:a16="http://schemas.microsoft.com/office/drawing/2014/main" id="{01715884-2EB9-AEE3-8359-F886D7C99C1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334" y="102687"/>
            <a:ext cx="664091" cy="745258"/>
          </a:xfrm>
          <a:prstGeom prst="rect">
            <a:avLst/>
          </a:prstGeom>
        </p:spPr>
      </p:pic>
      <p:pic>
        <p:nvPicPr>
          <p:cNvPr id="23" name="图片 38">
            <a:extLst>
              <a:ext uri="{FF2B5EF4-FFF2-40B4-BE49-F238E27FC236}">
                <a16:creationId xmlns:a16="http://schemas.microsoft.com/office/drawing/2014/main" id="{C0AC03BA-7F75-A512-BC4A-FC17CD32F77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87" y="5474144"/>
            <a:ext cx="891001" cy="1143001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16BD3D1F-CC01-6472-12F0-FA3A6B2AAC20}"/>
              </a:ext>
            </a:extLst>
          </p:cNvPr>
          <p:cNvGrpSpPr/>
          <p:nvPr userDrawn="1"/>
        </p:nvGrpSpPr>
        <p:grpSpPr>
          <a:xfrm>
            <a:off x="3507993" y="1711509"/>
            <a:ext cx="5111467" cy="1779402"/>
            <a:chOff x="1761485" y="2334406"/>
            <a:chExt cx="5111467" cy="1779402"/>
          </a:xfrm>
        </p:grpSpPr>
        <p:grpSp>
          <p:nvGrpSpPr>
            <p:cNvPr id="28" name="Group 47">
              <a:extLst>
                <a:ext uri="{FF2B5EF4-FFF2-40B4-BE49-F238E27FC236}">
                  <a16:creationId xmlns:a16="http://schemas.microsoft.com/office/drawing/2014/main" id="{C6A2E48F-B338-DBE1-9C69-F7BBB9230234}"/>
                </a:ext>
              </a:extLst>
            </p:cNvPr>
            <p:cNvGrpSpPr/>
            <p:nvPr/>
          </p:nvGrpSpPr>
          <p:grpSpPr>
            <a:xfrm>
              <a:off x="1761485" y="2334406"/>
              <a:ext cx="5111467" cy="1779402"/>
              <a:chOff x="1181100" y="2257425"/>
              <a:chExt cx="2986087" cy="2035971"/>
            </a:xfrm>
          </p:grpSpPr>
          <p:cxnSp>
            <p:nvCxnSpPr>
              <p:cNvPr id="32" name="Straight Connector 48">
                <a:extLst>
                  <a:ext uri="{FF2B5EF4-FFF2-40B4-BE49-F238E27FC236}">
                    <a16:creationId xmlns:a16="http://schemas.microsoft.com/office/drawing/2014/main" id="{04B177F1-568C-D52D-C175-90F6099E8C0B}"/>
                  </a:ext>
                </a:extLst>
              </p:cNvPr>
              <p:cNvCxnSpPr/>
              <p:nvPr/>
            </p:nvCxnSpPr>
            <p:spPr>
              <a:xfrm>
                <a:off x="1181100" y="2257425"/>
                <a:ext cx="2380" cy="2035971"/>
              </a:xfrm>
              <a:prstGeom prst="line">
                <a:avLst/>
              </a:prstGeom>
              <a:ln w="38100" cap="sq">
                <a:solidFill>
                  <a:srgbClr val="7DC3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49">
                <a:extLst>
                  <a:ext uri="{FF2B5EF4-FFF2-40B4-BE49-F238E27FC236}">
                    <a16:creationId xmlns:a16="http://schemas.microsoft.com/office/drawing/2014/main" id="{2974F250-E106-933C-323B-14DC861EEDBC}"/>
                  </a:ext>
                </a:extLst>
              </p:cNvPr>
              <p:cNvCxnSpPr/>
              <p:nvPr/>
            </p:nvCxnSpPr>
            <p:spPr>
              <a:xfrm flipH="1">
                <a:off x="1183480" y="4293396"/>
                <a:ext cx="2983707" cy="0"/>
              </a:xfrm>
              <a:prstGeom prst="line">
                <a:avLst/>
              </a:prstGeom>
              <a:ln w="38100">
                <a:solidFill>
                  <a:srgbClr val="7DC3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50">
                <a:extLst>
                  <a:ext uri="{FF2B5EF4-FFF2-40B4-BE49-F238E27FC236}">
                    <a16:creationId xmlns:a16="http://schemas.microsoft.com/office/drawing/2014/main" id="{D2C415F3-6D39-83DE-8977-0096AE83AE66}"/>
                  </a:ext>
                </a:extLst>
              </p:cNvPr>
              <p:cNvCxnSpPr/>
              <p:nvPr/>
            </p:nvCxnSpPr>
            <p:spPr>
              <a:xfrm>
                <a:off x="4167187" y="2257425"/>
                <a:ext cx="0" cy="2035971"/>
              </a:xfrm>
              <a:prstGeom prst="line">
                <a:avLst/>
              </a:prstGeom>
              <a:ln w="38100" cap="sq">
                <a:solidFill>
                  <a:srgbClr val="7DC3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51">
                <a:extLst>
                  <a:ext uri="{FF2B5EF4-FFF2-40B4-BE49-F238E27FC236}">
                    <a16:creationId xmlns:a16="http://schemas.microsoft.com/office/drawing/2014/main" id="{0B841B32-1BD7-04A7-8584-447CD0C824C1}"/>
                  </a:ext>
                </a:extLst>
              </p:cNvPr>
              <p:cNvCxnSpPr/>
              <p:nvPr/>
            </p:nvCxnSpPr>
            <p:spPr>
              <a:xfrm flipH="1">
                <a:off x="1183481" y="2257425"/>
                <a:ext cx="882253" cy="0"/>
              </a:xfrm>
              <a:prstGeom prst="line">
                <a:avLst/>
              </a:prstGeom>
              <a:ln w="38100" cap="rnd">
                <a:solidFill>
                  <a:srgbClr val="7DC3D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52">
                <a:extLst>
                  <a:ext uri="{FF2B5EF4-FFF2-40B4-BE49-F238E27FC236}">
                    <a16:creationId xmlns:a16="http://schemas.microsoft.com/office/drawing/2014/main" id="{0C769553-C252-639B-EFBE-6EEE0A819853}"/>
                  </a:ext>
                </a:extLst>
              </p:cNvPr>
              <p:cNvCxnSpPr/>
              <p:nvPr/>
            </p:nvCxnSpPr>
            <p:spPr>
              <a:xfrm flipH="1">
                <a:off x="3284934" y="2257425"/>
                <a:ext cx="882253" cy="0"/>
              </a:xfrm>
              <a:prstGeom prst="line">
                <a:avLst/>
              </a:prstGeom>
              <a:ln w="38100" cap="rnd">
                <a:solidFill>
                  <a:srgbClr val="7DC3D0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Hộp Văn bản 36">
              <a:extLst>
                <a:ext uri="{FF2B5EF4-FFF2-40B4-BE49-F238E27FC236}">
                  <a16:creationId xmlns:a16="http://schemas.microsoft.com/office/drawing/2014/main" id="{B8C135BB-31F3-EA03-3062-D751FA01C336}"/>
                </a:ext>
              </a:extLst>
            </p:cNvPr>
            <p:cNvSpPr txBox="1"/>
            <p:nvPr userDrawn="1"/>
          </p:nvSpPr>
          <p:spPr>
            <a:xfrm>
              <a:off x="1892091" y="2439277"/>
              <a:ext cx="485025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>
                  <a:ln w="12700">
                    <a:solidFill>
                      <a:schemeClr val="tx1"/>
                    </a:solidFill>
                  </a:ln>
                  <a:solidFill>
                    <a:srgbClr val="7DC3D0"/>
                  </a:solidFill>
                  <a:latin typeface="UTM Cookies" panose="02040603050506020204" pitchFamily="18" charset="0"/>
                </a:rPr>
                <a:t>Dặn</a:t>
              </a:r>
              <a:r>
                <a:rPr lang="en-US" sz="9600" baseline="0">
                  <a:ln w="12700">
                    <a:solidFill>
                      <a:schemeClr val="tx1"/>
                    </a:solidFill>
                  </a:ln>
                  <a:solidFill>
                    <a:srgbClr val="7DC3D0"/>
                  </a:solidFill>
                  <a:latin typeface="UTM Cookies" panose="02040603050506020204" pitchFamily="18" charset="0"/>
                </a:rPr>
                <a:t> dò</a:t>
              </a:r>
              <a:endParaRPr lang="en-US" sz="9600">
                <a:ln w="12700">
                  <a:solidFill>
                    <a:schemeClr val="tx1"/>
                  </a:solidFill>
                </a:ln>
                <a:solidFill>
                  <a:srgbClr val="7DC3D0"/>
                </a:solidFill>
                <a:latin typeface="UTM Cookies" panose="02040603050506020204" pitchFamily="18" charset="0"/>
              </a:endParaRPr>
            </a:p>
          </p:txBody>
        </p:sp>
      </p:grpSp>
      <p:pic>
        <p:nvPicPr>
          <p:cNvPr id="5" name="图片 7">
            <a:extLst>
              <a:ext uri="{FF2B5EF4-FFF2-40B4-BE49-F238E27FC236}">
                <a16:creationId xmlns:a16="http://schemas.microsoft.com/office/drawing/2014/main" id="{26EAD5B8-A937-6D36-9C0A-2A64852B6A0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933" y="3111301"/>
            <a:ext cx="2186326" cy="2730500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C5F4FC4C-BB17-ABBC-2B6B-83F9BF1D22D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24" y="2894584"/>
            <a:ext cx="1664365" cy="310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6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9B22BB3-E989-4700-91DB-E79CF9134D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4">
            <a:extLst>
              <a:ext uri="{FF2B5EF4-FFF2-40B4-BE49-F238E27FC236}">
                <a16:creationId xmlns:a16="http://schemas.microsoft.com/office/drawing/2014/main" id="{A881FA29-06F9-8266-99B4-3B393E9BC7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15000"/>
            <a:ext cx="12192001" cy="1143000"/>
          </a:xfrm>
          <a:prstGeom prst="rect">
            <a:avLst/>
          </a:prstGeom>
        </p:spPr>
      </p:pic>
      <p:pic>
        <p:nvPicPr>
          <p:cNvPr id="3" name="图片 15">
            <a:extLst>
              <a:ext uri="{FF2B5EF4-FFF2-40B4-BE49-F238E27FC236}">
                <a16:creationId xmlns:a16="http://schemas.microsoft.com/office/drawing/2014/main" id="{6C991755-D8A0-863A-365C-A42575BF4C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8" y="3040800"/>
            <a:ext cx="857250" cy="838200"/>
          </a:xfrm>
          <a:prstGeom prst="rect">
            <a:avLst/>
          </a:prstGeom>
        </p:spPr>
      </p:pic>
      <p:pic>
        <p:nvPicPr>
          <p:cNvPr id="4" name="图片 17">
            <a:extLst>
              <a:ext uri="{FF2B5EF4-FFF2-40B4-BE49-F238E27FC236}">
                <a16:creationId xmlns:a16="http://schemas.microsoft.com/office/drawing/2014/main" id="{BBD2D58D-4EAA-F100-636E-B4C26777F9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082" y="2294509"/>
            <a:ext cx="1028700" cy="1200150"/>
          </a:xfrm>
          <a:prstGeom prst="rect">
            <a:avLst/>
          </a:prstGeom>
        </p:spPr>
      </p:pic>
      <p:pic>
        <p:nvPicPr>
          <p:cNvPr id="5" name="图片 19">
            <a:extLst>
              <a:ext uri="{FF2B5EF4-FFF2-40B4-BE49-F238E27FC236}">
                <a16:creationId xmlns:a16="http://schemas.microsoft.com/office/drawing/2014/main" id="{B1E396D3-F52F-32D8-DBF0-064A75C5C2E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548" y="1077796"/>
            <a:ext cx="523875" cy="838200"/>
          </a:xfrm>
          <a:prstGeom prst="rect">
            <a:avLst/>
          </a:prstGeom>
        </p:spPr>
      </p:pic>
      <p:pic>
        <p:nvPicPr>
          <p:cNvPr id="6" name="图片 21">
            <a:extLst>
              <a:ext uri="{FF2B5EF4-FFF2-40B4-BE49-F238E27FC236}">
                <a16:creationId xmlns:a16="http://schemas.microsoft.com/office/drawing/2014/main" id="{EF06CC6F-FD0A-953F-F4BE-49C94DF3763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772" y="4867439"/>
            <a:ext cx="762000" cy="1352550"/>
          </a:xfrm>
          <a:prstGeom prst="rect">
            <a:avLst/>
          </a:prstGeom>
        </p:spPr>
      </p:pic>
      <p:pic>
        <p:nvPicPr>
          <p:cNvPr id="7" name="图片 23">
            <a:extLst>
              <a:ext uri="{FF2B5EF4-FFF2-40B4-BE49-F238E27FC236}">
                <a16:creationId xmlns:a16="http://schemas.microsoft.com/office/drawing/2014/main" id="{3C7BF1F4-BE6F-03D3-13BA-64644993823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226" y="5053177"/>
            <a:ext cx="542925" cy="981075"/>
          </a:xfrm>
          <a:prstGeom prst="rect">
            <a:avLst/>
          </a:prstGeom>
        </p:spPr>
      </p:pic>
      <p:pic>
        <p:nvPicPr>
          <p:cNvPr id="9" name="图片 25">
            <a:extLst>
              <a:ext uri="{FF2B5EF4-FFF2-40B4-BE49-F238E27FC236}">
                <a16:creationId xmlns:a16="http://schemas.microsoft.com/office/drawing/2014/main" id="{98A38CDD-2AC1-CA49-88A0-362419E2C9C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77" y="345825"/>
            <a:ext cx="753783" cy="718886"/>
          </a:xfrm>
          <a:prstGeom prst="rect">
            <a:avLst/>
          </a:prstGeom>
        </p:spPr>
      </p:pic>
      <p:pic>
        <p:nvPicPr>
          <p:cNvPr id="10" name="图片 26">
            <a:extLst>
              <a:ext uri="{FF2B5EF4-FFF2-40B4-BE49-F238E27FC236}">
                <a16:creationId xmlns:a16="http://schemas.microsoft.com/office/drawing/2014/main" id="{C5DDDC9A-252A-282A-D977-97F225D57D6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8594">
            <a:off x="455748" y="345572"/>
            <a:ext cx="1028700" cy="1200150"/>
          </a:xfrm>
          <a:prstGeom prst="rect">
            <a:avLst/>
          </a:prstGeom>
        </p:spPr>
      </p:pic>
      <p:pic>
        <p:nvPicPr>
          <p:cNvPr id="11" name="图片 27">
            <a:extLst>
              <a:ext uri="{FF2B5EF4-FFF2-40B4-BE49-F238E27FC236}">
                <a16:creationId xmlns:a16="http://schemas.microsoft.com/office/drawing/2014/main" id="{71CBA296-3360-4C88-8046-13D1222132B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45468" y="4813754"/>
            <a:ext cx="723398" cy="811813"/>
          </a:xfrm>
          <a:prstGeom prst="rect">
            <a:avLst/>
          </a:prstGeom>
        </p:spPr>
      </p:pic>
      <p:pic>
        <p:nvPicPr>
          <p:cNvPr id="12" name="图片 28">
            <a:extLst>
              <a:ext uri="{FF2B5EF4-FFF2-40B4-BE49-F238E27FC236}">
                <a16:creationId xmlns:a16="http://schemas.microsoft.com/office/drawing/2014/main" id="{10B225DD-B042-3F17-94AA-DD877C4266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10246510" y="4064737"/>
            <a:ext cx="857250" cy="838200"/>
          </a:xfrm>
          <a:prstGeom prst="rect">
            <a:avLst/>
          </a:prstGeom>
        </p:spPr>
      </p:pic>
      <p:pic>
        <p:nvPicPr>
          <p:cNvPr id="13" name="图片 29">
            <a:extLst>
              <a:ext uri="{FF2B5EF4-FFF2-40B4-BE49-F238E27FC236}">
                <a16:creationId xmlns:a16="http://schemas.microsoft.com/office/drawing/2014/main" id="{645977A5-D9E6-FF25-D8F4-712853DE500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6" y="1483669"/>
            <a:ext cx="753783" cy="718886"/>
          </a:xfrm>
          <a:prstGeom prst="rect">
            <a:avLst/>
          </a:prstGeom>
        </p:spPr>
      </p:pic>
      <p:pic>
        <p:nvPicPr>
          <p:cNvPr id="14" name="图片 36">
            <a:extLst>
              <a:ext uri="{FF2B5EF4-FFF2-40B4-BE49-F238E27FC236}">
                <a16:creationId xmlns:a16="http://schemas.microsoft.com/office/drawing/2014/main" id="{9098706F-97D2-09A4-4EEB-26210A199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067" y="3557816"/>
            <a:ext cx="857250" cy="838200"/>
          </a:xfrm>
          <a:prstGeom prst="rect">
            <a:avLst/>
          </a:prstGeom>
        </p:spPr>
      </p:pic>
      <p:pic>
        <p:nvPicPr>
          <p:cNvPr id="15" name="图片 13">
            <a:extLst>
              <a:ext uri="{FF2B5EF4-FFF2-40B4-BE49-F238E27FC236}">
                <a16:creationId xmlns:a16="http://schemas.microsoft.com/office/drawing/2014/main" id="{DAFB84FB-DB02-B017-31A6-CFA42B1A261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727" y="1697278"/>
            <a:ext cx="857250" cy="962025"/>
          </a:xfrm>
          <a:prstGeom prst="rect">
            <a:avLst/>
          </a:prstGeom>
        </p:spPr>
      </p:pic>
      <p:pic>
        <p:nvPicPr>
          <p:cNvPr id="16" name="图片 37">
            <a:extLst>
              <a:ext uri="{FF2B5EF4-FFF2-40B4-BE49-F238E27FC236}">
                <a16:creationId xmlns:a16="http://schemas.microsoft.com/office/drawing/2014/main" id="{3F3B3C9B-3E5A-7482-CCA4-078117E012B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298" y="2888694"/>
            <a:ext cx="3523298" cy="3781471"/>
          </a:xfrm>
          <a:prstGeom prst="rect">
            <a:avLst/>
          </a:prstGeom>
        </p:spPr>
      </p:pic>
      <p:pic>
        <p:nvPicPr>
          <p:cNvPr id="17" name="图片 38">
            <a:extLst>
              <a:ext uri="{FF2B5EF4-FFF2-40B4-BE49-F238E27FC236}">
                <a16:creationId xmlns:a16="http://schemas.microsoft.com/office/drawing/2014/main" id="{EB0CE7A6-443A-775B-205D-99485B46AA8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437" y="4856076"/>
            <a:ext cx="1271238" cy="1630780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58FFD208-987B-1593-7062-241A0551E3DD}"/>
              </a:ext>
            </a:extLst>
          </p:cNvPr>
          <p:cNvSpPr txBox="1"/>
          <p:nvPr userDrawn="1"/>
        </p:nvSpPr>
        <p:spPr>
          <a:xfrm>
            <a:off x="2819142" y="318273"/>
            <a:ext cx="6553717" cy="2782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6000"/>
              </a:lnSpc>
            </a:pPr>
            <a:r>
              <a:rPr lang="en-US" sz="11500" b="1" spc="-140">
                <a:ln w="25400">
                  <a:solidFill>
                    <a:srgbClr val="FFFFFF"/>
                  </a:solidFill>
                </a:ln>
                <a:solidFill>
                  <a:srgbClr val="33CCCC"/>
                </a:solidFill>
                <a:latin typeface="UTM Cookies" panose="02040603050506020204" pitchFamily="18" charset="0"/>
              </a:rPr>
              <a:t>Tạm biệt </a:t>
            </a:r>
          </a:p>
          <a:p>
            <a:pPr algn="ctr">
              <a:lnSpc>
                <a:spcPct val="76000"/>
              </a:lnSpc>
            </a:pPr>
            <a:r>
              <a:rPr lang="en-US" sz="11500" b="1" spc="-140">
                <a:ln w="25400">
                  <a:solidFill>
                    <a:srgbClr val="FFFFFF"/>
                  </a:solidFill>
                </a:ln>
                <a:solidFill>
                  <a:srgbClr val="33CCCC"/>
                </a:solidFill>
                <a:latin typeface="UTM Cookies" panose="02040603050506020204" pitchFamily="18" charset="0"/>
              </a:rPr>
              <a:t>các em!</a:t>
            </a:r>
          </a:p>
        </p:txBody>
      </p:sp>
    </p:spTree>
    <p:extLst>
      <p:ext uri="{BB962C8B-B14F-4D97-AF65-F5344CB8AC3E}">
        <p14:creationId xmlns:p14="http://schemas.microsoft.com/office/powerpoint/2010/main" val="385211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>
            <a:extLst>
              <a:ext uri="{FF2B5EF4-FFF2-40B4-BE49-F238E27FC236}">
                <a16:creationId xmlns:a16="http://schemas.microsoft.com/office/drawing/2014/main" id="{94F0010F-014B-DEDC-E213-2B182ED7A0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1">
            <a:extLst>
              <a:ext uri="{FF2B5EF4-FFF2-40B4-BE49-F238E27FC236}">
                <a16:creationId xmlns:a16="http://schemas.microsoft.com/office/drawing/2014/main" id="{A4553501-84B3-E627-0053-AD2011A41FC1}"/>
              </a:ext>
            </a:extLst>
          </p:cNvPr>
          <p:cNvGrpSpPr/>
          <p:nvPr userDrawn="1"/>
        </p:nvGrpSpPr>
        <p:grpSpPr>
          <a:xfrm>
            <a:off x="326198" y="205871"/>
            <a:ext cx="11539605" cy="6446259"/>
            <a:chOff x="616016" y="411740"/>
            <a:chExt cx="11539605" cy="6446259"/>
          </a:xfrm>
        </p:grpSpPr>
        <p:sp>
          <p:nvSpPr>
            <p:cNvPr id="7" name="矩形: 圆角 2">
              <a:extLst>
                <a:ext uri="{FF2B5EF4-FFF2-40B4-BE49-F238E27FC236}">
                  <a16:creationId xmlns:a16="http://schemas.microsoft.com/office/drawing/2014/main" id="{62BD897B-7DF4-FB9E-51CB-A671C8558054}"/>
                </a:ext>
              </a:extLst>
            </p:cNvPr>
            <p:cNvSpPr/>
            <p:nvPr/>
          </p:nvSpPr>
          <p:spPr>
            <a:xfrm>
              <a:off x="616016" y="411740"/>
              <a:ext cx="11539605" cy="6446259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: 圆角 24">
              <a:extLst>
                <a:ext uri="{FF2B5EF4-FFF2-40B4-BE49-F238E27FC236}">
                  <a16:creationId xmlns:a16="http://schemas.microsoft.com/office/drawing/2014/main" id="{7B284F60-F7CC-EF40-9C8D-A8712C6AA60D}"/>
                </a:ext>
              </a:extLst>
            </p:cNvPr>
            <p:cNvSpPr/>
            <p:nvPr/>
          </p:nvSpPr>
          <p:spPr>
            <a:xfrm>
              <a:off x="815702" y="625996"/>
              <a:ext cx="11140232" cy="6017747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pic>
        <p:nvPicPr>
          <p:cNvPr id="9" name="图片 15">
            <a:extLst>
              <a:ext uri="{FF2B5EF4-FFF2-40B4-BE49-F238E27FC236}">
                <a16:creationId xmlns:a16="http://schemas.microsoft.com/office/drawing/2014/main" id="{4346971F-9A14-4098-361F-6140853DD2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1" y="3223718"/>
            <a:ext cx="556704" cy="544332"/>
          </a:xfrm>
          <a:prstGeom prst="rect">
            <a:avLst/>
          </a:prstGeom>
        </p:spPr>
      </p:pic>
      <p:pic>
        <p:nvPicPr>
          <p:cNvPr id="10" name="图片 17">
            <a:extLst>
              <a:ext uri="{FF2B5EF4-FFF2-40B4-BE49-F238E27FC236}">
                <a16:creationId xmlns:a16="http://schemas.microsoft.com/office/drawing/2014/main" id="{3E849C55-D3B7-7740-B786-EB4DB16538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956" y="2543216"/>
            <a:ext cx="668044" cy="779384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:a16="http://schemas.microsoft.com/office/drawing/2014/main" id="{72D208DC-904C-F811-45F5-1094210217B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17" y="6313670"/>
            <a:ext cx="340206" cy="544330"/>
          </a:xfrm>
          <a:prstGeom prst="rect">
            <a:avLst/>
          </a:prstGeom>
        </p:spPr>
      </p:pic>
      <p:pic>
        <p:nvPicPr>
          <p:cNvPr id="12" name="图片 21">
            <a:extLst>
              <a:ext uri="{FF2B5EF4-FFF2-40B4-BE49-F238E27FC236}">
                <a16:creationId xmlns:a16="http://schemas.microsoft.com/office/drawing/2014/main" id="{27F65996-9590-35C3-EB10-63AE8F1126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0383">
            <a:off x="11222575" y="5866400"/>
            <a:ext cx="494848" cy="878354"/>
          </a:xfrm>
          <a:prstGeom prst="rect">
            <a:avLst/>
          </a:prstGeom>
        </p:spPr>
      </p:pic>
      <p:pic>
        <p:nvPicPr>
          <p:cNvPr id="13" name="图片 23">
            <a:extLst>
              <a:ext uri="{FF2B5EF4-FFF2-40B4-BE49-F238E27FC236}">
                <a16:creationId xmlns:a16="http://schemas.microsoft.com/office/drawing/2014/main" id="{703F707B-6D5F-2432-EAB3-079DEC077B5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2316" y="1393170"/>
            <a:ext cx="352578" cy="637116"/>
          </a:xfrm>
          <a:prstGeom prst="rect">
            <a:avLst/>
          </a:prstGeom>
        </p:spPr>
      </p:pic>
      <p:pic>
        <p:nvPicPr>
          <p:cNvPr id="14" name="图片 25">
            <a:extLst>
              <a:ext uri="{FF2B5EF4-FFF2-40B4-BE49-F238E27FC236}">
                <a16:creationId xmlns:a16="http://schemas.microsoft.com/office/drawing/2014/main" id="{5DF81C4E-B530-A977-5DB2-F93FBE64E4C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938" y="88910"/>
            <a:ext cx="489510" cy="466848"/>
          </a:xfrm>
          <a:prstGeom prst="rect">
            <a:avLst/>
          </a:prstGeom>
        </p:spPr>
      </p:pic>
      <p:pic>
        <p:nvPicPr>
          <p:cNvPr id="15" name="图片 26">
            <a:extLst>
              <a:ext uri="{FF2B5EF4-FFF2-40B4-BE49-F238E27FC236}">
                <a16:creationId xmlns:a16="http://schemas.microsoft.com/office/drawing/2014/main" id="{FCA2DBD9-9F29-E313-B33C-40BC453A12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8594">
            <a:off x="103324" y="-12245"/>
            <a:ext cx="668046" cy="779386"/>
          </a:xfrm>
          <a:prstGeom prst="rect">
            <a:avLst/>
          </a:prstGeom>
        </p:spPr>
      </p:pic>
      <p:pic>
        <p:nvPicPr>
          <p:cNvPr id="16" name="图片 27">
            <a:extLst>
              <a:ext uri="{FF2B5EF4-FFF2-40B4-BE49-F238E27FC236}">
                <a16:creationId xmlns:a16="http://schemas.microsoft.com/office/drawing/2014/main" id="{91A42A2D-1A6A-FC4C-2641-B74993B4514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9124" y="4843264"/>
            <a:ext cx="469780" cy="527196"/>
          </a:xfrm>
          <a:prstGeom prst="rect">
            <a:avLst/>
          </a:prstGeom>
        </p:spPr>
      </p:pic>
      <p:pic>
        <p:nvPicPr>
          <p:cNvPr id="17" name="图片 28">
            <a:extLst>
              <a:ext uri="{FF2B5EF4-FFF2-40B4-BE49-F238E27FC236}">
                <a16:creationId xmlns:a16="http://schemas.microsoft.com/office/drawing/2014/main" id="{F553595C-9EC0-CAB1-6DAD-5632AC9189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11554856" y="4625133"/>
            <a:ext cx="556704" cy="544332"/>
          </a:xfrm>
          <a:prstGeom prst="rect">
            <a:avLst/>
          </a:prstGeom>
        </p:spPr>
      </p:pic>
      <p:pic>
        <p:nvPicPr>
          <p:cNvPr id="18" name="图片 29">
            <a:extLst>
              <a:ext uri="{FF2B5EF4-FFF2-40B4-BE49-F238E27FC236}">
                <a16:creationId xmlns:a16="http://schemas.microsoft.com/office/drawing/2014/main" id="{5B40DCF3-A983-999E-7713-09DF08F0179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2" y="1618457"/>
            <a:ext cx="489510" cy="466848"/>
          </a:xfrm>
          <a:prstGeom prst="rect">
            <a:avLst/>
          </a:prstGeom>
        </p:spPr>
      </p:pic>
      <p:pic>
        <p:nvPicPr>
          <p:cNvPr id="19" name="图片 36">
            <a:extLst>
              <a:ext uri="{FF2B5EF4-FFF2-40B4-BE49-F238E27FC236}">
                <a16:creationId xmlns:a16="http://schemas.microsoft.com/office/drawing/2014/main" id="{4446D36D-6DCA-8748-FAC4-24C64C4A26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863" y="-16934"/>
            <a:ext cx="556704" cy="544332"/>
          </a:xfrm>
          <a:prstGeom prst="rect">
            <a:avLst/>
          </a:prstGeom>
        </p:spPr>
      </p:pic>
      <p:pic>
        <p:nvPicPr>
          <p:cNvPr id="20" name="图片 13">
            <a:extLst>
              <a:ext uri="{FF2B5EF4-FFF2-40B4-BE49-F238E27FC236}">
                <a16:creationId xmlns:a16="http://schemas.microsoft.com/office/drawing/2014/main" id="{62D39588-767E-3F13-8797-1A24EAA14CA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988" y="23903"/>
            <a:ext cx="431264" cy="483974"/>
          </a:xfrm>
          <a:prstGeom prst="rect">
            <a:avLst/>
          </a:prstGeom>
        </p:spPr>
      </p:pic>
      <p:pic>
        <p:nvPicPr>
          <p:cNvPr id="21" name="图片 38">
            <a:extLst>
              <a:ext uri="{FF2B5EF4-FFF2-40B4-BE49-F238E27FC236}">
                <a16:creationId xmlns:a16="http://schemas.microsoft.com/office/drawing/2014/main" id="{FAC95AC0-3489-6DB3-2FE6-68C4D198CC0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98" y="6124114"/>
            <a:ext cx="578620" cy="74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56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2" r:id="rId3"/>
    <p:sldLayoutId id="2147483650" r:id="rId4"/>
    <p:sldLayoutId id="2147483651" r:id="rId5"/>
    <p:sldLayoutId id="2147483663" r:id="rId6"/>
    <p:sldLayoutId id="2147483664" r:id="rId7"/>
    <p:sldLayoutId id="2147483661" r:id="rId8"/>
    <p:sldLayoutId id="2147483665" r:id="rId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image" Target="../media/image19.png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8.png"/><Relationship Id="rId15" Type="http://schemas.openxmlformats.org/officeDocument/2006/relationships/image" Target="../media/image20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Layout" Target="../slideLayouts/slideLayout2.xml"/><Relationship Id="rId7" Type="http://schemas.microsoft.com/office/2007/relationships/hdphoto" Target="../media/hdphoto3.wdp"/><Relationship Id="rId12" Type="http://schemas.openxmlformats.org/officeDocument/2006/relationships/image" Target="../media/image2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3.png"/><Relationship Id="rId11" Type="http://schemas.openxmlformats.org/officeDocument/2006/relationships/image" Target="../media/image21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jp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10" Type="http://schemas.openxmlformats.org/officeDocument/2006/relationships/image" Target="../media/image21.png"/><Relationship Id="rId4" Type="http://schemas.openxmlformats.org/officeDocument/2006/relationships/slide" Target="slide3.xml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3.xml"/><Relationship Id="rId11" Type="http://schemas.openxmlformats.org/officeDocument/2006/relationships/image" Target="../media/image21.png"/><Relationship Id="rId5" Type="http://schemas.microsoft.com/office/2007/relationships/hdphoto" Target="../media/hdphoto5.wdp"/><Relationship Id="rId10" Type="http://schemas.microsoft.com/office/2007/relationships/hdphoto" Target="../media/hdphoto4.wdp"/><Relationship Id="rId4" Type="http://schemas.openxmlformats.org/officeDocument/2006/relationships/image" Target="../media/image27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slide" Target="slide3.xml"/><Relationship Id="rId5" Type="http://schemas.microsoft.com/office/2007/relationships/hdphoto" Target="../media/hdphoto3.wdp"/><Relationship Id="rId4" Type="http://schemas.openxmlformats.org/officeDocument/2006/relationships/image" Target="../media/image23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57514AF-354A-4ECE-A73B-5ADB3E77E3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15000"/>
            <a:ext cx="12192001" cy="1143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8" y="3040800"/>
            <a:ext cx="857250" cy="8382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8133A03-42E9-46B8-BD56-B5B4478D81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082" y="2294509"/>
            <a:ext cx="1028700" cy="12001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548" y="1077796"/>
            <a:ext cx="523875" cy="8382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7E48AAF-6C1B-496D-83EB-464DD9D635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772" y="4867439"/>
            <a:ext cx="762000" cy="135255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60ABAFA-761E-4E8C-9180-F75999FB34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226" y="5053177"/>
            <a:ext cx="542925" cy="98107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35056B8-11AA-476A-B084-B1D240A543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77" y="345825"/>
            <a:ext cx="753783" cy="71888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B17BD8E-615F-4552-871F-604F45E730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8594">
            <a:off x="455748" y="345572"/>
            <a:ext cx="1028700" cy="120015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48541A9-3BEE-4C41-9A83-EA7E05942825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45468" y="4813754"/>
            <a:ext cx="723398" cy="81181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A4622F0-FCA1-4C54-8B51-8AC117D7F9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10246510" y="4064737"/>
            <a:ext cx="857250" cy="8382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6" y="1483669"/>
            <a:ext cx="753783" cy="718886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134A1833-8C7C-44D1-8480-425B0912E97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054" y="548199"/>
            <a:ext cx="7107889" cy="3162014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8E8CAB99-86B9-47E6-A185-EF23181DEAA4}"/>
              </a:ext>
            </a:extLst>
          </p:cNvPr>
          <p:cNvSpPr txBox="1"/>
          <p:nvPr/>
        </p:nvSpPr>
        <p:spPr>
          <a:xfrm>
            <a:off x="4005437" y="1471140"/>
            <a:ext cx="35515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 err="1">
                <a:ln w="25400">
                  <a:solidFill>
                    <a:schemeClr val="tx1"/>
                  </a:solidFill>
                </a:ln>
                <a:solidFill>
                  <a:srgbClr val="7DC3D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Toán</a:t>
            </a:r>
            <a:r>
              <a:rPr lang="en-US" altLang="zh-CN" sz="9600" dirty="0">
                <a:ln w="25400">
                  <a:solidFill>
                    <a:schemeClr val="tx1"/>
                  </a:solidFill>
                </a:ln>
                <a:solidFill>
                  <a:srgbClr val="7DC3D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3</a:t>
            </a:r>
            <a:endParaRPr lang="zh-CN" altLang="en-US" sz="9600" dirty="0">
              <a:ln w="25400">
                <a:solidFill>
                  <a:schemeClr val="tx1"/>
                </a:solidFill>
              </a:ln>
              <a:solidFill>
                <a:srgbClr val="7DC3D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5E91D5A6-4818-42EF-B2C5-A01CB805C0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695" y="1759191"/>
            <a:ext cx="857250" cy="8382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971" y="881087"/>
            <a:ext cx="857250" cy="96202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2542FEDB-4C0F-408B-87EB-8E9446151A0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298" y="2888694"/>
            <a:ext cx="3523298" cy="3781471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6DE93E95-5B1F-4B36-8E49-DD3528FFCC4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437" y="4856076"/>
            <a:ext cx="1271238" cy="1630780"/>
          </a:xfrm>
          <a:prstGeom prst="rect">
            <a:avLst/>
          </a:prstGeom>
        </p:spPr>
      </p:pic>
      <p:pic>
        <p:nvPicPr>
          <p:cNvPr id="3" name="5c7458805143f">
            <a:hlinkClick r:id="" action="ppaction://media"/>
            <a:extLst>
              <a:ext uri="{FF2B5EF4-FFF2-40B4-BE49-F238E27FC236}">
                <a16:creationId xmlns:a16="http://schemas.microsoft.com/office/drawing/2014/main" id="{180635FA-EF8E-4B10-86F4-BEAA66B016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095998" y="-16187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3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9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E8C452E-078B-12D3-A7EB-EED53A287272}"/>
              </a:ext>
            </a:extLst>
          </p:cNvPr>
          <p:cNvSpPr txBox="1"/>
          <p:nvPr/>
        </p:nvSpPr>
        <p:spPr>
          <a:xfrm>
            <a:off x="596141" y="382012"/>
            <a:ext cx="1095577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n w="12700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n w="12700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ln w="12700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n w="12700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n w="12700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ln w="12700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ln w="12700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n w="12700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n w="12700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n w="12700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AutoNum type="alphaLcParenR"/>
            </a:pP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tiểu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altLang="en-US" sz="2400" dirty="0">
                <a:ln w="762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2015-2016 </a:t>
            </a:r>
            <a:r>
              <a:rPr lang="en-US" alt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tiểu</a:t>
            </a:r>
            <a:r>
              <a:rPr lang="en-US" alt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nhiều</a:t>
            </a:r>
            <a:r>
              <a:rPr lang="en-US" alt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nhất</a:t>
            </a:r>
            <a:r>
              <a:rPr lang="en-US" alt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lang="en-US" sz="2400" b="1" dirty="0">
              <a:ln w="12700">
                <a:noFill/>
              </a:ln>
              <a:solidFill>
                <a:srgbClr val="33CC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tiểu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2017-2018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ít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tiểu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2016-2017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bao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altLang="en-US" sz="2400" dirty="0">
                <a:ln w="762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tiểu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2017-2018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ít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tiểu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2016-2017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115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c)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tiểu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Nam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400" dirty="0">
                <a:ln w="762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2015-2016: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15 000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400" dirty="0">
                <a:ln w="762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2016-2017: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15 000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400" dirty="0">
                <a:ln w="762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2017-2018: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15 000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400" dirty="0">
                <a:ln w="762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2018-2019: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14 000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d)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Tuấn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“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tiểu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Nam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giảm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dần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”.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Tuấn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altLang="en-US" sz="2400" dirty="0">
                <a:ln w="762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ồng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Tuấn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endParaRPr lang="en-US" sz="2400" b="1" dirty="0">
              <a:ln w="12700">
                <a:noFill/>
              </a:ln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74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B20092B9-93BE-CF9C-C6F8-805D924490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" t="5213" r="3850" b="8587"/>
          <a:stretch/>
        </p:blipFill>
        <p:spPr>
          <a:xfrm>
            <a:off x="514350" y="666750"/>
            <a:ext cx="10965507" cy="3918593"/>
          </a:xfrm>
          <a:prstGeom prst="roundRect">
            <a:avLst>
              <a:gd name="adj" fmla="val 8693"/>
            </a:avLst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1B70769-D9F8-E62A-6F0C-B5BAB7EB977A}"/>
              </a:ext>
            </a:extLst>
          </p:cNvPr>
          <p:cNvSpPr txBox="1"/>
          <p:nvPr/>
        </p:nvSpPr>
        <p:spPr>
          <a:xfrm>
            <a:off x="1176531" y="1314798"/>
            <a:ext cx="107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lang="en-US" sz="28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C4545FE9-5FA9-5868-C5C6-425E3035AE52}"/>
              </a:ext>
            </a:extLst>
          </p:cNvPr>
          <p:cNvSpPr/>
          <p:nvPr/>
        </p:nvSpPr>
        <p:spPr>
          <a:xfrm>
            <a:off x="3839901" y="3987478"/>
            <a:ext cx="1770927" cy="523220"/>
          </a:xfrm>
          <a:prstGeom prst="roundRect">
            <a:avLst>
              <a:gd name="adj" fmla="val 38839"/>
            </a:avLst>
          </a:prstGeom>
          <a:solidFill>
            <a:srgbClr val="DEEFE3"/>
          </a:solidFill>
          <a:ln w="28575">
            <a:solidFill>
              <a:srgbClr val="3DB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1 000 g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7220C21C-3B25-F1DE-7F88-64F992FE6E83}"/>
              </a:ext>
            </a:extLst>
          </p:cNvPr>
          <p:cNvSpPr/>
          <p:nvPr/>
        </p:nvSpPr>
        <p:spPr>
          <a:xfrm>
            <a:off x="6948204" y="3976048"/>
            <a:ext cx="1770927" cy="523220"/>
          </a:xfrm>
          <a:prstGeom prst="roundRect">
            <a:avLst>
              <a:gd name="adj" fmla="val 36897"/>
            </a:avLst>
          </a:prstGeom>
          <a:solidFill>
            <a:srgbClr val="DEEFE3"/>
          </a:solidFill>
          <a:ln w="28575">
            <a:solidFill>
              <a:srgbClr val="3DB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6 000 ml</a:t>
            </a:r>
          </a:p>
        </p:txBody>
      </p:sp>
    </p:spTree>
    <p:extLst>
      <p:ext uri="{BB962C8B-B14F-4D97-AF65-F5344CB8AC3E}">
        <p14:creationId xmlns:p14="http://schemas.microsoft.com/office/powerpoint/2010/main" val="306903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84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B692BCA-57D3-64AD-AAAC-49FF51E9B9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" t="10955" r="2306" b="8077"/>
          <a:stretch/>
        </p:blipFill>
        <p:spPr>
          <a:xfrm>
            <a:off x="599440" y="548640"/>
            <a:ext cx="10962042" cy="4206240"/>
          </a:xfrm>
          <a:prstGeom prst="roundRect">
            <a:avLst>
              <a:gd name="adj" fmla="val 10529"/>
            </a:avLst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6FF07AE-5AAA-9A5B-FEDD-9ABC925EC491}"/>
              </a:ext>
            </a:extLst>
          </p:cNvPr>
          <p:cNvSpPr txBox="1"/>
          <p:nvPr/>
        </p:nvSpPr>
        <p:spPr>
          <a:xfrm>
            <a:off x="782320" y="4876800"/>
            <a:ext cx="1046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quyển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rô-bích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22 000 x 4 = 88 000 (</a:t>
            </a:r>
            <a:r>
              <a:rPr lang="en-US" sz="3200" b="1" dirty="0" err="1"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200" b="1" dirty="0"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23 000 x 4 = 92 000 (</a:t>
            </a:r>
            <a:r>
              <a:rPr lang="en-US" sz="3200" b="1" dirty="0" err="1"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0E8920BD-F4AE-0A2D-3053-A1E5A1DBC0C6}"/>
              </a:ext>
            </a:extLst>
          </p:cNvPr>
          <p:cNvSpPr/>
          <p:nvPr/>
        </p:nvSpPr>
        <p:spPr>
          <a:xfrm>
            <a:off x="1473200" y="1584960"/>
            <a:ext cx="1412240" cy="23063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B327F559-96FC-091B-4AE4-2CA21BF2FF1F}"/>
              </a:ext>
            </a:extLst>
          </p:cNvPr>
          <p:cNvSpPr/>
          <p:nvPr/>
        </p:nvSpPr>
        <p:spPr>
          <a:xfrm>
            <a:off x="5720080" y="1950720"/>
            <a:ext cx="1229360" cy="1940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33C5F4F-A1D0-60A5-A6F5-C0CBB0B6F148}"/>
              </a:ext>
            </a:extLst>
          </p:cNvPr>
          <p:cNvSpPr txBox="1"/>
          <p:nvPr/>
        </p:nvSpPr>
        <p:spPr>
          <a:xfrm>
            <a:off x="3230880" y="1107440"/>
            <a:ext cx="8016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Mẫu: 100 000 + 22 000 = 122 000 đồng</a:t>
            </a:r>
            <a:endParaRPr lang="en-US" sz="3200" b="1">
              <a:solidFill>
                <a:srgbClr val="33CCCC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61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226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45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703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DFEF8488-8BC2-01FC-A018-9B0B845894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" b="98375" l="10000" r="90000">
                        <a14:foregroundMark x1="50556" y1="625" x2="50556" y2="625"/>
                        <a14:foregroundMark x1="50000" y1="48875" x2="50000" y2="48875"/>
                        <a14:foregroundMark x1="49444" y1="46625" x2="49444" y2="48375"/>
                        <a14:foregroundMark x1="48889" y1="94875" x2="48889" y2="94875"/>
                        <a14:foregroundMark x1="48111" y1="98375" x2="48111" y2="98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109" y="2596785"/>
            <a:ext cx="3770634" cy="2726315"/>
          </a:xfrm>
          <a:prstGeom prst="rect">
            <a:avLst/>
          </a:prstGeom>
        </p:spPr>
      </p:pic>
      <p:pic>
        <p:nvPicPr>
          <p:cNvPr id="4" name="Picture 14" descr="Graphical user interface, calendar&#10;&#10;Description automatically generated">
            <a:extLst>
              <a:ext uri="{FF2B5EF4-FFF2-40B4-BE49-F238E27FC236}">
                <a16:creationId xmlns:a16="http://schemas.microsoft.com/office/drawing/2014/main" id="{95C09BE8-DB47-724D-3A9C-4702C616D8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500" b="89550" l="56450" r="85400">
                        <a14:foregroundMark x1="69300" y1="87700" x2="69300" y2="87700"/>
                        <a14:foregroundMark x1="85400" y1="70200" x2="85400" y2="70200"/>
                        <a14:foregroundMark x1="71550" y1="54900" x2="71550" y2="54900"/>
                        <a14:foregroundMark x1="71150" y1="53500" x2="71150" y2="53500"/>
                        <a14:foregroundMark x1="56450" y1="77450" x2="56450" y2="77450"/>
                        <a14:foregroundMark x1="68900" y1="89550" x2="68900" y2="89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293" t="50684" r="11158" b="9867"/>
          <a:stretch/>
        </p:blipFill>
        <p:spPr>
          <a:xfrm rot="19072146">
            <a:off x="4629928" y="1901037"/>
            <a:ext cx="3346050" cy="3820632"/>
          </a:xfrm>
          <a:prstGeom prst="rect">
            <a:avLst/>
          </a:prstGeom>
        </p:spPr>
      </p:pic>
      <p:pic>
        <p:nvPicPr>
          <p:cNvPr id="5" name="Picture 15" descr="Graphical user interface, calendar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9123D476-A810-73CA-22C6-A8CACF3FC4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500" b="89550" l="56450" r="85400">
                        <a14:foregroundMark x1="69300" y1="87700" x2="69300" y2="87700"/>
                        <a14:foregroundMark x1="85400" y1="70200" x2="85400" y2="70200"/>
                        <a14:foregroundMark x1="71550" y1="54900" x2="71550" y2="54900"/>
                        <a14:foregroundMark x1="71150" y1="53500" x2="71150" y2="53500"/>
                        <a14:foregroundMark x1="56450" y1="77450" x2="56450" y2="77450"/>
                        <a14:foregroundMark x1="68900" y1="89550" x2="68900" y2="89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293" t="50684" r="11158" b="9867"/>
          <a:stretch/>
        </p:blipFill>
        <p:spPr>
          <a:xfrm rot="19306741">
            <a:off x="9508334" y="4304932"/>
            <a:ext cx="1141755" cy="1303695"/>
          </a:xfrm>
          <a:prstGeom prst="rect">
            <a:avLst/>
          </a:prstGeom>
        </p:spPr>
      </p:pic>
      <p:pic>
        <p:nvPicPr>
          <p:cNvPr id="6" name="图片 1">
            <a:extLst>
              <a:ext uri="{FF2B5EF4-FFF2-40B4-BE49-F238E27FC236}">
                <a16:creationId xmlns:a16="http://schemas.microsoft.com/office/drawing/2014/main" id="{8CDB7AC0-829A-5F7C-89F1-B07D6908F4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7500" r="93250">
                        <a14:foregroundMark x1="8000" y1="45667" x2="7583" y2="58083"/>
                        <a14:foregroundMark x1="93250" y1="48750" x2="87417" y2="6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641" y="-500531"/>
            <a:ext cx="8904095" cy="39058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A4C930-B1AD-A0F5-3EEA-2264CD94B5EF}"/>
              </a:ext>
            </a:extLst>
          </p:cNvPr>
          <p:cNvSpPr txBox="1"/>
          <p:nvPr/>
        </p:nvSpPr>
        <p:spPr>
          <a:xfrm>
            <a:off x="1801501" y="1167149"/>
            <a:ext cx="5784271" cy="645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86780" fontAlgn="base">
              <a:spcBef>
                <a:spcPct val="0"/>
              </a:spcBef>
              <a:spcAft>
                <a:spcPct val="0"/>
              </a:spcAft>
            </a:pPr>
            <a:r>
              <a:rPr lang="en-US" sz="3595" dirty="0" err="1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Số</a:t>
            </a:r>
            <a:r>
              <a:rPr lang="en-US" sz="3595" dirty="0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 </a:t>
            </a:r>
            <a:r>
              <a:rPr lang="en-US" sz="3595" dirty="0" err="1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cần</a:t>
            </a:r>
            <a:r>
              <a:rPr lang="en-US" sz="3595" dirty="0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 </a:t>
            </a:r>
            <a:r>
              <a:rPr lang="en-US" sz="3595" dirty="0" err="1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điền</a:t>
            </a:r>
            <a:r>
              <a:rPr lang="en-US" sz="3595" dirty="0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 </a:t>
            </a:r>
            <a:r>
              <a:rPr lang="en-US" sz="3595" dirty="0" err="1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vào</a:t>
            </a:r>
            <a:r>
              <a:rPr lang="en-US" sz="3595" dirty="0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 </a:t>
            </a:r>
            <a:r>
              <a:rPr lang="en-US" sz="3595" dirty="0" err="1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hình</a:t>
            </a:r>
            <a:r>
              <a:rPr lang="en-US" sz="3595" dirty="0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 </a:t>
            </a:r>
            <a:r>
              <a:rPr lang="en-US" sz="3595" dirty="0" err="1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bên</a:t>
            </a:r>
            <a:r>
              <a:rPr lang="en-US" sz="3595" dirty="0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 </a:t>
            </a:r>
            <a:r>
              <a:rPr lang="en-US" sz="3595" dirty="0" err="1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là</a:t>
            </a:r>
            <a:r>
              <a:rPr lang="en-US" sz="3595" dirty="0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:</a:t>
            </a:r>
            <a:endParaRPr lang="en-US" sz="3595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Rounded 10">
            <a:extLst>
              <a:ext uri="{FF2B5EF4-FFF2-40B4-BE49-F238E27FC236}">
                <a16:creationId xmlns:a16="http://schemas.microsoft.com/office/drawing/2014/main" id="{ACEB02EF-ACBD-9687-893C-EC7EF95D4AEE}"/>
              </a:ext>
            </a:extLst>
          </p:cNvPr>
          <p:cNvSpPr/>
          <p:nvPr/>
        </p:nvSpPr>
        <p:spPr>
          <a:xfrm>
            <a:off x="1946569" y="2549246"/>
            <a:ext cx="3682018" cy="992911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6780" fontAlgn="base">
              <a:spcBef>
                <a:spcPct val="0"/>
              </a:spcBef>
              <a:spcAft>
                <a:spcPct val="0"/>
              </a:spcAft>
            </a:pPr>
            <a:r>
              <a:rPr lang="en-US" sz="3296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3 500</a:t>
            </a:r>
          </a:p>
        </p:txBody>
      </p:sp>
      <p:sp>
        <p:nvSpPr>
          <p:cNvPr id="9" name="Rectangle: Diagonal Corners Rounded 11">
            <a:extLst>
              <a:ext uri="{FF2B5EF4-FFF2-40B4-BE49-F238E27FC236}">
                <a16:creationId xmlns:a16="http://schemas.microsoft.com/office/drawing/2014/main" id="{5CDEE577-7E41-4A47-F722-5FA194670ABE}"/>
              </a:ext>
            </a:extLst>
          </p:cNvPr>
          <p:cNvSpPr/>
          <p:nvPr/>
        </p:nvSpPr>
        <p:spPr>
          <a:xfrm>
            <a:off x="1946569" y="3911279"/>
            <a:ext cx="3589873" cy="1152957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6780" fontAlgn="base">
              <a:spcBef>
                <a:spcPct val="0"/>
              </a:spcBef>
              <a:spcAft>
                <a:spcPct val="0"/>
              </a:spcAft>
            </a:pPr>
            <a:r>
              <a:rPr lang="en-US" sz="3296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350</a:t>
            </a:r>
          </a:p>
        </p:txBody>
      </p:sp>
      <p:sp>
        <p:nvSpPr>
          <p:cNvPr id="10" name="Rectangle: Diagonal Corners Rounded 12">
            <a:extLst>
              <a:ext uri="{FF2B5EF4-FFF2-40B4-BE49-F238E27FC236}">
                <a16:creationId xmlns:a16="http://schemas.microsoft.com/office/drawing/2014/main" id="{5559F645-E7E0-B432-9291-B4E00BA91536}"/>
              </a:ext>
            </a:extLst>
          </p:cNvPr>
          <p:cNvSpPr/>
          <p:nvPr/>
        </p:nvSpPr>
        <p:spPr>
          <a:xfrm>
            <a:off x="6716174" y="3911279"/>
            <a:ext cx="3520126" cy="1086655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6780" fontAlgn="base">
              <a:spcBef>
                <a:spcPct val="0"/>
              </a:spcBef>
              <a:spcAft>
                <a:spcPct val="0"/>
              </a:spcAft>
            </a:pPr>
            <a:r>
              <a:rPr lang="en-US" sz="3296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5300</a:t>
            </a:r>
          </a:p>
        </p:txBody>
      </p:sp>
      <p:sp>
        <p:nvSpPr>
          <p:cNvPr id="11" name="Rectangle: Diagonal Corners Rounded 13">
            <a:extLst>
              <a:ext uri="{FF2B5EF4-FFF2-40B4-BE49-F238E27FC236}">
                <a16:creationId xmlns:a16="http://schemas.microsoft.com/office/drawing/2014/main" id="{BDB4EBB3-5B2B-0914-592C-E401FD368AA9}"/>
              </a:ext>
            </a:extLst>
          </p:cNvPr>
          <p:cNvSpPr/>
          <p:nvPr/>
        </p:nvSpPr>
        <p:spPr>
          <a:xfrm>
            <a:off x="6716174" y="2549246"/>
            <a:ext cx="3520126" cy="992912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6780" fontAlgn="base">
              <a:spcBef>
                <a:spcPct val="0"/>
              </a:spcBef>
              <a:spcAft>
                <a:spcPct val="0"/>
              </a:spcAft>
            </a:pPr>
            <a:r>
              <a:rPr lang="en-US" sz="3296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35 000</a:t>
            </a:r>
          </a:p>
        </p:txBody>
      </p:sp>
      <p:pic>
        <p:nvPicPr>
          <p:cNvPr id="12" name="Tiếng Yeah của Trẻ Con">
            <a:hlinkClick r:id="" action="ppaction://media"/>
            <a:extLst>
              <a:ext uri="{FF2B5EF4-FFF2-40B4-BE49-F238E27FC236}">
                <a16:creationId xmlns:a16="http://schemas.microsoft.com/office/drawing/2014/main" id="{FF7D714A-EED5-FCB0-177B-9F73FAB21A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359489" y="557048"/>
            <a:ext cx="860099" cy="860099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190ECE80-AF15-E2F8-F9F3-EBCD589F95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19102" y="562109"/>
            <a:ext cx="2811095" cy="190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2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7.88062E-7 -3.61111E-6 L -7.88062E-7 -0.07222 " pathEditMode="relative" rAng="0" ptsTypes="AA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3303E-6 -5.55556E-7 L -2.13303E-6 -0.3444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22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4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7" grpId="0"/>
      <p:bldP spid="8" grpId="0" animBg="1"/>
      <p:bldP spid="8" grpId="1" animBg="1"/>
      <p:bldP spid="8" grpId="2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Graphical user interface, calendar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C6B501DD-A70E-69CE-52A5-A1815C4D51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500" b="89550" l="56450" r="85400">
                        <a14:foregroundMark x1="69300" y1="87700" x2="69300" y2="87700"/>
                        <a14:foregroundMark x1="85400" y1="70200" x2="85400" y2="70200"/>
                        <a14:foregroundMark x1="71550" y1="54900" x2="71550" y2="54900"/>
                        <a14:foregroundMark x1="71150" y1="53500" x2="71150" y2="53500"/>
                        <a14:foregroundMark x1="56450" y1="77450" x2="56450" y2="77450"/>
                        <a14:foregroundMark x1="68900" y1="89550" x2="68900" y2="89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293" t="50684" r="11158" b="9867"/>
          <a:stretch/>
        </p:blipFill>
        <p:spPr>
          <a:xfrm rot="19396060">
            <a:off x="9464661" y="4427169"/>
            <a:ext cx="1158258" cy="1322537"/>
          </a:xfrm>
          <a:prstGeom prst="rect">
            <a:avLst/>
          </a:prstGeom>
        </p:spPr>
      </p:pic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961C046B-7B0D-CB9D-BF3C-F23A6F62BD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38028">
            <a:off x="5088088" y="3373780"/>
            <a:ext cx="2228219" cy="1334553"/>
          </a:xfrm>
          <a:prstGeom prst="rect">
            <a:avLst/>
          </a:prstGeom>
        </p:spPr>
      </p:pic>
      <p:pic>
        <p:nvPicPr>
          <p:cNvPr id="4" name="Picture 16" descr="Graphical user interface, calendar&#10;&#10;Description automatically generated">
            <a:extLst>
              <a:ext uri="{FF2B5EF4-FFF2-40B4-BE49-F238E27FC236}">
                <a16:creationId xmlns:a16="http://schemas.microsoft.com/office/drawing/2014/main" id="{C21B1582-77E2-82C0-A4EF-7242F86219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500" b="89550" l="56450" r="85400">
                        <a14:foregroundMark x1="69300" y1="87700" x2="69300" y2="87700"/>
                        <a14:foregroundMark x1="85400" y1="70200" x2="85400" y2="70200"/>
                        <a14:foregroundMark x1="71550" y1="54900" x2="71550" y2="54900"/>
                        <a14:foregroundMark x1="71150" y1="53500" x2="71150" y2="53500"/>
                        <a14:foregroundMark x1="56450" y1="77450" x2="56450" y2="77450"/>
                        <a14:foregroundMark x1="68900" y1="89550" x2="68900" y2="89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293" t="50684" r="11158" b="9867"/>
          <a:stretch/>
        </p:blipFill>
        <p:spPr>
          <a:xfrm rot="19396060">
            <a:off x="4680841" y="2228022"/>
            <a:ext cx="3075224" cy="3511393"/>
          </a:xfrm>
          <a:prstGeom prst="rect">
            <a:avLst/>
          </a:prstGeom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id="{C793D6D5-201C-63BA-DE1B-AD61D60273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7500" r="93250">
                        <a14:foregroundMark x1="8000" y1="45667" x2="7583" y2="58083"/>
                        <a14:foregroundMark x1="93250" y1="48750" x2="87417" y2="6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3953" y="-476816"/>
            <a:ext cx="8904095" cy="3905817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AE7D2006-745F-FFB6-FF75-B4D082BA7D62}"/>
              </a:ext>
            </a:extLst>
          </p:cNvPr>
          <p:cNvSpPr txBox="1"/>
          <p:nvPr/>
        </p:nvSpPr>
        <p:spPr>
          <a:xfrm>
            <a:off x="3304812" y="1164864"/>
            <a:ext cx="5784271" cy="645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86780" fontAlgn="base">
              <a:spcBef>
                <a:spcPct val="0"/>
              </a:spcBef>
              <a:spcAft>
                <a:spcPct val="0"/>
              </a:spcAft>
            </a:pPr>
            <a:r>
              <a:rPr lang="en-US" sz="3595" dirty="0" err="1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Các</a:t>
            </a:r>
            <a:r>
              <a:rPr lang="en-US" sz="3595" dirty="0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 </a:t>
            </a:r>
            <a:r>
              <a:rPr lang="en-US" sz="3595" dirty="0" err="1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viết</a:t>
            </a:r>
            <a:r>
              <a:rPr lang="en-US" sz="3595" dirty="0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 </a:t>
            </a:r>
            <a:r>
              <a:rPr lang="en-US" sz="3595" dirty="0" err="1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số</a:t>
            </a:r>
            <a:r>
              <a:rPr lang="en-US" sz="3595" dirty="0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 La </a:t>
            </a:r>
            <a:r>
              <a:rPr lang="en-US" sz="3595" dirty="0" err="1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Mã</a:t>
            </a:r>
            <a:r>
              <a:rPr lang="en-US" sz="3595" dirty="0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 </a:t>
            </a:r>
            <a:r>
              <a:rPr lang="en-US" sz="3595" dirty="0" err="1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của</a:t>
            </a:r>
            <a:r>
              <a:rPr lang="en-US" sz="3595" dirty="0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 9 </a:t>
            </a:r>
            <a:r>
              <a:rPr lang="en-US" sz="3595" dirty="0" err="1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là</a:t>
            </a:r>
            <a:endParaRPr lang="en-US" sz="3595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Rounded 10">
            <a:extLst>
              <a:ext uri="{FF2B5EF4-FFF2-40B4-BE49-F238E27FC236}">
                <a16:creationId xmlns:a16="http://schemas.microsoft.com/office/drawing/2014/main" id="{31F77950-74A7-5768-A4EC-383B86E4DB27}"/>
              </a:ext>
            </a:extLst>
          </p:cNvPr>
          <p:cNvSpPr/>
          <p:nvPr/>
        </p:nvSpPr>
        <p:spPr>
          <a:xfrm>
            <a:off x="1946569" y="2727012"/>
            <a:ext cx="3682018" cy="992911"/>
          </a:xfrm>
          <a:prstGeom prst="round2Diag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6780" fontAlgn="base">
              <a:spcBef>
                <a:spcPct val="0"/>
              </a:spcBef>
              <a:spcAft>
                <a:spcPct val="0"/>
              </a:spcAft>
            </a:pPr>
            <a:r>
              <a:rPr lang="en-US" sz="32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XI     </a:t>
            </a:r>
          </a:p>
        </p:txBody>
      </p:sp>
      <p:sp>
        <p:nvSpPr>
          <p:cNvPr id="8" name="Rectangle: Diagonal Corners Rounded 11">
            <a:extLst>
              <a:ext uri="{FF2B5EF4-FFF2-40B4-BE49-F238E27FC236}">
                <a16:creationId xmlns:a16="http://schemas.microsoft.com/office/drawing/2014/main" id="{9B2BAB80-E2E3-8A0C-C085-82C0429DD072}"/>
              </a:ext>
            </a:extLst>
          </p:cNvPr>
          <p:cNvSpPr/>
          <p:nvPr/>
        </p:nvSpPr>
        <p:spPr>
          <a:xfrm>
            <a:off x="1946569" y="4089046"/>
            <a:ext cx="3589873" cy="1152957"/>
          </a:xfrm>
          <a:prstGeom prst="round2Diag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6780" fontAlgn="base">
              <a:spcBef>
                <a:spcPct val="0"/>
              </a:spcBef>
              <a:spcAft>
                <a:spcPct val="0"/>
              </a:spcAft>
            </a:pPr>
            <a:r>
              <a:rPr lang="en-US" sz="32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IV</a:t>
            </a:r>
          </a:p>
        </p:txBody>
      </p:sp>
      <p:sp>
        <p:nvSpPr>
          <p:cNvPr id="9" name="Rectangle: Diagonal Corners Rounded 12">
            <a:extLst>
              <a:ext uri="{FF2B5EF4-FFF2-40B4-BE49-F238E27FC236}">
                <a16:creationId xmlns:a16="http://schemas.microsoft.com/office/drawing/2014/main" id="{7A7F688C-7E46-1EBF-BCB7-2B5B7971956F}"/>
              </a:ext>
            </a:extLst>
          </p:cNvPr>
          <p:cNvSpPr/>
          <p:nvPr/>
        </p:nvSpPr>
        <p:spPr>
          <a:xfrm>
            <a:off x="6716174" y="4089046"/>
            <a:ext cx="3520126" cy="1086655"/>
          </a:xfrm>
          <a:prstGeom prst="round2Diag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6780" fontAlgn="base">
              <a:spcBef>
                <a:spcPct val="0"/>
              </a:spcBef>
              <a:spcAft>
                <a:spcPct val="0"/>
              </a:spcAft>
            </a:pPr>
            <a:r>
              <a:rPr lang="en-US" sz="32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IX</a:t>
            </a:r>
          </a:p>
        </p:txBody>
      </p:sp>
      <p:sp>
        <p:nvSpPr>
          <p:cNvPr id="10" name="Rectangle: Diagonal Corners Rounded 13">
            <a:extLst>
              <a:ext uri="{FF2B5EF4-FFF2-40B4-BE49-F238E27FC236}">
                <a16:creationId xmlns:a16="http://schemas.microsoft.com/office/drawing/2014/main" id="{CE762E40-93ED-4CFA-A8EC-728271F0AF42}"/>
              </a:ext>
            </a:extLst>
          </p:cNvPr>
          <p:cNvSpPr/>
          <p:nvPr/>
        </p:nvSpPr>
        <p:spPr>
          <a:xfrm>
            <a:off x="6716174" y="2727012"/>
            <a:ext cx="3520126" cy="992912"/>
          </a:xfrm>
          <a:prstGeom prst="round2Diag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6780" fontAlgn="base">
              <a:spcBef>
                <a:spcPct val="0"/>
              </a:spcBef>
              <a:spcAft>
                <a:spcPct val="0"/>
              </a:spcAft>
            </a:pPr>
            <a:r>
              <a:rPr lang="en-US" sz="32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X</a:t>
            </a:r>
          </a:p>
        </p:txBody>
      </p:sp>
      <p:pic>
        <p:nvPicPr>
          <p:cNvPr id="11" name="Tiếng Yeah của Trẻ Con">
            <a:hlinkClick r:id="" action="ppaction://media"/>
            <a:extLst>
              <a:ext uri="{FF2B5EF4-FFF2-40B4-BE49-F238E27FC236}">
                <a16:creationId xmlns:a16="http://schemas.microsoft.com/office/drawing/2014/main" id="{1EDA2714-1BEF-370A-1D3A-0A81D7C490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53304" y="972054"/>
            <a:ext cx="662139" cy="66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15771E-6 -4.44444E-6 L -1.15771E-6 -0.07204 " pathEditMode="relative" rAng="0" ptsTypes="AA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47557E-7 2.77778E-7 L -0.00468 -0.4055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20278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4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9" grpId="2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Shape&#10;&#10;Description automatically generated">
            <a:extLst>
              <a:ext uri="{FF2B5EF4-FFF2-40B4-BE49-F238E27FC236}">
                <a16:creationId xmlns:a16="http://schemas.microsoft.com/office/drawing/2014/main" id="{53225A76-2022-1F89-AF5A-A49C799526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11" b="90000" l="3556" r="94889">
                        <a14:foregroundMark x1="47333" y1="27838" x2="47333" y2="27838"/>
                        <a14:foregroundMark x1="27111" y1="7297" x2="27111" y2="7297"/>
                        <a14:foregroundMark x1="26333" y1="5811" x2="9444" y2="26351"/>
                        <a14:foregroundMark x1="3556" y1="28784" x2="3556" y2="28784"/>
                        <a14:foregroundMark x1="58778" y1="10270" x2="76667" y2="10946"/>
                        <a14:foregroundMark x1="76667" y1="10946" x2="92889" y2="31757"/>
                        <a14:foregroundMark x1="92889" y1="31757" x2="94889" y2="49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873" y="3108235"/>
            <a:ext cx="2003753" cy="1647530"/>
          </a:xfrm>
          <a:prstGeom prst="rect">
            <a:avLst/>
          </a:prstGeom>
        </p:spPr>
      </p:pic>
      <p:pic>
        <p:nvPicPr>
          <p:cNvPr id="3" name="Picture 15" descr="Graphical user interface, calendar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61978B33-212F-2959-A968-DC49176DE00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3500" b="89550" l="56450" r="85400">
                        <a14:foregroundMark x1="69300" y1="87700" x2="69300" y2="87700"/>
                        <a14:foregroundMark x1="85400" y1="70200" x2="85400" y2="70200"/>
                        <a14:foregroundMark x1="71550" y1="54900" x2="71550" y2="54900"/>
                        <a14:foregroundMark x1="71150" y1="53500" x2="71150" y2="53500"/>
                        <a14:foregroundMark x1="56450" y1="77450" x2="56450" y2="77450"/>
                        <a14:foregroundMark x1="68900" y1="89550" x2="68900" y2="89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293" t="50684" r="11158" b="9867"/>
          <a:stretch/>
        </p:blipFill>
        <p:spPr>
          <a:xfrm rot="19412538">
            <a:off x="8986876" y="4361199"/>
            <a:ext cx="1112673" cy="1270487"/>
          </a:xfrm>
          <a:prstGeom prst="rect">
            <a:avLst/>
          </a:prstGeom>
        </p:spPr>
      </p:pic>
      <p:pic>
        <p:nvPicPr>
          <p:cNvPr id="4" name="Picture 14" descr="Graphical user interface, calendar&#10;&#10;Description automatically generated">
            <a:extLst>
              <a:ext uri="{FF2B5EF4-FFF2-40B4-BE49-F238E27FC236}">
                <a16:creationId xmlns:a16="http://schemas.microsoft.com/office/drawing/2014/main" id="{2650C3D1-D9A8-50A4-6F39-9D1B3E70558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3500" b="89550" l="56450" r="85400">
                        <a14:foregroundMark x1="69300" y1="87700" x2="69300" y2="87700"/>
                        <a14:foregroundMark x1="85400" y1="70200" x2="85400" y2="70200"/>
                        <a14:foregroundMark x1="71550" y1="54900" x2="71550" y2="54900"/>
                        <a14:foregroundMark x1="71150" y1="53500" x2="71150" y2="53500"/>
                        <a14:foregroundMark x1="56450" y1="77450" x2="56450" y2="77450"/>
                        <a14:foregroundMark x1="68900" y1="89550" x2="68900" y2="89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293" t="50684" r="11158" b="9867"/>
          <a:stretch/>
        </p:blipFill>
        <p:spPr>
          <a:xfrm rot="19412538">
            <a:off x="4097357" y="2058740"/>
            <a:ext cx="3101636" cy="3541552"/>
          </a:xfrm>
          <a:prstGeom prst="rect">
            <a:avLst/>
          </a:prstGeom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id="{F3E9F81B-7A65-D6B3-1567-4071E0230F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7500" r="93250">
                        <a14:foregroundMark x1="8000" y1="45667" x2="7583" y2="58083"/>
                        <a14:foregroundMark x1="93250" y1="48750" x2="87417" y2="6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3177" y="-680583"/>
            <a:ext cx="8904095" cy="3905817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CD10E428-1BCE-B397-51E6-76BE69276348}"/>
              </a:ext>
            </a:extLst>
          </p:cNvPr>
          <p:cNvSpPr txBox="1"/>
          <p:nvPr/>
        </p:nvSpPr>
        <p:spPr>
          <a:xfrm>
            <a:off x="2728426" y="990030"/>
            <a:ext cx="6215839" cy="645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86780" fontAlgn="base">
              <a:spcBef>
                <a:spcPct val="0"/>
              </a:spcBef>
              <a:spcAft>
                <a:spcPct val="0"/>
              </a:spcAft>
            </a:pPr>
            <a:r>
              <a:rPr lang="en-US" sz="3595" dirty="0" err="1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Số</a:t>
            </a:r>
            <a:r>
              <a:rPr lang="en-US" sz="3595" dirty="0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 “</a:t>
            </a:r>
            <a:r>
              <a:rPr lang="en-US" sz="3595" dirty="0" err="1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tám</a:t>
            </a:r>
            <a:r>
              <a:rPr lang="en-US" sz="3595" dirty="0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 </a:t>
            </a:r>
            <a:r>
              <a:rPr lang="en-US" sz="3595" dirty="0" err="1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nghìn</a:t>
            </a:r>
            <a:r>
              <a:rPr lang="en-US" sz="3595" dirty="0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” </a:t>
            </a:r>
            <a:r>
              <a:rPr lang="en-US" sz="3595" dirty="0" err="1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có</a:t>
            </a:r>
            <a:r>
              <a:rPr lang="en-US" sz="3595" dirty="0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 </a:t>
            </a:r>
            <a:r>
              <a:rPr lang="en-US" sz="3595" dirty="0" err="1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cách</a:t>
            </a:r>
            <a:r>
              <a:rPr lang="en-US" sz="3595" dirty="0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 </a:t>
            </a:r>
            <a:r>
              <a:rPr lang="en-US" sz="3595" dirty="0" err="1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viết</a:t>
            </a:r>
            <a:r>
              <a:rPr lang="en-US" sz="3595" dirty="0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 </a:t>
            </a:r>
            <a:r>
              <a:rPr lang="en-US" sz="3595" dirty="0" err="1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là</a:t>
            </a:r>
            <a:r>
              <a:rPr lang="en-US" sz="3595" dirty="0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:</a:t>
            </a:r>
            <a:endParaRPr lang="en-US" sz="3595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Rounded 10">
            <a:extLst>
              <a:ext uri="{FF2B5EF4-FFF2-40B4-BE49-F238E27FC236}">
                <a16:creationId xmlns:a16="http://schemas.microsoft.com/office/drawing/2014/main" id="{14CE159D-E7DD-FAD8-0C22-6900D3E828FF}"/>
              </a:ext>
            </a:extLst>
          </p:cNvPr>
          <p:cNvSpPr/>
          <p:nvPr/>
        </p:nvSpPr>
        <p:spPr>
          <a:xfrm>
            <a:off x="1489949" y="2552178"/>
            <a:ext cx="3682018" cy="992911"/>
          </a:xfrm>
          <a:prstGeom prst="round2Diag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6780" fontAlgn="base">
              <a:spcBef>
                <a:spcPct val="0"/>
              </a:spcBef>
              <a:spcAft>
                <a:spcPct val="0"/>
              </a:spcAft>
            </a:pPr>
            <a:r>
              <a:rPr lang="en-US" sz="3296" b="1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8     </a:t>
            </a:r>
          </a:p>
        </p:txBody>
      </p:sp>
      <p:sp>
        <p:nvSpPr>
          <p:cNvPr id="8" name="Rectangle: Diagonal Corners Rounded 11">
            <a:extLst>
              <a:ext uri="{FF2B5EF4-FFF2-40B4-BE49-F238E27FC236}">
                <a16:creationId xmlns:a16="http://schemas.microsoft.com/office/drawing/2014/main" id="{B5B0AA1C-FDEE-1707-0D52-E571BE1445ED}"/>
              </a:ext>
            </a:extLst>
          </p:cNvPr>
          <p:cNvSpPr/>
          <p:nvPr/>
        </p:nvSpPr>
        <p:spPr>
          <a:xfrm>
            <a:off x="1489949" y="3914212"/>
            <a:ext cx="3589873" cy="1152957"/>
          </a:xfrm>
          <a:prstGeom prst="round2Diag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6780" fontAlgn="base">
              <a:spcBef>
                <a:spcPct val="0"/>
              </a:spcBef>
              <a:spcAft>
                <a:spcPct val="0"/>
              </a:spcAft>
            </a:pPr>
            <a:r>
              <a:rPr lang="en-US" sz="3296" b="1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80</a:t>
            </a:r>
          </a:p>
        </p:txBody>
      </p:sp>
      <p:sp>
        <p:nvSpPr>
          <p:cNvPr id="9" name="Rectangle: Diagonal Corners Rounded 12">
            <a:extLst>
              <a:ext uri="{FF2B5EF4-FFF2-40B4-BE49-F238E27FC236}">
                <a16:creationId xmlns:a16="http://schemas.microsoft.com/office/drawing/2014/main" id="{CF122BB0-3AC9-130E-6D28-54737068380F}"/>
              </a:ext>
            </a:extLst>
          </p:cNvPr>
          <p:cNvSpPr/>
          <p:nvPr/>
        </p:nvSpPr>
        <p:spPr>
          <a:xfrm>
            <a:off x="6259554" y="3914212"/>
            <a:ext cx="3520126" cy="1086655"/>
          </a:xfrm>
          <a:prstGeom prst="round2Diag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6780" fontAlgn="base">
              <a:spcBef>
                <a:spcPct val="0"/>
              </a:spcBef>
              <a:spcAft>
                <a:spcPct val="0"/>
              </a:spcAft>
            </a:pPr>
            <a:r>
              <a:rPr lang="en-US" sz="3296" b="1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800</a:t>
            </a:r>
          </a:p>
        </p:txBody>
      </p:sp>
      <p:sp>
        <p:nvSpPr>
          <p:cNvPr id="10" name="Rectangle: Diagonal Corners Rounded 13">
            <a:extLst>
              <a:ext uri="{FF2B5EF4-FFF2-40B4-BE49-F238E27FC236}">
                <a16:creationId xmlns:a16="http://schemas.microsoft.com/office/drawing/2014/main" id="{5D493ACB-4123-1F8C-4035-147D28FF4A40}"/>
              </a:ext>
            </a:extLst>
          </p:cNvPr>
          <p:cNvSpPr/>
          <p:nvPr/>
        </p:nvSpPr>
        <p:spPr>
          <a:xfrm>
            <a:off x="6259554" y="2552178"/>
            <a:ext cx="3520126" cy="992912"/>
          </a:xfrm>
          <a:prstGeom prst="round2Diag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6780" fontAlgn="base">
              <a:spcBef>
                <a:spcPct val="0"/>
              </a:spcBef>
              <a:spcAft>
                <a:spcPct val="0"/>
              </a:spcAft>
            </a:pPr>
            <a:r>
              <a:rPr lang="en-US" sz="3296" b="1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8000</a:t>
            </a:r>
          </a:p>
        </p:txBody>
      </p:sp>
      <p:pic>
        <p:nvPicPr>
          <p:cNvPr id="11" name="Tiếng Wow của bọn trẻ con mp3">
            <a:hlinkClick r:id="" action="ppaction://media"/>
            <a:extLst>
              <a:ext uri="{FF2B5EF4-FFF2-40B4-BE49-F238E27FC236}">
                <a16:creationId xmlns:a16="http://schemas.microsoft.com/office/drawing/2014/main" id="{EFCC172B-3DF8-9A9F-8125-8E983793FC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374529" y="1076063"/>
            <a:ext cx="815367" cy="81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1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9523E-6 -4.44444E-6 L 1.29523E-6 -0.07204 " pathEditMode="relative" rAng="0" ptsTypes="AA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9746E-6 2.5E-6 L 0.0001 -0.4513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56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73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0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833907A5-7886-D14E-193F-9E5D3B354DC9}"/>
              </a:ext>
            </a:extLst>
          </p:cNvPr>
          <p:cNvSpPr txBox="1"/>
          <p:nvPr/>
        </p:nvSpPr>
        <p:spPr>
          <a:xfrm>
            <a:off x="5019424" y="2760700"/>
            <a:ext cx="1588791" cy="1854400"/>
          </a:xfrm>
          <a:prstGeom prst="wedgeRoundRectCallout">
            <a:avLst>
              <a:gd name="adj1" fmla="val 8199"/>
              <a:gd name="adj2" fmla="val 80334"/>
              <a:gd name="adj3" fmla="val 16667"/>
            </a:avLst>
          </a:prstGeom>
          <a:solidFill>
            <a:srgbClr val="EE7690"/>
          </a:solidFill>
          <a:ln w="38100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 defTabSz="1086780" fontAlgn="base">
              <a:spcBef>
                <a:spcPct val="0"/>
              </a:spcBef>
              <a:spcAft>
                <a:spcPct val="0"/>
              </a:spcAft>
            </a:pPr>
            <a:r>
              <a:rPr lang="en-US" sz="2097" b="1" dirty="0" err="1">
                <a:solidFill>
                  <a:prstClr val="white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Chúc</a:t>
            </a:r>
            <a:r>
              <a:rPr lang="en-US" sz="2097" b="1" dirty="0">
                <a:solidFill>
                  <a:prstClr val="white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97" b="1" dirty="0" err="1">
                <a:solidFill>
                  <a:prstClr val="white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gia</a:t>
            </a:r>
            <a:r>
              <a:rPr lang="en-US" sz="2097" b="1" dirty="0">
                <a:solidFill>
                  <a:prstClr val="white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97" b="1" dirty="0" err="1">
                <a:solidFill>
                  <a:prstClr val="white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đình</a:t>
            </a:r>
            <a:r>
              <a:rPr lang="en-US" sz="2097" b="1" dirty="0">
                <a:solidFill>
                  <a:prstClr val="white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97" b="1" dirty="0" err="1">
                <a:solidFill>
                  <a:prstClr val="white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em</a:t>
            </a:r>
            <a:r>
              <a:rPr lang="en-US" sz="2097" b="1" dirty="0">
                <a:solidFill>
                  <a:prstClr val="white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97" b="1" dirty="0" err="1">
                <a:solidFill>
                  <a:prstClr val="white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luôn</a:t>
            </a:r>
            <a:r>
              <a:rPr lang="en-US" sz="2097" b="1" dirty="0">
                <a:solidFill>
                  <a:prstClr val="white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97" b="1" dirty="0" err="1">
                <a:solidFill>
                  <a:prstClr val="white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mạnh</a:t>
            </a:r>
            <a:r>
              <a:rPr lang="en-US" sz="2097" b="1" dirty="0">
                <a:solidFill>
                  <a:prstClr val="white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97" b="1" dirty="0" err="1">
                <a:solidFill>
                  <a:prstClr val="white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khỏe</a:t>
            </a:r>
            <a:r>
              <a:rPr lang="en-US" sz="2097" b="1" dirty="0">
                <a:solidFill>
                  <a:prstClr val="white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97" b="1" dirty="0" err="1">
                <a:solidFill>
                  <a:prstClr val="white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và</a:t>
            </a:r>
            <a:r>
              <a:rPr lang="en-US" sz="2097" b="1" dirty="0">
                <a:solidFill>
                  <a:prstClr val="white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97" b="1" dirty="0" err="1">
                <a:solidFill>
                  <a:prstClr val="white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hạnh</a:t>
            </a:r>
            <a:r>
              <a:rPr lang="en-US" sz="2097" b="1" dirty="0">
                <a:solidFill>
                  <a:prstClr val="white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97" b="1" dirty="0" err="1">
                <a:solidFill>
                  <a:prstClr val="white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phúc</a:t>
            </a:r>
            <a:r>
              <a:rPr lang="en-US" sz="2097" b="1" dirty="0">
                <a:solidFill>
                  <a:prstClr val="white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3" name="Picture 16" descr="Graphical user interface, calendar&#10;&#10;Description automatically generated">
            <a:extLst>
              <a:ext uri="{FF2B5EF4-FFF2-40B4-BE49-F238E27FC236}">
                <a16:creationId xmlns:a16="http://schemas.microsoft.com/office/drawing/2014/main" id="{6839D944-6E21-991E-7D02-38EDAD9803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500" b="89550" l="56450" r="85400">
                        <a14:foregroundMark x1="69300" y1="87700" x2="69300" y2="87700"/>
                        <a14:foregroundMark x1="85400" y1="70200" x2="85400" y2="70200"/>
                        <a14:foregroundMark x1="71550" y1="54900" x2="71550" y2="54900"/>
                        <a14:foregroundMark x1="71150" y1="53500" x2="71150" y2="53500"/>
                        <a14:foregroundMark x1="56450" y1="77450" x2="56450" y2="77450"/>
                        <a14:foregroundMark x1="68900" y1="89550" x2="68900" y2="89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293" t="50684" r="11158" b="9867"/>
          <a:stretch/>
        </p:blipFill>
        <p:spPr>
          <a:xfrm rot="19648293">
            <a:off x="4167567" y="1956124"/>
            <a:ext cx="3187588" cy="3641444"/>
          </a:xfrm>
          <a:prstGeom prst="rect">
            <a:avLst/>
          </a:prstGeom>
        </p:spPr>
      </p:pic>
      <p:pic>
        <p:nvPicPr>
          <p:cNvPr id="4" name="Picture 17" descr="Graphical user interface, calendar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DE066944-0A3E-29AA-C1E2-41BF68304F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500" b="89550" l="56450" r="85400">
                        <a14:foregroundMark x1="69300" y1="87700" x2="69300" y2="87700"/>
                        <a14:foregroundMark x1="85400" y1="70200" x2="85400" y2="70200"/>
                        <a14:foregroundMark x1="71550" y1="54900" x2="71550" y2="54900"/>
                        <a14:foregroundMark x1="71150" y1="53500" x2="71150" y2="53500"/>
                        <a14:foregroundMark x1="56450" y1="77450" x2="56450" y2="77450"/>
                        <a14:foregroundMark x1="68900" y1="89550" x2="68900" y2="89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293" t="50684" r="11158" b="9867"/>
          <a:stretch/>
        </p:blipFill>
        <p:spPr>
          <a:xfrm rot="20490220">
            <a:off x="9174261" y="4308083"/>
            <a:ext cx="1127723" cy="1287672"/>
          </a:xfrm>
          <a:prstGeom prst="rect">
            <a:avLst/>
          </a:prstGeom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id="{316E4E29-D65A-DBF5-0E5A-4325A92745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7500" r="93250">
                        <a14:foregroundMark x1="8000" y1="45667" x2="7583" y2="58083"/>
                        <a14:foregroundMark x1="93250" y1="48750" x2="87417" y2="6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417" y="-882653"/>
            <a:ext cx="9856806" cy="4566203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85F0F626-D3EB-88BE-9AC9-40735A266167}"/>
              </a:ext>
            </a:extLst>
          </p:cNvPr>
          <p:cNvSpPr txBox="1"/>
          <p:nvPr/>
        </p:nvSpPr>
        <p:spPr>
          <a:xfrm>
            <a:off x="3203865" y="860555"/>
            <a:ext cx="5784271" cy="1198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86780" fontAlgn="base">
              <a:spcBef>
                <a:spcPct val="0"/>
              </a:spcBef>
              <a:spcAft>
                <a:spcPct val="0"/>
              </a:spcAft>
            </a:pPr>
            <a:r>
              <a:rPr lang="en-US" sz="3595" dirty="0" err="1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Số</a:t>
            </a:r>
            <a:r>
              <a:rPr lang="en-US" sz="3595" dirty="0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 “</a:t>
            </a:r>
            <a:r>
              <a:rPr lang="en-US" sz="3595" dirty="0" err="1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sáu</a:t>
            </a:r>
            <a:r>
              <a:rPr lang="en-US" sz="3595" dirty="0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 </a:t>
            </a:r>
            <a:r>
              <a:rPr lang="en-US" sz="3595" dirty="0" err="1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nghìn</a:t>
            </a:r>
            <a:r>
              <a:rPr lang="en-US" sz="3595" dirty="0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 </a:t>
            </a:r>
            <a:r>
              <a:rPr lang="en-US" sz="3595" dirty="0" err="1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bảy</a:t>
            </a:r>
            <a:r>
              <a:rPr lang="en-US" sz="3595" dirty="0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 </a:t>
            </a:r>
            <a:r>
              <a:rPr lang="en-US" sz="3595" dirty="0" err="1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trăm</a:t>
            </a:r>
            <a:r>
              <a:rPr lang="en-US" sz="3595" dirty="0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” </a:t>
            </a:r>
            <a:r>
              <a:rPr lang="en-US" sz="3595" dirty="0" err="1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có</a:t>
            </a:r>
            <a:r>
              <a:rPr lang="en-US" sz="3595" dirty="0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 </a:t>
            </a:r>
            <a:r>
              <a:rPr lang="en-US" sz="3595" dirty="0" err="1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cách</a:t>
            </a:r>
            <a:r>
              <a:rPr lang="en-US" sz="3595" dirty="0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 </a:t>
            </a:r>
            <a:r>
              <a:rPr lang="en-US" sz="3595" dirty="0" err="1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viết</a:t>
            </a:r>
            <a:r>
              <a:rPr lang="en-US" sz="3595" dirty="0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 </a:t>
            </a:r>
            <a:r>
              <a:rPr lang="en-US" sz="3595" dirty="0" err="1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là</a:t>
            </a:r>
            <a:r>
              <a:rPr lang="en-US" sz="3595" dirty="0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:</a:t>
            </a:r>
            <a:endParaRPr lang="en-US" sz="3595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Rounded 10">
            <a:extLst>
              <a:ext uri="{FF2B5EF4-FFF2-40B4-BE49-F238E27FC236}">
                <a16:creationId xmlns:a16="http://schemas.microsoft.com/office/drawing/2014/main" id="{5B46E879-D99F-AEF8-9A03-45AFE26133A1}"/>
              </a:ext>
            </a:extLst>
          </p:cNvPr>
          <p:cNvSpPr/>
          <p:nvPr/>
        </p:nvSpPr>
        <p:spPr>
          <a:xfrm>
            <a:off x="1667572" y="2635179"/>
            <a:ext cx="3682018" cy="992911"/>
          </a:xfrm>
          <a:prstGeom prst="round2Diag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6780" fontAlgn="base">
              <a:spcBef>
                <a:spcPct val="0"/>
              </a:spcBef>
              <a:spcAft>
                <a:spcPct val="0"/>
              </a:spcAft>
            </a:pPr>
            <a:r>
              <a:rPr lang="en-US" sz="3296" b="1" dirty="0">
                <a:solidFill>
                  <a:srgbClr val="111D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67     </a:t>
            </a:r>
          </a:p>
        </p:txBody>
      </p:sp>
      <p:sp>
        <p:nvSpPr>
          <p:cNvPr id="8" name="Rectangle: Diagonal Corners Rounded 11">
            <a:extLst>
              <a:ext uri="{FF2B5EF4-FFF2-40B4-BE49-F238E27FC236}">
                <a16:creationId xmlns:a16="http://schemas.microsoft.com/office/drawing/2014/main" id="{3D878581-A721-C039-C565-8606BE7D3EC4}"/>
              </a:ext>
            </a:extLst>
          </p:cNvPr>
          <p:cNvSpPr/>
          <p:nvPr/>
        </p:nvSpPr>
        <p:spPr>
          <a:xfrm>
            <a:off x="1667572" y="3997212"/>
            <a:ext cx="3589873" cy="1152957"/>
          </a:xfrm>
          <a:prstGeom prst="round2Diag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6780" fontAlgn="base">
              <a:spcBef>
                <a:spcPct val="0"/>
              </a:spcBef>
              <a:spcAft>
                <a:spcPct val="0"/>
              </a:spcAft>
            </a:pPr>
            <a:r>
              <a:rPr lang="en-US" sz="3296" b="1" dirty="0">
                <a:solidFill>
                  <a:srgbClr val="111D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6700</a:t>
            </a:r>
          </a:p>
        </p:txBody>
      </p:sp>
      <p:sp>
        <p:nvSpPr>
          <p:cNvPr id="9" name="Rectangle: Diagonal Corners Rounded 12">
            <a:extLst>
              <a:ext uri="{FF2B5EF4-FFF2-40B4-BE49-F238E27FC236}">
                <a16:creationId xmlns:a16="http://schemas.microsoft.com/office/drawing/2014/main" id="{525D03EE-D141-A54F-4093-7E2EB9975359}"/>
              </a:ext>
            </a:extLst>
          </p:cNvPr>
          <p:cNvSpPr/>
          <p:nvPr/>
        </p:nvSpPr>
        <p:spPr>
          <a:xfrm>
            <a:off x="6437177" y="3997213"/>
            <a:ext cx="3520126" cy="1086655"/>
          </a:xfrm>
          <a:prstGeom prst="round2Diag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6780" fontAlgn="base">
              <a:spcBef>
                <a:spcPct val="0"/>
              </a:spcBef>
              <a:spcAft>
                <a:spcPct val="0"/>
              </a:spcAft>
            </a:pPr>
            <a:r>
              <a:rPr lang="en-US" sz="3296" b="1" dirty="0">
                <a:solidFill>
                  <a:srgbClr val="111D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6070</a:t>
            </a:r>
          </a:p>
        </p:txBody>
      </p:sp>
      <p:sp>
        <p:nvSpPr>
          <p:cNvPr id="10" name="Rectangle: Diagonal Corners Rounded 13">
            <a:extLst>
              <a:ext uri="{FF2B5EF4-FFF2-40B4-BE49-F238E27FC236}">
                <a16:creationId xmlns:a16="http://schemas.microsoft.com/office/drawing/2014/main" id="{F22E5ADB-27A3-1CD9-73A2-BDDCF780CFDA}"/>
              </a:ext>
            </a:extLst>
          </p:cNvPr>
          <p:cNvSpPr/>
          <p:nvPr/>
        </p:nvSpPr>
        <p:spPr>
          <a:xfrm>
            <a:off x="6437177" y="2635179"/>
            <a:ext cx="3520126" cy="992912"/>
          </a:xfrm>
          <a:prstGeom prst="round2Diag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6780" fontAlgn="base">
              <a:spcBef>
                <a:spcPct val="0"/>
              </a:spcBef>
              <a:spcAft>
                <a:spcPct val="0"/>
              </a:spcAft>
            </a:pPr>
            <a:r>
              <a:rPr lang="en-US" sz="3296" b="1" dirty="0">
                <a:solidFill>
                  <a:srgbClr val="111D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670</a:t>
            </a:r>
          </a:p>
        </p:txBody>
      </p:sp>
      <p:pic>
        <p:nvPicPr>
          <p:cNvPr id="11" name="Tieng-tinh-tinh-www_tiengdong_com">
            <a:hlinkClick r:id="" action="ppaction://media"/>
            <a:extLst>
              <a:ext uri="{FF2B5EF4-FFF2-40B4-BE49-F238E27FC236}">
                <a16:creationId xmlns:a16="http://schemas.microsoft.com/office/drawing/2014/main" id="{CC33D035-B0AF-2853-5489-8BB3BB5805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545762" y="536886"/>
            <a:ext cx="847852" cy="84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37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09763E-6 -3.88889E-6 L 3.09763E-6 -0.07204 " pathEditMode="relative" rAng="0" ptsTypes="AA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201E-6 -2.77778E-6 L -0.01122 -0.4388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6" y="-2194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4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6" grpId="0"/>
      <p:bldP spid="7" grpId="0" animBg="1"/>
      <p:bldP spid="7" grpId="1" animBg="1"/>
      <p:bldP spid="8" grpId="0" animBg="1"/>
      <p:bldP spid="8" grpId="1" animBg="1"/>
      <p:bldP spid="8" grpId="2" animBg="1"/>
      <p:bldP spid="9" grpId="0" animBg="1"/>
      <p:bldP spid="9" grpId="1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3A4B4A4E-CFD0-73E4-436D-261059603E1A}"/>
              </a:ext>
            </a:extLst>
          </p:cNvPr>
          <p:cNvGrpSpPr/>
          <p:nvPr/>
        </p:nvGrpSpPr>
        <p:grpSpPr>
          <a:xfrm>
            <a:off x="2682399" y="810161"/>
            <a:ext cx="6827202" cy="1738938"/>
            <a:chOff x="3625234" y="843329"/>
            <a:chExt cx="4783015" cy="1218268"/>
          </a:xfrm>
        </p:grpSpPr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10287ACC-C975-5024-93D5-927D0EDDCF3A}"/>
                </a:ext>
              </a:extLst>
            </p:cNvPr>
            <p:cNvSpPr txBox="1"/>
            <p:nvPr/>
          </p:nvSpPr>
          <p:spPr>
            <a:xfrm>
              <a:off x="3625234" y="843329"/>
              <a:ext cx="4783015" cy="1218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700" dirty="0" err="1">
                  <a:ln w="317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10700" dirty="0">
                  <a:ln w="317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385F6D36-477C-B197-B4B9-72BDE7B354C9}"/>
                </a:ext>
              </a:extLst>
            </p:cNvPr>
            <p:cNvSpPr txBox="1"/>
            <p:nvPr/>
          </p:nvSpPr>
          <p:spPr>
            <a:xfrm>
              <a:off x="3625234" y="843329"/>
              <a:ext cx="4783015" cy="1218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700" dirty="0" err="1">
                  <a:ln>
                    <a:solidFill>
                      <a:sysClr val="windowText" lastClr="000000"/>
                    </a:solidFill>
                  </a:ln>
                  <a:solidFill>
                    <a:srgbClr val="5FE1F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10700" dirty="0" err="1">
                  <a:ln>
                    <a:solidFill>
                      <a:sysClr val="windowText" lastClr="000000"/>
                    </a:solidFill>
                  </a:ln>
                  <a:solidFill>
                    <a:srgbClr val="FD828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10700" dirty="0" err="1">
                  <a:ln>
                    <a:solidFill>
                      <a:sysClr val="windowText" lastClr="000000"/>
                    </a:solidFill>
                  </a:ln>
                  <a:solidFill>
                    <a:srgbClr val="83E2B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</a:t>
              </a:r>
              <a:r>
                <a:rPr lang="en-US" sz="10700" dirty="0" err="1">
                  <a:ln>
                    <a:solidFill>
                      <a:sysClr val="windowText" lastClr="000000"/>
                    </a:solidFill>
                  </a:ln>
                  <a:solidFill>
                    <a:srgbClr val="FE7B9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0700" dirty="0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0700" dirty="0">
                  <a:ln>
                    <a:solidFill>
                      <a:sysClr val="windowText" lastClr="000000"/>
                    </a:solidFill>
                  </a:ln>
                  <a:solidFill>
                    <a:srgbClr val="FFF28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FC54E37-5DB7-F43E-725A-327C530DAB70}"/>
              </a:ext>
            </a:extLst>
          </p:cNvPr>
          <p:cNvSpPr txBox="1"/>
          <p:nvPr/>
        </p:nvSpPr>
        <p:spPr>
          <a:xfrm>
            <a:off x="937340" y="2691080"/>
            <a:ext cx="10340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n w="31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dirty="0">
                <a:ln w="31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31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7200" dirty="0">
                <a:ln w="31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31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7200" dirty="0">
                <a:ln w="31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31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7200" dirty="0">
                <a:ln w="31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31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7200" dirty="0">
                <a:ln w="31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31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7200" dirty="0">
                <a:ln w="31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31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7200" dirty="0">
              <a:ln w="3175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33AEE8F-5B97-D633-4389-6A943542C1C0}"/>
              </a:ext>
            </a:extLst>
          </p:cNvPr>
          <p:cNvSpPr txBox="1"/>
          <p:nvPr/>
        </p:nvSpPr>
        <p:spPr>
          <a:xfrm>
            <a:off x="3954860" y="4185790"/>
            <a:ext cx="42822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err="1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800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8000" dirty="0">
              <a:ln w="3175"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32608107-925A-40F9-8DEE-9B1FD311E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440" y="4317545"/>
            <a:ext cx="3334215" cy="1971950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42C1A0E6-8743-497F-F23E-CEFE9BB84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41" y="3765018"/>
            <a:ext cx="2514951" cy="30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8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07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E77AB5-9C09-F018-2E66-65DDDE73D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941" y="430175"/>
            <a:ext cx="9241805" cy="596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1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475</TotalTime>
  <Words>344</Words>
  <Application>Microsoft Office PowerPoint</Application>
  <PresentationFormat>Widescreen</PresentationFormat>
  <Paragraphs>46</Paragraphs>
  <Slides>15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等线</vt:lpstr>
      <vt:lpstr>#9Slide03 AmpleSoft Bold</vt:lpstr>
      <vt:lpstr>Arial</vt:lpstr>
      <vt:lpstr>AvantGarde</vt:lpstr>
      <vt:lpstr>Times New Roman</vt:lpstr>
      <vt:lpstr>UTM Cookies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MY PC</dc:creator>
  <dc:description>9Slide.vn</dc:description>
  <cp:lastModifiedBy>Đào Thị Minh Phượng</cp:lastModifiedBy>
  <cp:revision>26</cp:revision>
  <dcterms:created xsi:type="dcterms:W3CDTF">2019-09-23T07:56:08Z</dcterms:created>
  <dcterms:modified xsi:type="dcterms:W3CDTF">2023-04-27T03:36:55Z</dcterms:modified>
  <cp:category>9Slide.vn</cp:category>
</cp:coreProperties>
</file>