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9" r:id="rId2"/>
    <p:sldId id="262" r:id="rId3"/>
    <p:sldId id="6487" r:id="rId4"/>
    <p:sldId id="257" r:id="rId5"/>
    <p:sldId id="258" r:id="rId6"/>
    <p:sldId id="6488" r:id="rId7"/>
    <p:sldId id="260" r:id="rId8"/>
    <p:sldId id="261" r:id="rId9"/>
    <p:sldId id="288" r:id="rId10"/>
    <p:sldId id="760" r:id="rId11"/>
    <p:sldId id="6492" r:id="rId12"/>
    <p:sldId id="6483" r:id="rId13"/>
    <p:sldId id="6461" r:id="rId14"/>
    <p:sldId id="6494" r:id="rId15"/>
    <p:sldId id="2635" r:id="rId16"/>
    <p:sldId id="6498" r:id="rId17"/>
    <p:sldId id="6497" r:id="rId18"/>
    <p:sldId id="6499" r:id="rId19"/>
    <p:sldId id="6500" r:id="rId20"/>
    <p:sldId id="6501" r:id="rId21"/>
    <p:sldId id="6502" r:id="rId22"/>
    <p:sldId id="6503" r:id="rId23"/>
    <p:sldId id="6504" r:id="rId24"/>
    <p:sldId id="6478" r:id="rId25"/>
    <p:sldId id="7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4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924DB-A225-4CED-A3F4-6C6E4EE7842D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7292B-AAB8-4465-9437-1CA187219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1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1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892995" flipH="1">
            <a:off x="3303131" y="319699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892995" flipH="1">
            <a:off x="3255470" y="227024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900299">
            <a:off x="10841054" y="1113281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FFCC00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4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 userDrawn="1">
  <p:cSld name="Title only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2" name="Google Shape;142;p1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60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79837-2280-B896-9F60-D331730C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2FD0-B412-4FFC-989D-9453A21CD7DD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150697-166D-2FC2-86B7-C20E67C3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EDA82-2FA9-4E10-BFFE-5103E2B0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CADF-DA54-4FB4-8158-210CDB3D38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780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86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 flipH="1">
            <a:off x="-480315" y="-988772"/>
            <a:ext cx="7132541" cy="5792141"/>
            <a:chOff x="1430435" y="706208"/>
            <a:chExt cx="7147790" cy="5804524"/>
          </a:xfrm>
        </p:grpSpPr>
        <p:sp>
          <p:nvSpPr>
            <p:cNvPr id="22" name="Google Shape;22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5247386" y="1957628"/>
            <a:ext cx="7132541" cy="5792141"/>
            <a:chOff x="1430435" y="706208"/>
            <a:chExt cx="7147790" cy="5804524"/>
          </a:xfrm>
        </p:grpSpPr>
        <p:sp>
          <p:nvSpPr>
            <p:cNvPr id="26" name="Google Shape;26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3"/>
          <p:cNvSpPr/>
          <p:nvPr/>
        </p:nvSpPr>
        <p:spPr>
          <a:xfrm rot="-9570">
            <a:off x="1651776" y="484504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604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4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37" name="Google Shape;37;p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959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" name="Google Shape;45;p5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46" name="Google Shape;46;p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899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7"/>
          <p:cNvSpPr/>
          <p:nvPr userDrawn="1"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7"/>
          <p:cNvSpPr/>
          <p:nvPr userDrawn="1"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 userDrawn="1"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793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9"/>
          <p:cNvGrpSpPr/>
          <p:nvPr userDrawn="1"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84" name="Google Shape;84;p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7841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0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" name="Google Shape;91;p1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92" name="Google Shape;92;p1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411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13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16" name="Google Shape;116;p13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75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-1016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35" name="Google Shape;135;p1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488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208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7" r:id="rId11"/>
    <p:sldLayoutId id="214748374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39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40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41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5" Type="http://schemas.openxmlformats.org/officeDocument/2006/relationships/image" Target="../media/image4.gif"/><Relationship Id="rId10" Type="http://schemas.openxmlformats.org/officeDocument/2006/relationships/image" Target="../media/image12.png"/><Relationship Id="rId4" Type="http://schemas.openxmlformats.org/officeDocument/2006/relationships/image" Target="../media/image5.jp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image" Target="../media/image4.gif"/><Relationship Id="rId10" Type="http://schemas.openxmlformats.org/officeDocument/2006/relationships/image" Target="../media/image15.png"/><Relationship Id="rId4" Type="http://schemas.openxmlformats.org/officeDocument/2006/relationships/image" Target="../media/image5.jpg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slide" Target="slide7.xml"/><Relationship Id="rId5" Type="http://schemas.openxmlformats.org/officeDocument/2006/relationships/image" Target="../media/image4.gif"/><Relationship Id="rId10" Type="http://schemas.openxmlformats.org/officeDocument/2006/relationships/image" Target="../media/image17.png"/><Relationship Id="rId4" Type="http://schemas.openxmlformats.org/officeDocument/2006/relationships/image" Target="../media/image5.jp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slide" Target="slide8.xml"/><Relationship Id="rId5" Type="http://schemas.openxmlformats.org/officeDocument/2006/relationships/image" Target="../media/image4.gif"/><Relationship Id="rId10" Type="http://schemas.openxmlformats.org/officeDocument/2006/relationships/image" Target="../media/image19.png"/><Relationship Id="rId4" Type="http://schemas.openxmlformats.org/officeDocument/2006/relationships/image" Target="../media/image5.jpg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11.gif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3A8B37-F493-61C2-BB80-F10B0E3CC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4" b="784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0AFCC-ECC3-4784-A67F-88BCC07EF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871" y="2217858"/>
            <a:ext cx="14507741" cy="33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5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6" y="211456"/>
            <a:ext cx="11781791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5077A8B-8E83-410E-8122-0C91D08ED139}"/>
              </a:ext>
            </a:extLst>
          </p:cNvPr>
          <p:cNvSpPr txBox="1"/>
          <p:nvPr/>
        </p:nvSpPr>
        <p:spPr>
          <a:xfrm>
            <a:off x="3411511" y="306708"/>
            <a:ext cx="6932139" cy="4138904"/>
          </a:xfrm>
          <a:prstGeom prst="cloudCallout">
            <a:avLst>
              <a:gd name="adj1" fmla="val -58540"/>
              <a:gd name="adj2" fmla="val 32577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vi-VN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HOẠT ĐỘNG 1: </a:t>
            </a:r>
          </a:p>
          <a:p>
            <a:pPr algn="ctr" defTabSz="914354">
              <a:defRPr/>
            </a:pPr>
            <a:r>
              <a:rPr lang="vi-VN" sz="4267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Tìm hiểu về quy định màu sắc trên quả địa cầu.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48062-3AC5-4E9A-9D70-74111A6F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527373" y="1734543"/>
            <a:ext cx="3842364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>
            <a:extLst>
              <a:ext uri="{FF2B5EF4-FFF2-40B4-BE49-F238E27FC236}">
                <a16:creationId xmlns:a16="http://schemas.microsoft.com/office/drawing/2014/main" id="{F8D3170B-675E-E7EC-297C-37EE1C3279F9}"/>
              </a:ext>
            </a:extLst>
          </p:cNvPr>
          <p:cNvGrpSpPr/>
          <p:nvPr/>
        </p:nvGrpSpPr>
        <p:grpSpPr>
          <a:xfrm>
            <a:off x="708340" y="190500"/>
            <a:ext cx="10559606" cy="847726"/>
            <a:chOff x="1317" y="3053"/>
            <a:chExt cx="29536" cy="5374"/>
          </a:xfrm>
        </p:grpSpPr>
        <p:grpSp>
          <p:nvGrpSpPr>
            <p:cNvPr id="3" name="组合 15">
              <a:extLst>
                <a:ext uri="{FF2B5EF4-FFF2-40B4-BE49-F238E27FC236}">
                  <a16:creationId xmlns:a16="http://schemas.microsoft.com/office/drawing/2014/main" id="{D5FF6F12-9AAF-52BC-2B62-E3735B5898F8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7" name="圆角矩形 14">
                <a:extLst>
                  <a:ext uri="{FF2B5EF4-FFF2-40B4-BE49-F238E27FC236}">
                    <a16:creationId xmlns:a16="http://schemas.microsoft.com/office/drawing/2014/main" id="{679A73FB-0118-8454-2B93-EF1CB7CDFD95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圆角矩形 13">
                <a:extLst>
                  <a:ext uri="{FF2B5EF4-FFF2-40B4-BE49-F238E27FC236}">
                    <a16:creationId xmlns:a16="http://schemas.microsoft.com/office/drawing/2014/main" id="{6AF96692-95F8-2889-181D-297075ABE9B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17">
              <a:extLst>
                <a:ext uri="{FF2B5EF4-FFF2-40B4-BE49-F238E27FC236}">
                  <a16:creationId xmlns:a16="http://schemas.microsoft.com/office/drawing/2014/main" id="{2E8C992B-A276-BDF2-4055-A995FB788265}"/>
                </a:ext>
              </a:extLst>
            </p:cNvPr>
            <p:cNvSpPr txBox="1"/>
            <p:nvPr/>
          </p:nvSpPr>
          <p:spPr>
            <a:xfrm>
              <a:off x="2213" y="3107"/>
              <a:ext cx="28321" cy="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BEB0D4-E2FD-914D-5533-FC373078F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2" y="1357312"/>
            <a:ext cx="7115175" cy="36290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F6F3DEB-3069-BD55-84FB-12037F0CDFFF}"/>
              </a:ext>
            </a:extLst>
          </p:cNvPr>
          <p:cNvGrpSpPr/>
          <p:nvPr/>
        </p:nvGrpSpPr>
        <p:grpSpPr>
          <a:xfrm>
            <a:off x="0" y="4471241"/>
            <a:ext cx="4416970" cy="2156586"/>
            <a:chOff x="892354" y="3758439"/>
            <a:chExt cx="4278451" cy="21750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E8BCF9-A563-0E3C-F1EC-78FF4E73E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9BB677A-CFE0-CB76-8990-690E512ED4B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90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DF8E2-11DD-82D8-5850-6ED46EF1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8" y="2386012"/>
            <a:ext cx="4304588" cy="2195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ED72E-C523-B216-F4BC-30B8A1AB0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75" y="168494"/>
            <a:ext cx="7010400" cy="9437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4E3987-3CDD-A2FC-346C-F421C6A910CB}"/>
              </a:ext>
            </a:extLst>
          </p:cNvPr>
          <p:cNvGrpSpPr/>
          <p:nvPr/>
        </p:nvGrpSpPr>
        <p:grpSpPr>
          <a:xfrm>
            <a:off x="5215352" y="1704126"/>
            <a:ext cx="6224298" cy="4306149"/>
            <a:chOff x="267658" y="2118612"/>
            <a:chExt cx="8027492" cy="5040159"/>
          </a:xfrm>
        </p:grpSpPr>
        <p:grpSp>
          <p:nvGrpSpPr>
            <p:cNvPr id="9" name="组合 18">
              <a:extLst>
                <a:ext uri="{FF2B5EF4-FFF2-40B4-BE49-F238E27FC236}">
                  <a16:creationId xmlns:a16="http://schemas.microsoft.com/office/drawing/2014/main" id="{86C99D4B-C1E0-0434-4B58-D3AB5C81FD8F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11" name="组合 15">
                <a:extLst>
                  <a:ext uri="{FF2B5EF4-FFF2-40B4-BE49-F238E27FC236}">
                    <a16:creationId xmlns:a16="http://schemas.microsoft.com/office/drawing/2014/main" id="{24669958-0DB3-65CE-4CF6-3EF68EE100AB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8960A8FE-5CE6-1707-7C89-57054344A10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4B60134-F255-1E9C-A35A-CCA80D1ED29D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7F86F4ED-01A0-D946-8B65-FEBDD966E448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7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 xanh nước biển hiển thị biển, đại dương;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àu xanh lá cây hiển thị đồng bằng;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àu vàng hiển thị đồi;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àu cam hiển thị cao nguyên;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àu đỏ hiển thị núi.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F9C67F6-D186-5D4E-871E-0106686BE20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267658" y="2118612"/>
              <a:ext cx="1363386" cy="1233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85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E980AB41-8A69-DD8B-A707-97E63535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517650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DDE594-202F-27CC-ECD7-FCA0AD99BC76}"/>
              </a:ext>
            </a:extLst>
          </p:cNvPr>
          <p:cNvGrpSpPr/>
          <p:nvPr/>
        </p:nvGrpSpPr>
        <p:grpSpPr>
          <a:xfrm>
            <a:off x="1543050" y="-190499"/>
            <a:ext cx="9429750" cy="1428748"/>
            <a:chOff x="4377161" y="3321161"/>
            <a:chExt cx="9429750" cy="15874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F6E393-9531-47F2-BA99-6FDEEDDB87DB}"/>
                </a:ext>
              </a:extLst>
            </p:cNvPr>
            <p:cNvSpPr/>
            <p:nvPr/>
          </p:nvSpPr>
          <p:spPr>
            <a:xfrm>
              <a:off x="5015336" y="3781254"/>
              <a:ext cx="8791575" cy="1127406"/>
            </a:xfrm>
            <a:custGeom>
              <a:avLst/>
              <a:gdLst>
                <a:gd name="connsiteX0" fmla="*/ 0 w 8791575"/>
                <a:gd name="connsiteY0" fmla="*/ 169114 h 1014665"/>
                <a:gd name="connsiteX1" fmla="*/ 169114 w 8791575"/>
                <a:gd name="connsiteY1" fmla="*/ 0 h 1014665"/>
                <a:gd name="connsiteX2" fmla="*/ 8622461 w 8791575"/>
                <a:gd name="connsiteY2" fmla="*/ 0 h 1014665"/>
                <a:gd name="connsiteX3" fmla="*/ 8791575 w 8791575"/>
                <a:gd name="connsiteY3" fmla="*/ 169114 h 1014665"/>
                <a:gd name="connsiteX4" fmla="*/ 8791575 w 8791575"/>
                <a:gd name="connsiteY4" fmla="*/ 845551 h 1014665"/>
                <a:gd name="connsiteX5" fmla="*/ 8622461 w 8791575"/>
                <a:gd name="connsiteY5" fmla="*/ 1014665 h 1014665"/>
                <a:gd name="connsiteX6" fmla="*/ 169114 w 8791575"/>
                <a:gd name="connsiteY6" fmla="*/ 1014665 h 1014665"/>
                <a:gd name="connsiteX7" fmla="*/ 0 w 8791575"/>
                <a:gd name="connsiteY7" fmla="*/ 845551 h 1014665"/>
                <a:gd name="connsiteX8" fmla="*/ 0 w 8791575"/>
                <a:gd name="connsiteY8" fmla="*/ 169114 h 101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1014665" fill="none" extrusionOk="0">
                  <a:moveTo>
                    <a:pt x="0" y="169114"/>
                  </a:moveTo>
                  <a:cubicBezTo>
                    <a:pt x="-8732" y="72063"/>
                    <a:pt x="82079" y="7245"/>
                    <a:pt x="169114" y="0"/>
                  </a:cubicBezTo>
                  <a:cubicBezTo>
                    <a:pt x="1103218" y="-61902"/>
                    <a:pt x="4853926" y="-101778"/>
                    <a:pt x="8622461" y="0"/>
                  </a:cubicBezTo>
                  <a:cubicBezTo>
                    <a:pt x="8708148" y="-2418"/>
                    <a:pt x="8799592" y="65032"/>
                    <a:pt x="8791575" y="169114"/>
                  </a:cubicBezTo>
                  <a:cubicBezTo>
                    <a:pt x="8745566" y="481410"/>
                    <a:pt x="8730947" y="530246"/>
                    <a:pt x="8791575" y="845551"/>
                  </a:cubicBezTo>
                  <a:cubicBezTo>
                    <a:pt x="8787367" y="936890"/>
                    <a:pt x="8712184" y="997675"/>
                    <a:pt x="8622461" y="1014665"/>
                  </a:cubicBezTo>
                  <a:cubicBezTo>
                    <a:pt x="5846766" y="872273"/>
                    <a:pt x="1130908" y="1125766"/>
                    <a:pt x="169114" y="1014665"/>
                  </a:cubicBezTo>
                  <a:cubicBezTo>
                    <a:pt x="61611" y="1021722"/>
                    <a:pt x="-3033" y="952777"/>
                    <a:pt x="0" y="845551"/>
                  </a:cubicBezTo>
                  <a:cubicBezTo>
                    <a:pt x="-40423" y="619296"/>
                    <a:pt x="-39762" y="312730"/>
                    <a:pt x="0" y="169114"/>
                  </a:cubicBezTo>
                  <a:close/>
                </a:path>
                <a:path w="8791575" h="1014665" stroke="0" extrusionOk="0">
                  <a:moveTo>
                    <a:pt x="0" y="169114"/>
                  </a:moveTo>
                  <a:cubicBezTo>
                    <a:pt x="-3924" y="70529"/>
                    <a:pt x="73608" y="-3524"/>
                    <a:pt x="169114" y="0"/>
                  </a:cubicBezTo>
                  <a:cubicBezTo>
                    <a:pt x="3053811" y="-164947"/>
                    <a:pt x="6207948" y="-52288"/>
                    <a:pt x="8622461" y="0"/>
                  </a:cubicBezTo>
                  <a:cubicBezTo>
                    <a:pt x="8715618" y="-3795"/>
                    <a:pt x="8782214" y="77214"/>
                    <a:pt x="8791575" y="169114"/>
                  </a:cubicBezTo>
                  <a:cubicBezTo>
                    <a:pt x="8756411" y="468695"/>
                    <a:pt x="8758842" y="716073"/>
                    <a:pt x="8791575" y="845551"/>
                  </a:cubicBezTo>
                  <a:cubicBezTo>
                    <a:pt x="8799035" y="948582"/>
                    <a:pt x="8713935" y="1011162"/>
                    <a:pt x="8622461" y="1014665"/>
                  </a:cubicBezTo>
                  <a:cubicBezTo>
                    <a:pt x="5232356" y="1173206"/>
                    <a:pt x="2911461" y="872829"/>
                    <a:pt x="169114" y="1014665"/>
                  </a:cubicBezTo>
                  <a:cubicBezTo>
                    <a:pt x="75290" y="1022122"/>
                    <a:pt x="7414" y="936372"/>
                    <a:pt x="0" y="845551"/>
                  </a:cubicBezTo>
                  <a:cubicBezTo>
                    <a:pt x="41391" y="774091"/>
                    <a:pt x="29725" y="279708"/>
                    <a:pt x="0" y="16911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 chỉ trên mô hình quả địa cầu phần nước và phần đất.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A6EF1C-471E-87D7-12DD-85E4D4942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7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311B0-62DD-4871-98EE-A71FF47A7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827808" y="2274213"/>
            <a:ext cx="3408219" cy="3964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1CBD16-D824-4D11-A570-3AE9065C5CF1}"/>
              </a:ext>
            </a:extLst>
          </p:cNvPr>
          <p:cNvSpPr txBox="1"/>
          <p:nvPr/>
        </p:nvSpPr>
        <p:spPr>
          <a:xfrm>
            <a:off x="2849763" y="714018"/>
            <a:ext cx="9127959" cy="1464231"/>
          </a:xfrm>
          <a:prstGeom prst="roundRect">
            <a:avLst/>
          </a:prstGeom>
          <a:solidFill>
            <a:sysClr val="window" lastClr="FFFFFF"/>
          </a:solidFill>
          <a:ln w="76200">
            <a:solidFill>
              <a:srgbClr val="00B05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Arial" panose="020B0604020202020204"/>
              </a:rPr>
              <a:t>Nước hay đất chiếm phần lớn trên bề mặt Trái Đất?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7AB972-8A19-D9BB-1530-F475DC6503C1}"/>
              </a:ext>
            </a:extLst>
          </p:cNvPr>
          <p:cNvGrpSpPr/>
          <p:nvPr/>
        </p:nvGrpSpPr>
        <p:grpSpPr>
          <a:xfrm>
            <a:off x="4552950" y="2733676"/>
            <a:ext cx="7086599" cy="1543047"/>
            <a:chOff x="4156659" y="3321161"/>
            <a:chExt cx="9650252" cy="171449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849B352-2FA0-2202-BB0F-242C0C5DCFF3}"/>
                </a:ext>
              </a:extLst>
            </p:cNvPr>
            <p:cNvSpPr/>
            <p:nvPr/>
          </p:nvSpPr>
          <p:spPr>
            <a:xfrm>
              <a:off x="5015336" y="3781253"/>
              <a:ext cx="8791575" cy="1254406"/>
            </a:xfrm>
            <a:custGeom>
              <a:avLst/>
              <a:gdLst>
                <a:gd name="connsiteX0" fmla="*/ 0 w 6456035"/>
                <a:gd name="connsiteY0" fmla="*/ 188165 h 1128965"/>
                <a:gd name="connsiteX1" fmla="*/ 188165 w 6456035"/>
                <a:gd name="connsiteY1" fmla="*/ 0 h 1128965"/>
                <a:gd name="connsiteX2" fmla="*/ 6267870 w 6456035"/>
                <a:gd name="connsiteY2" fmla="*/ 0 h 1128965"/>
                <a:gd name="connsiteX3" fmla="*/ 6456035 w 6456035"/>
                <a:gd name="connsiteY3" fmla="*/ 188165 h 1128965"/>
                <a:gd name="connsiteX4" fmla="*/ 6456035 w 6456035"/>
                <a:gd name="connsiteY4" fmla="*/ 940800 h 1128965"/>
                <a:gd name="connsiteX5" fmla="*/ 6267870 w 6456035"/>
                <a:gd name="connsiteY5" fmla="*/ 1128965 h 1128965"/>
                <a:gd name="connsiteX6" fmla="*/ 188165 w 6456035"/>
                <a:gd name="connsiteY6" fmla="*/ 1128965 h 1128965"/>
                <a:gd name="connsiteX7" fmla="*/ 0 w 6456035"/>
                <a:gd name="connsiteY7" fmla="*/ 940800 h 1128965"/>
                <a:gd name="connsiteX8" fmla="*/ 0 w 6456035"/>
                <a:gd name="connsiteY8" fmla="*/ 188165 h 112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6035" h="1128965" fill="none" extrusionOk="0">
                  <a:moveTo>
                    <a:pt x="0" y="188165"/>
                  </a:moveTo>
                  <a:cubicBezTo>
                    <a:pt x="-1331" y="83687"/>
                    <a:pt x="97716" y="15335"/>
                    <a:pt x="188165" y="0"/>
                  </a:cubicBezTo>
                  <a:cubicBezTo>
                    <a:pt x="2511500" y="-61902"/>
                    <a:pt x="3526166" y="-101778"/>
                    <a:pt x="6267870" y="0"/>
                  </a:cubicBezTo>
                  <a:cubicBezTo>
                    <a:pt x="6364040" y="-2430"/>
                    <a:pt x="6459750" y="79293"/>
                    <a:pt x="6456035" y="188165"/>
                  </a:cubicBezTo>
                  <a:cubicBezTo>
                    <a:pt x="6410147" y="424463"/>
                    <a:pt x="6457497" y="757741"/>
                    <a:pt x="6456035" y="940800"/>
                  </a:cubicBezTo>
                  <a:cubicBezTo>
                    <a:pt x="6439109" y="1036434"/>
                    <a:pt x="6369041" y="1116256"/>
                    <a:pt x="6267870" y="1128965"/>
                  </a:cubicBezTo>
                  <a:cubicBezTo>
                    <a:pt x="4221376" y="986573"/>
                    <a:pt x="1428756" y="1240066"/>
                    <a:pt x="188165" y="1128965"/>
                  </a:cubicBezTo>
                  <a:cubicBezTo>
                    <a:pt x="72781" y="1134700"/>
                    <a:pt x="-639" y="1047633"/>
                    <a:pt x="0" y="940800"/>
                  </a:cubicBezTo>
                  <a:cubicBezTo>
                    <a:pt x="-65132" y="690404"/>
                    <a:pt x="11874" y="440884"/>
                    <a:pt x="0" y="188165"/>
                  </a:cubicBezTo>
                  <a:close/>
                </a:path>
                <a:path w="6456035" h="1128965" stroke="0" extrusionOk="0">
                  <a:moveTo>
                    <a:pt x="0" y="188165"/>
                  </a:moveTo>
                  <a:cubicBezTo>
                    <a:pt x="-8618" y="72854"/>
                    <a:pt x="82189" y="-3437"/>
                    <a:pt x="188165" y="0"/>
                  </a:cubicBezTo>
                  <a:cubicBezTo>
                    <a:pt x="2845584" y="-164947"/>
                    <a:pt x="4979861" y="-52288"/>
                    <a:pt x="6267870" y="0"/>
                  </a:cubicBezTo>
                  <a:cubicBezTo>
                    <a:pt x="6371625" y="-2603"/>
                    <a:pt x="6443704" y="86218"/>
                    <a:pt x="6456035" y="188165"/>
                  </a:cubicBezTo>
                  <a:cubicBezTo>
                    <a:pt x="6464346" y="326465"/>
                    <a:pt x="6489277" y="762681"/>
                    <a:pt x="6456035" y="940800"/>
                  </a:cubicBezTo>
                  <a:cubicBezTo>
                    <a:pt x="6460502" y="1050489"/>
                    <a:pt x="6369127" y="1124118"/>
                    <a:pt x="6267870" y="1128965"/>
                  </a:cubicBezTo>
                  <a:cubicBezTo>
                    <a:pt x="4146659" y="1287506"/>
                    <a:pt x="3131390" y="987129"/>
                    <a:pt x="188165" y="1128965"/>
                  </a:cubicBezTo>
                  <a:cubicBezTo>
                    <a:pt x="83411" y="1143602"/>
                    <a:pt x="1245" y="1044288"/>
                    <a:pt x="0" y="940800"/>
                  </a:cubicBezTo>
                  <a:cubicBezTo>
                    <a:pt x="-54989" y="715162"/>
                    <a:pt x="57803" y="521206"/>
                    <a:pt x="0" y="188165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 chiếm phần lớn trên bề mặt Trái Đất.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4E5154-81EF-0A3E-A787-10E969A8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6659" y="3321161"/>
              <a:ext cx="1134902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6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81275" y="1313873"/>
            <a:ext cx="6734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Đại dương chiếm phần lớn diện tích bề mặt Trái Đất. Lục địa là phần đất liền lớn được bao boc bởi đại dương.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6" y="211456"/>
            <a:ext cx="11781791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5077A8B-8E83-410E-8122-0C91D08ED139}"/>
              </a:ext>
            </a:extLst>
          </p:cNvPr>
          <p:cNvSpPr txBox="1"/>
          <p:nvPr/>
        </p:nvSpPr>
        <p:spPr>
          <a:xfrm>
            <a:off x="3411511" y="306707"/>
            <a:ext cx="8332814" cy="4138904"/>
          </a:xfrm>
          <a:prstGeom prst="cloudCallout">
            <a:avLst>
              <a:gd name="adj1" fmla="val -58540"/>
              <a:gd name="adj2" fmla="val 32577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vi-VN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HOẠT ĐỘNG 2: </a:t>
            </a:r>
          </a:p>
          <a:p>
            <a:pPr algn="ctr" defTabSz="914354">
              <a:defRPr/>
            </a:pPr>
            <a:r>
              <a:rPr lang="vi-VN" sz="4267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Tìm và nói tên các châu lục và đại dương trên quả địa cầu.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48062-3AC5-4E9A-9D70-74111A6F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527373" y="1734543"/>
            <a:ext cx="3842364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3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068CC8-BC1D-41DE-F43E-CEEBC7BF0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928"/>
            <a:ext cx="12191999" cy="554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64B7A8F-4575-141D-D1EF-1793BD28D13F}"/>
              </a:ext>
            </a:extLst>
          </p:cNvPr>
          <p:cNvGrpSpPr/>
          <p:nvPr/>
        </p:nvGrpSpPr>
        <p:grpSpPr>
          <a:xfrm>
            <a:off x="2178133" y="608391"/>
            <a:ext cx="8099342" cy="1924805"/>
            <a:chOff x="524116" y="1364182"/>
            <a:chExt cx="6681356" cy="1247817"/>
          </a:xfrm>
        </p:grpSpPr>
        <p:grpSp>
          <p:nvGrpSpPr>
            <p:cNvPr id="4" name="组合 18">
              <a:extLst>
                <a:ext uri="{FF2B5EF4-FFF2-40B4-BE49-F238E27FC236}">
                  <a16:creationId xmlns:a16="http://schemas.microsoft.com/office/drawing/2014/main" id="{DD6B5D36-02AB-9C9C-15D3-E01AEDA8D75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6" name="组合 15">
                <a:extLst>
                  <a:ext uri="{FF2B5EF4-FFF2-40B4-BE49-F238E27FC236}">
                    <a16:creationId xmlns:a16="http://schemas.microsoft.com/office/drawing/2014/main" id="{B358DE7D-E186-0BA5-36D4-548F93BE2D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" name="圆角矩形 14">
                  <a:extLst>
                    <a:ext uri="{FF2B5EF4-FFF2-40B4-BE49-F238E27FC236}">
                      <a16:creationId xmlns:a16="http://schemas.microsoft.com/office/drawing/2014/main" id="{179014BB-8E0D-B0EC-B435-2AED5FE176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圆角矩形 13">
                  <a:extLst>
                    <a:ext uri="{FF2B5EF4-FFF2-40B4-BE49-F238E27FC236}">
                      <a16:creationId xmlns:a16="http://schemas.microsoft.com/office/drawing/2014/main" id="{84AD871B-E041-9D95-EA7C-14D01DD921BA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" name="文本框 17">
                <a:extLst>
                  <a:ext uri="{FF2B5EF4-FFF2-40B4-BE49-F238E27FC236}">
                    <a16:creationId xmlns:a16="http://schemas.microsoft.com/office/drawing/2014/main" id="{3003B064-4801-4680-A42B-C357FFD6A78C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 địa là gì? Trên Trái Đất có mấy lục địa?</a:t>
                </a:r>
              </a:p>
            </p:txBody>
          </p:sp>
        </p:grpSp>
        <p:pic>
          <p:nvPicPr>
            <p:cNvPr id="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E76E43A-0DD3-E50E-259A-0FD059D3C41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24116" y="1364182"/>
              <a:ext cx="1407223" cy="124781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D934C9-CEFC-47D5-636A-2250839C69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4512" y="3295650"/>
            <a:ext cx="3597908" cy="30112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D2065C1-0BBE-BFD2-6313-A38041979984}"/>
              </a:ext>
            </a:extLst>
          </p:cNvPr>
          <p:cNvGrpSpPr/>
          <p:nvPr/>
        </p:nvGrpSpPr>
        <p:grpSpPr>
          <a:xfrm>
            <a:off x="777958" y="2256216"/>
            <a:ext cx="8099342" cy="1924805"/>
            <a:chOff x="524116" y="1364182"/>
            <a:chExt cx="6681356" cy="1247817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36F050A8-0DB0-3589-F9B9-CD0647C9F7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4" name="组合 15">
                <a:extLst>
                  <a:ext uri="{FF2B5EF4-FFF2-40B4-BE49-F238E27FC236}">
                    <a16:creationId xmlns:a16="http://schemas.microsoft.com/office/drawing/2014/main" id="{38D1403F-1B24-419B-99E0-268AED8414C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6" name="圆角矩形 14">
                  <a:extLst>
                    <a:ext uri="{FF2B5EF4-FFF2-40B4-BE49-F238E27FC236}">
                      <a16:creationId xmlns:a16="http://schemas.microsoft.com/office/drawing/2014/main" id="{FC6AD3A8-B2A8-41EA-9EE4-F9F866ADDAB0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圆角矩形 13">
                  <a:extLst>
                    <a:ext uri="{FF2B5EF4-FFF2-40B4-BE49-F238E27FC236}">
                      <a16:creationId xmlns:a16="http://schemas.microsoft.com/office/drawing/2014/main" id="{556223BA-3E04-E3D3-149E-16BF3C8E901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文本框 17">
                <a:extLst>
                  <a:ext uri="{FF2B5EF4-FFF2-40B4-BE49-F238E27FC236}">
                    <a16:creationId xmlns:a16="http://schemas.microsoft.com/office/drawing/2014/main" id="{EF161BF6-B98A-F5BE-F4C9-E5EFFB547711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 dương là gì? Trên Trái Đất có mấy đại dương?</a:t>
                </a:r>
              </a:p>
            </p:txBody>
          </p:sp>
        </p:grpSp>
        <p:pic>
          <p:nvPicPr>
            <p:cNvPr id="13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A48044CE-CB4A-0AF0-36DD-2A1F2A3DA33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24116" y="1364182"/>
              <a:ext cx="1407223" cy="124781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AC2894-88C4-846E-B9C7-949DBCD0EC62}"/>
              </a:ext>
            </a:extLst>
          </p:cNvPr>
          <p:cNvGrpSpPr/>
          <p:nvPr/>
        </p:nvGrpSpPr>
        <p:grpSpPr>
          <a:xfrm>
            <a:off x="153101" y="3963993"/>
            <a:ext cx="4390324" cy="1720828"/>
            <a:chOff x="65575" y="1322774"/>
            <a:chExt cx="7139897" cy="1115582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3BD4A33B-10F2-6D5F-FDB8-DC8CD73768E5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4C399879-29E0-E29E-A038-00FEA1457E4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09569CAF-C856-2900-7AE7-0583F7C6D84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圆角矩形 13">
                  <a:extLst>
                    <a:ext uri="{FF2B5EF4-FFF2-40B4-BE49-F238E27FC236}">
                      <a16:creationId xmlns:a16="http://schemas.microsoft.com/office/drawing/2014/main" id="{F238089B-738D-6DCB-DE71-A87996B3C8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D60E0DD5-887B-6710-323B-5E189CB2EB62}"/>
                  </a:ext>
                </a:extLst>
              </p:cNvPr>
              <p:cNvSpPr txBox="1"/>
              <p:nvPr/>
            </p:nvSpPr>
            <p:spPr>
              <a:xfrm>
                <a:off x="2908" y="3799"/>
                <a:ext cx="14554" cy="1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Biển là gì?</a:t>
                </a: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2C64F27-DE38-9189-2D5E-69B8BD72EE3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5575" y="1322774"/>
              <a:ext cx="2542852" cy="995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16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7A7DC-64DF-A827-7198-3A408DD6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1B6AC0-8D63-A74E-898E-02E176A582A4}"/>
              </a:ext>
            </a:extLst>
          </p:cNvPr>
          <p:cNvGrpSpPr/>
          <p:nvPr/>
        </p:nvGrpSpPr>
        <p:grpSpPr>
          <a:xfrm>
            <a:off x="-186318" y="1804396"/>
            <a:ext cx="7434843" cy="3910606"/>
            <a:chOff x="386748" y="1867957"/>
            <a:chExt cx="6301343" cy="2382614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FF48CF4B-A673-3625-766A-57C8A2A60184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ADFBB1BD-1B67-0FCA-C9A8-021C5BBCDB0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9" name="圆角矩形 14">
                  <a:extLst>
                    <a:ext uri="{FF2B5EF4-FFF2-40B4-BE49-F238E27FC236}">
                      <a16:creationId xmlns:a16="http://schemas.microsoft.com/office/drawing/2014/main" id="{86F6C686-10C0-2140-D524-1CEF3E5228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" name="圆角矩形 13">
                  <a:extLst>
                    <a:ext uri="{FF2B5EF4-FFF2-40B4-BE49-F238E27FC236}">
                      <a16:creationId xmlns:a16="http://schemas.microsoft.com/office/drawing/2014/main" id="{1EAFB18F-AFAE-860E-BDB5-26766FFA090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09919673-924E-3471-7C91-B15045F49171}"/>
                  </a:ext>
                </a:extLst>
              </p:cNvPr>
              <p:cNvSpPr txBox="1"/>
              <p:nvPr/>
            </p:nvSpPr>
            <p:spPr>
              <a:xfrm>
                <a:off x="1785" y="3057"/>
                <a:ext cx="15233" cy="3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Lục địa là một mảng đất liền nằm trên bề mặt lớp vỏ Trái Đất, có nước vây quanh.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Trên Trái Đất có 6 lục địa, bao gồm: Châu Á, Châu Âu, Châu Phi, Châu Mỹ, Châu Đại Dương và Châu Nam Cực.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030610C-F073-5C62-2D73-644364A08E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386748" y="1867957"/>
              <a:ext cx="1267503" cy="833425"/>
            </a:xfrm>
            <a:prstGeom prst="rect">
              <a:avLst/>
            </a:prstGeom>
          </p:spPr>
        </p:pic>
      </p:grpSp>
      <p:pic>
        <p:nvPicPr>
          <p:cNvPr id="1026" name="Picture 2" descr="Thế giới có bao nhiêu lục địa?">
            <a:extLst>
              <a:ext uri="{FF2B5EF4-FFF2-40B4-BE49-F238E27FC236}">
                <a16:creationId xmlns:a16="http://schemas.microsoft.com/office/drawing/2014/main" id="{BEFD0B34-CFB5-AFE3-3816-BB72FB2A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457450"/>
            <a:ext cx="443865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27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0645"/>
          <a:stretch/>
        </p:blipFill>
        <p:spPr>
          <a:xfrm>
            <a:off x="0" y="1"/>
            <a:ext cx="12290601" cy="68580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1" y="3432271"/>
            <a:ext cx="4318979" cy="29498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3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2" y="204625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600" dirty="0">
                <a:solidFill>
                  <a:prstClr val="white"/>
                </a:solidFill>
                <a:latin typeface="Bungee Inline" pitchFamily="2" charset="0"/>
                <a:cs typeface="Arial" panose="020B0604020202020204"/>
                <a:sym typeface="Arial" panose="020B0604020202020204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7A7DC-64DF-A827-7198-3A408DD6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1B6AC0-8D63-A74E-898E-02E176A582A4}"/>
              </a:ext>
            </a:extLst>
          </p:cNvPr>
          <p:cNvGrpSpPr/>
          <p:nvPr/>
        </p:nvGrpSpPr>
        <p:grpSpPr>
          <a:xfrm>
            <a:off x="-186318" y="1804396"/>
            <a:ext cx="7434843" cy="3910606"/>
            <a:chOff x="386748" y="1867957"/>
            <a:chExt cx="6301343" cy="2382614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FF48CF4B-A673-3625-766A-57C8A2A60184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ADFBB1BD-1B67-0FCA-C9A8-021C5BBCDB0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9" name="圆角矩形 14">
                  <a:extLst>
                    <a:ext uri="{FF2B5EF4-FFF2-40B4-BE49-F238E27FC236}">
                      <a16:creationId xmlns:a16="http://schemas.microsoft.com/office/drawing/2014/main" id="{86F6C686-10C0-2140-D524-1CEF3E5228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" name="圆角矩形 13">
                  <a:extLst>
                    <a:ext uri="{FF2B5EF4-FFF2-40B4-BE49-F238E27FC236}">
                      <a16:creationId xmlns:a16="http://schemas.microsoft.com/office/drawing/2014/main" id="{1EAFB18F-AFAE-860E-BDB5-26766FFA090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09919673-924E-3471-7C91-B15045F49171}"/>
                  </a:ext>
                </a:extLst>
              </p:cNvPr>
              <p:cNvSpPr txBox="1"/>
              <p:nvPr/>
            </p:nvSpPr>
            <p:spPr>
              <a:xfrm>
                <a:off x="1601" y="3293"/>
                <a:ext cx="16013" cy="3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Đại dương là khu vực tạo nên  phần lớn thủy quyển của một hành tinh.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Trên Trái Đất có 4 đại dương, bao gồm: Bắc Băng Dương, Đại Tây Dương, Ấn Độ Dương, Thái Bình Dương.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030610C-F073-5C62-2D73-644364A08E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386748" y="1867957"/>
              <a:ext cx="1267503" cy="833425"/>
            </a:xfrm>
            <a:prstGeom prst="rect">
              <a:avLst/>
            </a:prstGeom>
          </p:spPr>
        </p:pic>
      </p:grpSp>
      <p:pic>
        <p:nvPicPr>
          <p:cNvPr id="2050" name="Picture 2" descr="Con người mới chỉ tìm hiểu được 5% của các đại dương trên Trái đất - Tại  sao lại còn nhiều bí ẩn như vậy? - BlogAnChoi">
            <a:extLst>
              <a:ext uri="{FF2B5EF4-FFF2-40B4-BE49-F238E27FC236}">
                <a16:creationId xmlns:a16="http://schemas.microsoft.com/office/drawing/2014/main" id="{2D81C2DB-E820-B50F-38D0-2C3B710E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51" y="2466975"/>
            <a:ext cx="416808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7A7DC-64DF-A827-7198-3A408DD6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1B6AC0-8D63-A74E-898E-02E176A582A4}"/>
              </a:ext>
            </a:extLst>
          </p:cNvPr>
          <p:cNvGrpSpPr/>
          <p:nvPr/>
        </p:nvGrpSpPr>
        <p:grpSpPr>
          <a:xfrm>
            <a:off x="-186318" y="1804396"/>
            <a:ext cx="7434843" cy="3910606"/>
            <a:chOff x="386748" y="1867957"/>
            <a:chExt cx="6301343" cy="2382614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FF48CF4B-A673-3625-766A-57C8A2A60184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ADFBB1BD-1B67-0FCA-C9A8-021C5BBCDB0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9" name="圆角矩形 14">
                  <a:extLst>
                    <a:ext uri="{FF2B5EF4-FFF2-40B4-BE49-F238E27FC236}">
                      <a16:creationId xmlns:a16="http://schemas.microsoft.com/office/drawing/2014/main" id="{86F6C686-10C0-2140-D524-1CEF3E5228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" name="圆角矩形 13">
                  <a:extLst>
                    <a:ext uri="{FF2B5EF4-FFF2-40B4-BE49-F238E27FC236}">
                      <a16:creationId xmlns:a16="http://schemas.microsoft.com/office/drawing/2014/main" id="{1EAFB18F-AFAE-860E-BDB5-26766FFA090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09919673-924E-3471-7C91-B15045F49171}"/>
                  </a:ext>
                </a:extLst>
              </p:cNvPr>
              <p:cNvSpPr txBox="1"/>
              <p:nvPr/>
            </p:nvSpPr>
            <p:spPr>
              <a:xfrm>
                <a:off x="2106" y="3234"/>
                <a:ext cx="14039" cy="3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   Biển là hệ thống kết nối của tất cả các vùng chứa nước của Trái Đất, bao gồm 4 đại dương lớn: Bắc Băng Dương, Đại Tây Dương, Ấn Độ Dương, Thái Bình Dương.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030610C-F073-5C62-2D73-644364A08E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386748" y="1867957"/>
              <a:ext cx="1267503" cy="833425"/>
            </a:xfrm>
            <a:prstGeom prst="rect">
              <a:avLst/>
            </a:prstGeom>
          </p:spPr>
        </p:pic>
      </p:grpSp>
      <p:pic>
        <p:nvPicPr>
          <p:cNvPr id="3074" name="Picture 2" descr="15 bãi biển đẹp nhất thế giới năm 2019 theo bình chọn của TripAdvisor | Báo  Dân trí">
            <a:extLst>
              <a:ext uri="{FF2B5EF4-FFF2-40B4-BE49-F238E27FC236}">
                <a16:creationId xmlns:a16="http://schemas.microsoft.com/office/drawing/2014/main" id="{FFFEE026-497D-DCBD-A082-FCD2AB165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45" y="2647950"/>
            <a:ext cx="449942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60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E0F3B82B-690D-52FE-71C6-522E239D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2875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0E6876-9038-AE29-BB7C-02827B498296}"/>
              </a:ext>
            </a:extLst>
          </p:cNvPr>
          <p:cNvSpPr txBox="1"/>
          <p:nvPr/>
        </p:nvSpPr>
        <p:spPr>
          <a:xfrm>
            <a:off x="4276726" y="1240530"/>
            <a:ext cx="6762750" cy="1200329"/>
          </a:xfrm>
          <a:custGeom>
            <a:avLst/>
            <a:gdLst>
              <a:gd name="connsiteX0" fmla="*/ 0 w 6762750"/>
              <a:gd name="connsiteY0" fmla="*/ 221342 h 1328023"/>
              <a:gd name="connsiteX1" fmla="*/ 221342 w 6762750"/>
              <a:gd name="connsiteY1" fmla="*/ 0 h 1328023"/>
              <a:gd name="connsiteX2" fmla="*/ 859094 w 6762750"/>
              <a:gd name="connsiteY2" fmla="*/ 0 h 1328023"/>
              <a:gd name="connsiteX3" fmla="*/ 1433646 w 6762750"/>
              <a:gd name="connsiteY3" fmla="*/ 0 h 1328023"/>
              <a:gd name="connsiteX4" fmla="*/ 1881796 w 6762750"/>
              <a:gd name="connsiteY4" fmla="*/ 0 h 1328023"/>
              <a:gd name="connsiteX5" fmla="*/ 2393146 w 6762750"/>
              <a:gd name="connsiteY5" fmla="*/ 0 h 1328023"/>
              <a:gd name="connsiteX6" fmla="*/ 2967698 w 6762750"/>
              <a:gd name="connsiteY6" fmla="*/ 0 h 1328023"/>
              <a:gd name="connsiteX7" fmla="*/ 3542249 w 6762750"/>
              <a:gd name="connsiteY7" fmla="*/ 0 h 1328023"/>
              <a:gd name="connsiteX8" fmla="*/ 3990400 w 6762750"/>
              <a:gd name="connsiteY8" fmla="*/ 0 h 1328023"/>
              <a:gd name="connsiteX9" fmla="*/ 4375349 w 6762750"/>
              <a:gd name="connsiteY9" fmla="*/ 0 h 1328023"/>
              <a:gd name="connsiteX10" fmla="*/ 4760298 w 6762750"/>
              <a:gd name="connsiteY10" fmla="*/ 0 h 1328023"/>
              <a:gd name="connsiteX11" fmla="*/ 5271649 w 6762750"/>
              <a:gd name="connsiteY11" fmla="*/ 0 h 1328023"/>
              <a:gd name="connsiteX12" fmla="*/ 5846201 w 6762750"/>
              <a:gd name="connsiteY12" fmla="*/ 0 h 1328023"/>
              <a:gd name="connsiteX13" fmla="*/ 6541408 w 6762750"/>
              <a:gd name="connsiteY13" fmla="*/ 0 h 1328023"/>
              <a:gd name="connsiteX14" fmla="*/ 6762750 w 6762750"/>
              <a:gd name="connsiteY14" fmla="*/ 221342 h 1328023"/>
              <a:gd name="connsiteX15" fmla="*/ 6762750 w 6762750"/>
              <a:gd name="connsiteY15" fmla="*/ 637451 h 1328023"/>
              <a:gd name="connsiteX16" fmla="*/ 6762750 w 6762750"/>
              <a:gd name="connsiteY16" fmla="*/ 1106681 h 1328023"/>
              <a:gd name="connsiteX17" fmla="*/ 6541408 w 6762750"/>
              <a:gd name="connsiteY17" fmla="*/ 1328023 h 1328023"/>
              <a:gd name="connsiteX18" fmla="*/ 6030057 w 6762750"/>
              <a:gd name="connsiteY18" fmla="*/ 1328023 h 1328023"/>
              <a:gd name="connsiteX19" fmla="*/ 5329104 w 6762750"/>
              <a:gd name="connsiteY19" fmla="*/ 1328023 h 1328023"/>
              <a:gd name="connsiteX20" fmla="*/ 4628152 w 6762750"/>
              <a:gd name="connsiteY20" fmla="*/ 1328023 h 1328023"/>
              <a:gd name="connsiteX21" fmla="*/ 4180002 w 6762750"/>
              <a:gd name="connsiteY21" fmla="*/ 1328023 h 1328023"/>
              <a:gd name="connsiteX22" fmla="*/ 3605450 w 6762750"/>
              <a:gd name="connsiteY22" fmla="*/ 1328023 h 1328023"/>
              <a:gd name="connsiteX23" fmla="*/ 2967698 w 6762750"/>
              <a:gd name="connsiteY23" fmla="*/ 1328023 h 1328023"/>
              <a:gd name="connsiteX24" fmla="*/ 2266745 w 6762750"/>
              <a:gd name="connsiteY24" fmla="*/ 1328023 h 1328023"/>
              <a:gd name="connsiteX25" fmla="*/ 1755394 w 6762750"/>
              <a:gd name="connsiteY25" fmla="*/ 1328023 h 1328023"/>
              <a:gd name="connsiteX26" fmla="*/ 1244044 w 6762750"/>
              <a:gd name="connsiteY26" fmla="*/ 1328023 h 1328023"/>
              <a:gd name="connsiteX27" fmla="*/ 221342 w 6762750"/>
              <a:gd name="connsiteY27" fmla="*/ 1328023 h 1328023"/>
              <a:gd name="connsiteX28" fmla="*/ 0 w 6762750"/>
              <a:gd name="connsiteY28" fmla="*/ 1106681 h 1328023"/>
              <a:gd name="connsiteX29" fmla="*/ 0 w 6762750"/>
              <a:gd name="connsiteY29" fmla="*/ 664012 h 1328023"/>
              <a:gd name="connsiteX30" fmla="*/ 0 w 6762750"/>
              <a:gd name="connsiteY30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62750" h="1328023" fill="none" extrusionOk="0">
                <a:moveTo>
                  <a:pt x="0" y="221342"/>
                </a:moveTo>
                <a:cubicBezTo>
                  <a:pt x="15720" y="102548"/>
                  <a:pt x="105936" y="-16674"/>
                  <a:pt x="221342" y="0"/>
                </a:cubicBezTo>
                <a:cubicBezTo>
                  <a:pt x="454763" y="-53314"/>
                  <a:pt x="618219" y="24954"/>
                  <a:pt x="859094" y="0"/>
                </a:cubicBezTo>
                <a:cubicBezTo>
                  <a:pt x="1099969" y="-24954"/>
                  <a:pt x="1165647" y="19903"/>
                  <a:pt x="1433646" y="0"/>
                </a:cubicBezTo>
                <a:cubicBezTo>
                  <a:pt x="1701645" y="-19903"/>
                  <a:pt x="1767789" y="37148"/>
                  <a:pt x="1881796" y="0"/>
                </a:cubicBezTo>
                <a:cubicBezTo>
                  <a:pt x="1995803" y="-37148"/>
                  <a:pt x="2139949" y="13570"/>
                  <a:pt x="2393146" y="0"/>
                </a:cubicBezTo>
                <a:cubicBezTo>
                  <a:pt x="2646343" y="-13570"/>
                  <a:pt x="2692696" y="44790"/>
                  <a:pt x="2967698" y="0"/>
                </a:cubicBezTo>
                <a:cubicBezTo>
                  <a:pt x="3242700" y="-44790"/>
                  <a:pt x="3276171" y="1697"/>
                  <a:pt x="3542249" y="0"/>
                </a:cubicBezTo>
                <a:cubicBezTo>
                  <a:pt x="3808327" y="-1697"/>
                  <a:pt x="3804461" y="25217"/>
                  <a:pt x="3990400" y="0"/>
                </a:cubicBezTo>
                <a:cubicBezTo>
                  <a:pt x="4176339" y="-25217"/>
                  <a:pt x="4193086" y="19558"/>
                  <a:pt x="4375349" y="0"/>
                </a:cubicBezTo>
                <a:cubicBezTo>
                  <a:pt x="4557612" y="-19558"/>
                  <a:pt x="4673480" y="25414"/>
                  <a:pt x="4760298" y="0"/>
                </a:cubicBezTo>
                <a:cubicBezTo>
                  <a:pt x="4847116" y="-25414"/>
                  <a:pt x="5019807" y="46854"/>
                  <a:pt x="5271649" y="0"/>
                </a:cubicBezTo>
                <a:cubicBezTo>
                  <a:pt x="5523491" y="-46854"/>
                  <a:pt x="5585053" y="3793"/>
                  <a:pt x="5846201" y="0"/>
                </a:cubicBezTo>
                <a:cubicBezTo>
                  <a:pt x="6107349" y="-3793"/>
                  <a:pt x="6299230" y="12708"/>
                  <a:pt x="6541408" y="0"/>
                </a:cubicBezTo>
                <a:cubicBezTo>
                  <a:pt x="6698728" y="10636"/>
                  <a:pt x="6740082" y="124451"/>
                  <a:pt x="6762750" y="221342"/>
                </a:cubicBezTo>
                <a:cubicBezTo>
                  <a:pt x="6769726" y="346241"/>
                  <a:pt x="6730856" y="533688"/>
                  <a:pt x="6762750" y="637451"/>
                </a:cubicBezTo>
                <a:cubicBezTo>
                  <a:pt x="6794644" y="741214"/>
                  <a:pt x="6761113" y="900089"/>
                  <a:pt x="6762750" y="1106681"/>
                </a:cubicBezTo>
                <a:cubicBezTo>
                  <a:pt x="6764013" y="1225088"/>
                  <a:pt x="6674526" y="1361351"/>
                  <a:pt x="6541408" y="1328023"/>
                </a:cubicBezTo>
                <a:cubicBezTo>
                  <a:pt x="6290591" y="1346410"/>
                  <a:pt x="6197411" y="1305359"/>
                  <a:pt x="6030057" y="1328023"/>
                </a:cubicBezTo>
                <a:cubicBezTo>
                  <a:pt x="5862703" y="1350687"/>
                  <a:pt x="5671420" y="1272898"/>
                  <a:pt x="5329104" y="1328023"/>
                </a:cubicBezTo>
                <a:cubicBezTo>
                  <a:pt x="4986788" y="1383148"/>
                  <a:pt x="4774694" y="1324400"/>
                  <a:pt x="4628152" y="1328023"/>
                </a:cubicBezTo>
                <a:cubicBezTo>
                  <a:pt x="4481610" y="1331646"/>
                  <a:pt x="4368506" y="1297415"/>
                  <a:pt x="4180002" y="1328023"/>
                </a:cubicBezTo>
                <a:cubicBezTo>
                  <a:pt x="3991498" y="1358631"/>
                  <a:pt x="3868879" y="1323033"/>
                  <a:pt x="3605450" y="1328023"/>
                </a:cubicBezTo>
                <a:cubicBezTo>
                  <a:pt x="3342021" y="1333013"/>
                  <a:pt x="3101842" y="1253137"/>
                  <a:pt x="2967698" y="1328023"/>
                </a:cubicBezTo>
                <a:cubicBezTo>
                  <a:pt x="2833554" y="1402909"/>
                  <a:pt x="2433782" y="1268544"/>
                  <a:pt x="2266745" y="1328023"/>
                </a:cubicBezTo>
                <a:cubicBezTo>
                  <a:pt x="2099708" y="1387502"/>
                  <a:pt x="1982342" y="1318735"/>
                  <a:pt x="1755394" y="1328023"/>
                </a:cubicBezTo>
                <a:cubicBezTo>
                  <a:pt x="1528446" y="1337311"/>
                  <a:pt x="1386850" y="1315232"/>
                  <a:pt x="1244044" y="1328023"/>
                </a:cubicBezTo>
                <a:cubicBezTo>
                  <a:pt x="1101238" y="1340814"/>
                  <a:pt x="555993" y="1270570"/>
                  <a:pt x="221342" y="1328023"/>
                </a:cubicBezTo>
                <a:cubicBezTo>
                  <a:pt x="103523" y="1345234"/>
                  <a:pt x="4144" y="1208984"/>
                  <a:pt x="0" y="1106681"/>
                </a:cubicBezTo>
                <a:cubicBezTo>
                  <a:pt x="-21313" y="1000205"/>
                  <a:pt x="15467" y="803920"/>
                  <a:pt x="0" y="664012"/>
                </a:cubicBezTo>
                <a:cubicBezTo>
                  <a:pt x="-15467" y="524104"/>
                  <a:pt x="35397" y="354091"/>
                  <a:pt x="0" y="221342"/>
                </a:cubicBezTo>
                <a:close/>
              </a:path>
              <a:path w="6762750" h="1328023" stroke="0" extrusionOk="0">
                <a:moveTo>
                  <a:pt x="0" y="221342"/>
                </a:moveTo>
                <a:cubicBezTo>
                  <a:pt x="11567" y="64922"/>
                  <a:pt x="93844" y="2579"/>
                  <a:pt x="221342" y="0"/>
                </a:cubicBezTo>
                <a:cubicBezTo>
                  <a:pt x="500945" y="-39908"/>
                  <a:pt x="594155" y="32359"/>
                  <a:pt x="922295" y="0"/>
                </a:cubicBezTo>
                <a:cubicBezTo>
                  <a:pt x="1250435" y="-32359"/>
                  <a:pt x="1174268" y="25517"/>
                  <a:pt x="1370445" y="0"/>
                </a:cubicBezTo>
                <a:cubicBezTo>
                  <a:pt x="1566622" y="-25517"/>
                  <a:pt x="1837577" y="46041"/>
                  <a:pt x="2008197" y="0"/>
                </a:cubicBezTo>
                <a:cubicBezTo>
                  <a:pt x="2178817" y="-46041"/>
                  <a:pt x="2415400" y="45411"/>
                  <a:pt x="2519548" y="0"/>
                </a:cubicBezTo>
                <a:cubicBezTo>
                  <a:pt x="2623696" y="-45411"/>
                  <a:pt x="2953361" y="16639"/>
                  <a:pt x="3094099" y="0"/>
                </a:cubicBezTo>
                <a:cubicBezTo>
                  <a:pt x="3234837" y="-16639"/>
                  <a:pt x="3542136" y="17760"/>
                  <a:pt x="3731851" y="0"/>
                </a:cubicBezTo>
                <a:cubicBezTo>
                  <a:pt x="3921566" y="-17760"/>
                  <a:pt x="4178968" y="71781"/>
                  <a:pt x="4369604" y="0"/>
                </a:cubicBezTo>
                <a:cubicBezTo>
                  <a:pt x="4560240" y="-71781"/>
                  <a:pt x="4690325" y="23728"/>
                  <a:pt x="4817754" y="0"/>
                </a:cubicBezTo>
                <a:cubicBezTo>
                  <a:pt x="4945183" y="-23728"/>
                  <a:pt x="5083742" y="2055"/>
                  <a:pt x="5202703" y="0"/>
                </a:cubicBezTo>
                <a:cubicBezTo>
                  <a:pt x="5321664" y="-2055"/>
                  <a:pt x="5571667" y="23425"/>
                  <a:pt x="5903656" y="0"/>
                </a:cubicBezTo>
                <a:cubicBezTo>
                  <a:pt x="6235645" y="-23425"/>
                  <a:pt x="6365217" y="51477"/>
                  <a:pt x="6541408" y="0"/>
                </a:cubicBezTo>
                <a:cubicBezTo>
                  <a:pt x="6681438" y="-6043"/>
                  <a:pt x="6746973" y="102155"/>
                  <a:pt x="6762750" y="221342"/>
                </a:cubicBezTo>
                <a:cubicBezTo>
                  <a:pt x="6801545" y="329325"/>
                  <a:pt x="6745031" y="545696"/>
                  <a:pt x="6762750" y="681718"/>
                </a:cubicBezTo>
                <a:cubicBezTo>
                  <a:pt x="6780469" y="817740"/>
                  <a:pt x="6753534" y="992193"/>
                  <a:pt x="6762750" y="1106681"/>
                </a:cubicBezTo>
                <a:cubicBezTo>
                  <a:pt x="6785882" y="1210975"/>
                  <a:pt x="6659061" y="1324467"/>
                  <a:pt x="6541408" y="1328023"/>
                </a:cubicBezTo>
                <a:cubicBezTo>
                  <a:pt x="6387364" y="1361276"/>
                  <a:pt x="6195537" y="1304911"/>
                  <a:pt x="6093258" y="1328023"/>
                </a:cubicBezTo>
                <a:cubicBezTo>
                  <a:pt x="5990979" y="1351135"/>
                  <a:pt x="5681995" y="1324014"/>
                  <a:pt x="5518706" y="1328023"/>
                </a:cubicBezTo>
                <a:cubicBezTo>
                  <a:pt x="5355417" y="1332032"/>
                  <a:pt x="4979168" y="1251716"/>
                  <a:pt x="4817754" y="1328023"/>
                </a:cubicBezTo>
                <a:cubicBezTo>
                  <a:pt x="4656340" y="1404330"/>
                  <a:pt x="4521276" y="1315883"/>
                  <a:pt x="4432804" y="1328023"/>
                </a:cubicBezTo>
                <a:cubicBezTo>
                  <a:pt x="4344332" y="1340163"/>
                  <a:pt x="4141077" y="1290960"/>
                  <a:pt x="3858253" y="1328023"/>
                </a:cubicBezTo>
                <a:cubicBezTo>
                  <a:pt x="3575429" y="1365086"/>
                  <a:pt x="3362563" y="1311904"/>
                  <a:pt x="3157300" y="1328023"/>
                </a:cubicBezTo>
                <a:cubicBezTo>
                  <a:pt x="2952037" y="1344142"/>
                  <a:pt x="2652562" y="1313149"/>
                  <a:pt x="2456347" y="1328023"/>
                </a:cubicBezTo>
                <a:cubicBezTo>
                  <a:pt x="2260132" y="1342897"/>
                  <a:pt x="2045779" y="1248895"/>
                  <a:pt x="1755394" y="1328023"/>
                </a:cubicBezTo>
                <a:cubicBezTo>
                  <a:pt x="1465009" y="1407151"/>
                  <a:pt x="1486953" y="1282012"/>
                  <a:pt x="1307244" y="1328023"/>
                </a:cubicBezTo>
                <a:cubicBezTo>
                  <a:pt x="1127535" y="1374034"/>
                  <a:pt x="1077926" y="1284814"/>
                  <a:pt x="859094" y="1328023"/>
                </a:cubicBezTo>
                <a:cubicBezTo>
                  <a:pt x="640262" y="1371232"/>
                  <a:pt x="460335" y="1289057"/>
                  <a:pt x="221342" y="1328023"/>
                </a:cubicBezTo>
                <a:cubicBezTo>
                  <a:pt x="73913" y="1317577"/>
                  <a:pt x="-8208" y="1235786"/>
                  <a:pt x="0" y="1106681"/>
                </a:cubicBezTo>
                <a:cubicBezTo>
                  <a:pt x="-38861" y="946757"/>
                  <a:pt x="3655" y="859928"/>
                  <a:pt x="0" y="664012"/>
                </a:cubicBezTo>
                <a:cubicBezTo>
                  <a:pt x="-3655" y="468096"/>
                  <a:pt x="26342" y="385369"/>
                  <a:pt x="0" y="221342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6762750"/>
                      <a:gd name="connsiteY0" fmla="*/ 200059 h 1200329"/>
                      <a:gd name="connsiteX1" fmla="*/ 200059 w 6762750"/>
                      <a:gd name="connsiteY1" fmla="*/ 0 h 1200329"/>
                      <a:gd name="connsiteX2" fmla="*/ 842106 w 6762750"/>
                      <a:gd name="connsiteY2" fmla="*/ 0 h 1200329"/>
                      <a:gd name="connsiteX3" fmla="*/ 1420528 w 6762750"/>
                      <a:gd name="connsiteY3" fmla="*/ 0 h 1200329"/>
                      <a:gd name="connsiteX4" fmla="*/ 1871696 w 6762750"/>
                      <a:gd name="connsiteY4" fmla="*/ 0 h 1200329"/>
                      <a:gd name="connsiteX5" fmla="*/ 2386491 w 6762750"/>
                      <a:gd name="connsiteY5" fmla="*/ 0 h 1200329"/>
                      <a:gd name="connsiteX6" fmla="*/ 2964912 w 6762750"/>
                      <a:gd name="connsiteY6" fmla="*/ 0 h 1200329"/>
                      <a:gd name="connsiteX7" fmla="*/ 3543333 w 6762750"/>
                      <a:gd name="connsiteY7" fmla="*/ 0 h 1200329"/>
                      <a:gd name="connsiteX8" fmla="*/ 3994501 w 6762750"/>
                      <a:gd name="connsiteY8" fmla="*/ 0 h 1200329"/>
                      <a:gd name="connsiteX9" fmla="*/ 4382043 w 6762750"/>
                      <a:gd name="connsiteY9" fmla="*/ 0 h 1200329"/>
                      <a:gd name="connsiteX10" fmla="*/ 4769586 w 6762750"/>
                      <a:gd name="connsiteY10" fmla="*/ 0 h 1200329"/>
                      <a:gd name="connsiteX11" fmla="*/ 5284380 w 6762750"/>
                      <a:gd name="connsiteY11" fmla="*/ 0 h 1200329"/>
                      <a:gd name="connsiteX12" fmla="*/ 5862801 w 6762750"/>
                      <a:gd name="connsiteY12" fmla="*/ 0 h 1200329"/>
                      <a:gd name="connsiteX13" fmla="*/ 6562691 w 6762750"/>
                      <a:gd name="connsiteY13" fmla="*/ 0 h 1200329"/>
                      <a:gd name="connsiteX14" fmla="*/ 6762750 w 6762750"/>
                      <a:gd name="connsiteY14" fmla="*/ 200059 h 1200329"/>
                      <a:gd name="connsiteX15" fmla="*/ 6762750 w 6762750"/>
                      <a:gd name="connsiteY15" fmla="*/ 576158 h 1200329"/>
                      <a:gd name="connsiteX16" fmla="*/ 6762750 w 6762750"/>
                      <a:gd name="connsiteY16" fmla="*/ 1000270 h 1200329"/>
                      <a:gd name="connsiteX17" fmla="*/ 6562691 w 6762750"/>
                      <a:gd name="connsiteY17" fmla="*/ 1200329 h 1200329"/>
                      <a:gd name="connsiteX18" fmla="*/ 6047896 w 6762750"/>
                      <a:gd name="connsiteY18" fmla="*/ 1200329 h 1200329"/>
                      <a:gd name="connsiteX19" fmla="*/ 5342222 w 6762750"/>
                      <a:gd name="connsiteY19" fmla="*/ 1200329 h 1200329"/>
                      <a:gd name="connsiteX20" fmla="*/ 4636549 w 6762750"/>
                      <a:gd name="connsiteY20" fmla="*/ 1200329 h 1200329"/>
                      <a:gd name="connsiteX21" fmla="*/ 4185380 w 6762750"/>
                      <a:gd name="connsiteY21" fmla="*/ 1200329 h 1200329"/>
                      <a:gd name="connsiteX22" fmla="*/ 3606959 w 6762750"/>
                      <a:gd name="connsiteY22" fmla="*/ 1200329 h 1200329"/>
                      <a:gd name="connsiteX23" fmla="*/ 2964912 w 6762750"/>
                      <a:gd name="connsiteY23" fmla="*/ 1200329 h 1200329"/>
                      <a:gd name="connsiteX24" fmla="*/ 2259238 w 6762750"/>
                      <a:gd name="connsiteY24" fmla="*/ 1200329 h 1200329"/>
                      <a:gd name="connsiteX25" fmla="*/ 1744443 w 6762750"/>
                      <a:gd name="connsiteY25" fmla="*/ 1200329 h 1200329"/>
                      <a:gd name="connsiteX26" fmla="*/ 1229649 w 6762750"/>
                      <a:gd name="connsiteY26" fmla="*/ 1200329 h 1200329"/>
                      <a:gd name="connsiteX27" fmla="*/ 200059 w 6762750"/>
                      <a:gd name="connsiteY27" fmla="*/ 1200329 h 1200329"/>
                      <a:gd name="connsiteX28" fmla="*/ 0 w 6762750"/>
                      <a:gd name="connsiteY28" fmla="*/ 1000270 h 1200329"/>
                      <a:gd name="connsiteX29" fmla="*/ 0 w 6762750"/>
                      <a:gd name="connsiteY29" fmla="*/ 600165 h 1200329"/>
                      <a:gd name="connsiteX30" fmla="*/ 0 w 6762750"/>
                      <a:gd name="connsiteY30" fmla="*/ 200059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762750" h="1200329" fill="none" extrusionOk="0">
                        <a:moveTo>
                          <a:pt x="0" y="200059"/>
                        </a:moveTo>
                        <a:cubicBezTo>
                          <a:pt x="18201" y="93564"/>
                          <a:pt x="95900" y="-15438"/>
                          <a:pt x="200059" y="0"/>
                        </a:cubicBezTo>
                        <a:cubicBezTo>
                          <a:pt x="334188" y="-31725"/>
                          <a:pt x="560055" y="59890"/>
                          <a:pt x="842106" y="0"/>
                        </a:cubicBezTo>
                        <a:cubicBezTo>
                          <a:pt x="1124157" y="-59890"/>
                          <a:pt x="1203425" y="3061"/>
                          <a:pt x="1420528" y="0"/>
                        </a:cubicBezTo>
                        <a:cubicBezTo>
                          <a:pt x="1637631" y="-3061"/>
                          <a:pt x="1741714" y="28982"/>
                          <a:pt x="1871696" y="0"/>
                        </a:cubicBezTo>
                        <a:cubicBezTo>
                          <a:pt x="2001678" y="-28982"/>
                          <a:pt x="2270584" y="1298"/>
                          <a:pt x="2386491" y="0"/>
                        </a:cubicBezTo>
                        <a:cubicBezTo>
                          <a:pt x="2502398" y="-1298"/>
                          <a:pt x="2707209" y="44685"/>
                          <a:pt x="2964912" y="0"/>
                        </a:cubicBezTo>
                        <a:cubicBezTo>
                          <a:pt x="3222615" y="-44685"/>
                          <a:pt x="3301434" y="62374"/>
                          <a:pt x="3543333" y="0"/>
                        </a:cubicBezTo>
                        <a:cubicBezTo>
                          <a:pt x="3785232" y="-62374"/>
                          <a:pt x="3793254" y="13037"/>
                          <a:pt x="3994501" y="0"/>
                        </a:cubicBezTo>
                        <a:cubicBezTo>
                          <a:pt x="4195748" y="-13037"/>
                          <a:pt x="4206449" y="36555"/>
                          <a:pt x="4382043" y="0"/>
                        </a:cubicBezTo>
                        <a:cubicBezTo>
                          <a:pt x="4557637" y="-36555"/>
                          <a:pt x="4645867" y="24581"/>
                          <a:pt x="4769586" y="0"/>
                        </a:cubicBezTo>
                        <a:cubicBezTo>
                          <a:pt x="4893305" y="-24581"/>
                          <a:pt x="5092376" y="49710"/>
                          <a:pt x="5284380" y="0"/>
                        </a:cubicBezTo>
                        <a:cubicBezTo>
                          <a:pt x="5476384" y="-49710"/>
                          <a:pt x="5654934" y="39787"/>
                          <a:pt x="5862801" y="0"/>
                        </a:cubicBezTo>
                        <a:cubicBezTo>
                          <a:pt x="6070668" y="-39787"/>
                          <a:pt x="6239171" y="83134"/>
                          <a:pt x="6562691" y="0"/>
                        </a:cubicBezTo>
                        <a:cubicBezTo>
                          <a:pt x="6697542" y="7387"/>
                          <a:pt x="6750752" y="102988"/>
                          <a:pt x="6762750" y="200059"/>
                        </a:cubicBezTo>
                        <a:cubicBezTo>
                          <a:pt x="6778893" y="323992"/>
                          <a:pt x="6731309" y="467594"/>
                          <a:pt x="6762750" y="576158"/>
                        </a:cubicBezTo>
                        <a:cubicBezTo>
                          <a:pt x="6794191" y="684722"/>
                          <a:pt x="6732764" y="857946"/>
                          <a:pt x="6762750" y="1000270"/>
                        </a:cubicBezTo>
                        <a:cubicBezTo>
                          <a:pt x="6772444" y="1081318"/>
                          <a:pt x="6677440" y="1213382"/>
                          <a:pt x="6562691" y="1200329"/>
                        </a:cubicBezTo>
                        <a:cubicBezTo>
                          <a:pt x="6372145" y="1204767"/>
                          <a:pt x="6296852" y="1175708"/>
                          <a:pt x="6047896" y="1200329"/>
                        </a:cubicBezTo>
                        <a:cubicBezTo>
                          <a:pt x="5798940" y="1224950"/>
                          <a:pt x="5538051" y="1183421"/>
                          <a:pt x="5342222" y="1200329"/>
                        </a:cubicBezTo>
                        <a:cubicBezTo>
                          <a:pt x="5146393" y="1217237"/>
                          <a:pt x="4900240" y="1177971"/>
                          <a:pt x="4636549" y="1200329"/>
                        </a:cubicBezTo>
                        <a:cubicBezTo>
                          <a:pt x="4372858" y="1222687"/>
                          <a:pt x="4338071" y="1174717"/>
                          <a:pt x="4185380" y="1200329"/>
                        </a:cubicBezTo>
                        <a:cubicBezTo>
                          <a:pt x="4032689" y="1225941"/>
                          <a:pt x="3750767" y="1165255"/>
                          <a:pt x="3606959" y="1200329"/>
                        </a:cubicBezTo>
                        <a:cubicBezTo>
                          <a:pt x="3463151" y="1235403"/>
                          <a:pt x="3243093" y="1144251"/>
                          <a:pt x="2964912" y="1200329"/>
                        </a:cubicBezTo>
                        <a:cubicBezTo>
                          <a:pt x="2686731" y="1256407"/>
                          <a:pt x="2529792" y="1134284"/>
                          <a:pt x="2259238" y="1200329"/>
                        </a:cubicBezTo>
                        <a:cubicBezTo>
                          <a:pt x="1988684" y="1266374"/>
                          <a:pt x="1904511" y="1194925"/>
                          <a:pt x="1744443" y="1200329"/>
                        </a:cubicBezTo>
                        <a:cubicBezTo>
                          <a:pt x="1584376" y="1205733"/>
                          <a:pt x="1384732" y="1184277"/>
                          <a:pt x="1229649" y="1200329"/>
                        </a:cubicBezTo>
                        <a:cubicBezTo>
                          <a:pt x="1074566" y="1216381"/>
                          <a:pt x="621094" y="1187675"/>
                          <a:pt x="200059" y="1200329"/>
                        </a:cubicBezTo>
                        <a:cubicBezTo>
                          <a:pt x="91757" y="1208838"/>
                          <a:pt x="6672" y="1078660"/>
                          <a:pt x="0" y="1000270"/>
                        </a:cubicBezTo>
                        <a:cubicBezTo>
                          <a:pt x="-46742" y="864011"/>
                          <a:pt x="30804" y="764860"/>
                          <a:pt x="0" y="600165"/>
                        </a:cubicBezTo>
                        <a:cubicBezTo>
                          <a:pt x="-30804" y="435471"/>
                          <a:pt x="38040" y="347246"/>
                          <a:pt x="0" y="200059"/>
                        </a:cubicBezTo>
                        <a:close/>
                      </a:path>
                      <a:path w="6762750" h="1200329" stroke="0" extrusionOk="0">
                        <a:moveTo>
                          <a:pt x="0" y="200059"/>
                        </a:moveTo>
                        <a:cubicBezTo>
                          <a:pt x="4872" y="75175"/>
                          <a:pt x="67646" y="10760"/>
                          <a:pt x="200059" y="0"/>
                        </a:cubicBezTo>
                        <a:cubicBezTo>
                          <a:pt x="459365" y="-43841"/>
                          <a:pt x="613549" y="43171"/>
                          <a:pt x="905733" y="0"/>
                        </a:cubicBezTo>
                        <a:cubicBezTo>
                          <a:pt x="1197917" y="-43171"/>
                          <a:pt x="1250234" y="1128"/>
                          <a:pt x="1356901" y="0"/>
                        </a:cubicBezTo>
                        <a:cubicBezTo>
                          <a:pt x="1463568" y="-1128"/>
                          <a:pt x="1793404" y="31713"/>
                          <a:pt x="1998949" y="0"/>
                        </a:cubicBezTo>
                        <a:cubicBezTo>
                          <a:pt x="2204494" y="-31713"/>
                          <a:pt x="2312351" y="45215"/>
                          <a:pt x="2513743" y="0"/>
                        </a:cubicBezTo>
                        <a:cubicBezTo>
                          <a:pt x="2715135" y="-45215"/>
                          <a:pt x="2975044" y="58338"/>
                          <a:pt x="3092164" y="0"/>
                        </a:cubicBezTo>
                        <a:cubicBezTo>
                          <a:pt x="3209284" y="-58338"/>
                          <a:pt x="3505041" y="34631"/>
                          <a:pt x="3734212" y="0"/>
                        </a:cubicBezTo>
                        <a:cubicBezTo>
                          <a:pt x="3963383" y="-34631"/>
                          <a:pt x="4166227" y="63820"/>
                          <a:pt x="4376259" y="0"/>
                        </a:cubicBezTo>
                        <a:cubicBezTo>
                          <a:pt x="4586291" y="-63820"/>
                          <a:pt x="4736922" y="10069"/>
                          <a:pt x="4827428" y="0"/>
                        </a:cubicBezTo>
                        <a:cubicBezTo>
                          <a:pt x="4917934" y="-10069"/>
                          <a:pt x="5068256" y="30871"/>
                          <a:pt x="5214970" y="0"/>
                        </a:cubicBezTo>
                        <a:cubicBezTo>
                          <a:pt x="5361684" y="-30871"/>
                          <a:pt x="5680446" y="21266"/>
                          <a:pt x="5920644" y="0"/>
                        </a:cubicBezTo>
                        <a:cubicBezTo>
                          <a:pt x="6160842" y="-21266"/>
                          <a:pt x="6389733" y="23996"/>
                          <a:pt x="6562691" y="0"/>
                        </a:cubicBezTo>
                        <a:cubicBezTo>
                          <a:pt x="6701699" y="-9688"/>
                          <a:pt x="6744167" y="93170"/>
                          <a:pt x="6762750" y="200059"/>
                        </a:cubicBezTo>
                        <a:cubicBezTo>
                          <a:pt x="6804615" y="336564"/>
                          <a:pt x="6736733" y="470803"/>
                          <a:pt x="6762750" y="616169"/>
                        </a:cubicBezTo>
                        <a:cubicBezTo>
                          <a:pt x="6788767" y="761535"/>
                          <a:pt x="6746408" y="870419"/>
                          <a:pt x="6762750" y="1000270"/>
                        </a:cubicBezTo>
                        <a:cubicBezTo>
                          <a:pt x="6767052" y="1107422"/>
                          <a:pt x="6663147" y="1192557"/>
                          <a:pt x="6562691" y="1200329"/>
                        </a:cubicBezTo>
                        <a:cubicBezTo>
                          <a:pt x="6437512" y="1224899"/>
                          <a:pt x="6264368" y="1181853"/>
                          <a:pt x="6111523" y="1200329"/>
                        </a:cubicBezTo>
                        <a:cubicBezTo>
                          <a:pt x="5958678" y="1218805"/>
                          <a:pt x="5670151" y="1142155"/>
                          <a:pt x="5533101" y="1200329"/>
                        </a:cubicBezTo>
                        <a:cubicBezTo>
                          <a:pt x="5396051" y="1258503"/>
                          <a:pt x="5036621" y="1144273"/>
                          <a:pt x="4827428" y="1200329"/>
                        </a:cubicBezTo>
                        <a:cubicBezTo>
                          <a:pt x="4618235" y="1256385"/>
                          <a:pt x="4557602" y="1182432"/>
                          <a:pt x="4439886" y="1200329"/>
                        </a:cubicBezTo>
                        <a:cubicBezTo>
                          <a:pt x="4322170" y="1218226"/>
                          <a:pt x="4017193" y="1166847"/>
                          <a:pt x="3861465" y="1200329"/>
                        </a:cubicBezTo>
                        <a:cubicBezTo>
                          <a:pt x="3705737" y="1233811"/>
                          <a:pt x="3324561" y="1184531"/>
                          <a:pt x="3155791" y="1200329"/>
                        </a:cubicBezTo>
                        <a:cubicBezTo>
                          <a:pt x="2987021" y="1216127"/>
                          <a:pt x="2706419" y="1132067"/>
                          <a:pt x="2450117" y="1200329"/>
                        </a:cubicBezTo>
                        <a:cubicBezTo>
                          <a:pt x="2193815" y="1268591"/>
                          <a:pt x="1897977" y="1184622"/>
                          <a:pt x="1744443" y="1200329"/>
                        </a:cubicBezTo>
                        <a:cubicBezTo>
                          <a:pt x="1590909" y="1216036"/>
                          <a:pt x="1438998" y="1198631"/>
                          <a:pt x="1293275" y="1200329"/>
                        </a:cubicBezTo>
                        <a:cubicBezTo>
                          <a:pt x="1147552" y="1202027"/>
                          <a:pt x="1054001" y="1198735"/>
                          <a:pt x="842106" y="1200329"/>
                        </a:cubicBezTo>
                        <a:cubicBezTo>
                          <a:pt x="630211" y="1201923"/>
                          <a:pt x="488209" y="1163086"/>
                          <a:pt x="200059" y="1200329"/>
                        </a:cubicBezTo>
                        <a:cubicBezTo>
                          <a:pt x="74708" y="1194166"/>
                          <a:pt x="-6376" y="1116089"/>
                          <a:pt x="0" y="1000270"/>
                        </a:cubicBezTo>
                        <a:cubicBezTo>
                          <a:pt x="-43944" y="851889"/>
                          <a:pt x="13822" y="702255"/>
                          <a:pt x="0" y="600165"/>
                        </a:cubicBezTo>
                        <a:cubicBezTo>
                          <a:pt x="-13822" y="498076"/>
                          <a:pt x="44403" y="284291"/>
                          <a:pt x="0" y="20005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vi-VN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hỉ trên quả địa cầu từng châu lục và đại dương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A4FBE-7E0A-DF02-A593-36D78D0091AE}"/>
              </a:ext>
            </a:extLst>
          </p:cNvPr>
          <p:cNvSpPr txBox="1"/>
          <p:nvPr/>
        </p:nvSpPr>
        <p:spPr>
          <a:xfrm>
            <a:off x="4229101" y="3002655"/>
            <a:ext cx="6762750" cy="646331"/>
          </a:xfrm>
          <a:custGeom>
            <a:avLst/>
            <a:gdLst>
              <a:gd name="connsiteX0" fmla="*/ 0 w 6762750"/>
              <a:gd name="connsiteY0" fmla="*/ 119184 h 715089"/>
              <a:gd name="connsiteX1" fmla="*/ 119184 w 6762750"/>
              <a:gd name="connsiteY1" fmla="*/ 0 h 715089"/>
              <a:gd name="connsiteX2" fmla="*/ 647066 w 6762750"/>
              <a:gd name="connsiteY2" fmla="*/ 0 h 715089"/>
              <a:gd name="connsiteX3" fmla="*/ 1370679 w 6762750"/>
              <a:gd name="connsiteY3" fmla="*/ 0 h 715089"/>
              <a:gd name="connsiteX4" fmla="*/ 1898561 w 6762750"/>
              <a:gd name="connsiteY4" fmla="*/ 0 h 715089"/>
              <a:gd name="connsiteX5" fmla="*/ 2622174 w 6762750"/>
              <a:gd name="connsiteY5" fmla="*/ 0 h 715089"/>
              <a:gd name="connsiteX6" fmla="*/ 3215300 w 6762750"/>
              <a:gd name="connsiteY6" fmla="*/ 0 h 715089"/>
              <a:gd name="connsiteX7" fmla="*/ 3677938 w 6762750"/>
              <a:gd name="connsiteY7" fmla="*/ 0 h 715089"/>
              <a:gd name="connsiteX8" fmla="*/ 4205820 w 6762750"/>
              <a:gd name="connsiteY8" fmla="*/ 0 h 715089"/>
              <a:gd name="connsiteX9" fmla="*/ 4798945 w 6762750"/>
              <a:gd name="connsiteY9" fmla="*/ 0 h 715089"/>
              <a:gd name="connsiteX10" fmla="*/ 5392071 w 6762750"/>
              <a:gd name="connsiteY10" fmla="*/ 0 h 715089"/>
              <a:gd name="connsiteX11" fmla="*/ 5854709 w 6762750"/>
              <a:gd name="connsiteY11" fmla="*/ 0 h 715089"/>
              <a:gd name="connsiteX12" fmla="*/ 6643566 w 6762750"/>
              <a:gd name="connsiteY12" fmla="*/ 0 h 715089"/>
              <a:gd name="connsiteX13" fmla="*/ 6762750 w 6762750"/>
              <a:gd name="connsiteY13" fmla="*/ 119184 h 715089"/>
              <a:gd name="connsiteX14" fmla="*/ 6762750 w 6762750"/>
              <a:gd name="connsiteY14" fmla="*/ 595905 h 715089"/>
              <a:gd name="connsiteX15" fmla="*/ 6643566 w 6762750"/>
              <a:gd name="connsiteY15" fmla="*/ 715089 h 715089"/>
              <a:gd name="connsiteX16" fmla="*/ 6050440 w 6762750"/>
              <a:gd name="connsiteY16" fmla="*/ 715089 h 715089"/>
              <a:gd name="connsiteX17" fmla="*/ 5653046 w 6762750"/>
              <a:gd name="connsiteY17" fmla="*/ 715089 h 715089"/>
              <a:gd name="connsiteX18" fmla="*/ 5059921 w 6762750"/>
              <a:gd name="connsiteY18" fmla="*/ 715089 h 715089"/>
              <a:gd name="connsiteX19" fmla="*/ 4401551 w 6762750"/>
              <a:gd name="connsiteY19" fmla="*/ 715089 h 715089"/>
              <a:gd name="connsiteX20" fmla="*/ 3808425 w 6762750"/>
              <a:gd name="connsiteY20" fmla="*/ 715089 h 715089"/>
              <a:gd name="connsiteX21" fmla="*/ 3215300 w 6762750"/>
              <a:gd name="connsiteY21" fmla="*/ 715089 h 715089"/>
              <a:gd name="connsiteX22" fmla="*/ 2491687 w 6762750"/>
              <a:gd name="connsiteY22" fmla="*/ 715089 h 715089"/>
              <a:gd name="connsiteX23" fmla="*/ 1768073 w 6762750"/>
              <a:gd name="connsiteY23" fmla="*/ 715089 h 715089"/>
              <a:gd name="connsiteX24" fmla="*/ 1305435 w 6762750"/>
              <a:gd name="connsiteY24" fmla="*/ 715089 h 715089"/>
              <a:gd name="connsiteX25" fmla="*/ 712310 w 6762750"/>
              <a:gd name="connsiteY25" fmla="*/ 715089 h 715089"/>
              <a:gd name="connsiteX26" fmla="*/ 119184 w 6762750"/>
              <a:gd name="connsiteY26" fmla="*/ 715089 h 715089"/>
              <a:gd name="connsiteX27" fmla="*/ 0 w 6762750"/>
              <a:gd name="connsiteY27" fmla="*/ 595905 h 715089"/>
              <a:gd name="connsiteX28" fmla="*/ 0 w 6762750"/>
              <a:gd name="connsiteY2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62750" h="715089" fill="none" extrusionOk="0">
                <a:moveTo>
                  <a:pt x="0" y="119184"/>
                </a:moveTo>
                <a:cubicBezTo>
                  <a:pt x="8667" y="65734"/>
                  <a:pt x="50839" y="15283"/>
                  <a:pt x="119184" y="0"/>
                </a:cubicBezTo>
                <a:cubicBezTo>
                  <a:pt x="381782" y="-27749"/>
                  <a:pt x="507942" y="127"/>
                  <a:pt x="647066" y="0"/>
                </a:cubicBezTo>
                <a:cubicBezTo>
                  <a:pt x="786190" y="-127"/>
                  <a:pt x="1154357" y="27968"/>
                  <a:pt x="1370679" y="0"/>
                </a:cubicBezTo>
                <a:cubicBezTo>
                  <a:pt x="1587001" y="-27968"/>
                  <a:pt x="1718479" y="31738"/>
                  <a:pt x="1898561" y="0"/>
                </a:cubicBezTo>
                <a:cubicBezTo>
                  <a:pt x="2078643" y="-31738"/>
                  <a:pt x="2439448" y="203"/>
                  <a:pt x="2622174" y="0"/>
                </a:cubicBezTo>
                <a:cubicBezTo>
                  <a:pt x="2804900" y="-203"/>
                  <a:pt x="2927938" y="25576"/>
                  <a:pt x="3215300" y="0"/>
                </a:cubicBezTo>
                <a:cubicBezTo>
                  <a:pt x="3502662" y="-25576"/>
                  <a:pt x="3455736" y="49637"/>
                  <a:pt x="3677938" y="0"/>
                </a:cubicBezTo>
                <a:cubicBezTo>
                  <a:pt x="3900140" y="-49637"/>
                  <a:pt x="4042272" y="19902"/>
                  <a:pt x="4205820" y="0"/>
                </a:cubicBezTo>
                <a:cubicBezTo>
                  <a:pt x="4369368" y="-19902"/>
                  <a:pt x="4584705" y="7174"/>
                  <a:pt x="4798945" y="0"/>
                </a:cubicBezTo>
                <a:cubicBezTo>
                  <a:pt x="5013185" y="-7174"/>
                  <a:pt x="5168662" y="16995"/>
                  <a:pt x="5392071" y="0"/>
                </a:cubicBezTo>
                <a:cubicBezTo>
                  <a:pt x="5615480" y="-16995"/>
                  <a:pt x="5637532" y="41416"/>
                  <a:pt x="5854709" y="0"/>
                </a:cubicBezTo>
                <a:cubicBezTo>
                  <a:pt x="6071886" y="-41416"/>
                  <a:pt x="6266503" y="37051"/>
                  <a:pt x="6643566" y="0"/>
                </a:cubicBezTo>
                <a:cubicBezTo>
                  <a:pt x="6709664" y="-7296"/>
                  <a:pt x="6767437" y="46859"/>
                  <a:pt x="6762750" y="119184"/>
                </a:cubicBezTo>
                <a:cubicBezTo>
                  <a:pt x="6777615" y="284393"/>
                  <a:pt x="6758208" y="429632"/>
                  <a:pt x="6762750" y="595905"/>
                </a:cubicBezTo>
                <a:cubicBezTo>
                  <a:pt x="6748664" y="663259"/>
                  <a:pt x="6712235" y="699077"/>
                  <a:pt x="6643566" y="715089"/>
                </a:cubicBezTo>
                <a:cubicBezTo>
                  <a:pt x="6350703" y="718574"/>
                  <a:pt x="6178229" y="662152"/>
                  <a:pt x="6050440" y="715089"/>
                </a:cubicBezTo>
                <a:cubicBezTo>
                  <a:pt x="5922651" y="768026"/>
                  <a:pt x="5799391" y="672304"/>
                  <a:pt x="5653046" y="715089"/>
                </a:cubicBezTo>
                <a:cubicBezTo>
                  <a:pt x="5506701" y="757874"/>
                  <a:pt x="5301510" y="655092"/>
                  <a:pt x="5059921" y="715089"/>
                </a:cubicBezTo>
                <a:cubicBezTo>
                  <a:pt x="4818332" y="775086"/>
                  <a:pt x="4657910" y="646837"/>
                  <a:pt x="4401551" y="715089"/>
                </a:cubicBezTo>
                <a:cubicBezTo>
                  <a:pt x="4145192" y="783341"/>
                  <a:pt x="4012502" y="697161"/>
                  <a:pt x="3808425" y="715089"/>
                </a:cubicBezTo>
                <a:cubicBezTo>
                  <a:pt x="3604348" y="733017"/>
                  <a:pt x="3509213" y="652795"/>
                  <a:pt x="3215300" y="715089"/>
                </a:cubicBezTo>
                <a:cubicBezTo>
                  <a:pt x="2921388" y="777383"/>
                  <a:pt x="2689724" y="647274"/>
                  <a:pt x="2491687" y="715089"/>
                </a:cubicBezTo>
                <a:cubicBezTo>
                  <a:pt x="2293650" y="782904"/>
                  <a:pt x="2121477" y="681637"/>
                  <a:pt x="1768073" y="715089"/>
                </a:cubicBezTo>
                <a:cubicBezTo>
                  <a:pt x="1414669" y="748541"/>
                  <a:pt x="1404996" y="701231"/>
                  <a:pt x="1305435" y="715089"/>
                </a:cubicBezTo>
                <a:cubicBezTo>
                  <a:pt x="1205874" y="728947"/>
                  <a:pt x="840019" y="667090"/>
                  <a:pt x="712310" y="715089"/>
                </a:cubicBezTo>
                <a:cubicBezTo>
                  <a:pt x="584601" y="763088"/>
                  <a:pt x="250152" y="701958"/>
                  <a:pt x="119184" y="715089"/>
                </a:cubicBezTo>
                <a:cubicBezTo>
                  <a:pt x="64207" y="702239"/>
                  <a:pt x="-9022" y="660044"/>
                  <a:pt x="0" y="595905"/>
                </a:cubicBezTo>
                <a:cubicBezTo>
                  <a:pt x="-37348" y="382842"/>
                  <a:pt x="28065" y="221248"/>
                  <a:pt x="0" y="119184"/>
                </a:cubicBezTo>
                <a:close/>
              </a:path>
              <a:path w="6762750" h="715089" stroke="0" extrusionOk="0">
                <a:moveTo>
                  <a:pt x="0" y="119184"/>
                </a:moveTo>
                <a:cubicBezTo>
                  <a:pt x="5889" y="35961"/>
                  <a:pt x="41547" y="5798"/>
                  <a:pt x="119184" y="0"/>
                </a:cubicBezTo>
                <a:cubicBezTo>
                  <a:pt x="389230" y="-17920"/>
                  <a:pt x="595185" y="34388"/>
                  <a:pt x="842797" y="0"/>
                </a:cubicBezTo>
                <a:cubicBezTo>
                  <a:pt x="1090409" y="-34388"/>
                  <a:pt x="1185658" y="8136"/>
                  <a:pt x="1305435" y="0"/>
                </a:cubicBezTo>
                <a:cubicBezTo>
                  <a:pt x="1425212" y="-8136"/>
                  <a:pt x="1742804" y="72881"/>
                  <a:pt x="1963805" y="0"/>
                </a:cubicBezTo>
                <a:cubicBezTo>
                  <a:pt x="2184806" y="-72881"/>
                  <a:pt x="2287682" y="13757"/>
                  <a:pt x="2491687" y="0"/>
                </a:cubicBezTo>
                <a:cubicBezTo>
                  <a:pt x="2695692" y="-13757"/>
                  <a:pt x="2897187" y="55199"/>
                  <a:pt x="3084812" y="0"/>
                </a:cubicBezTo>
                <a:cubicBezTo>
                  <a:pt x="3272437" y="-55199"/>
                  <a:pt x="3543575" y="18288"/>
                  <a:pt x="3743182" y="0"/>
                </a:cubicBezTo>
                <a:cubicBezTo>
                  <a:pt x="3942789" y="-18288"/>
                  <a:pt x="4231866" y="18804"/>
                  <a:pt x="4401551" y="0"/>
                </a:cubicBezTo>
                <a:cubicBezTo>
                  <a:pt x="4571236" y="-18804"/>
                  <a:pt x="4686603" y="553"/>
                  <a:pt x="4864189" y="0"/>
                </a:cubicBezTo>
                <a:cubicBezTo>
                  <a:pt x="5041775" y="-553"/>
                  <a:pt x="5170224" y="36495"/>
                  <a:pt x="5261583" y="0"/>
                </a:cubicBezTo>
                <a:cubicBezTo>
                  <a:pt x="5352942" y="-36495"/>
                  <a:pt x="5663360" y="65436"/>
                  <a:pt x="5985197" y="0"/>
                </a:cubicBezTo>
                <a:cubicBezTo>
                  <a:pt x="6307034" y="-65436"/>
                  <a:pt x="6432755" y="69838"/>
                  <a:pt x="6643566" y="0"/>
                </a:cubicBezTo>
                <a:cubicBezTo>
                  <a:pt x="6727076" y="-6009"/>
                  <a:pt x="6751186" y="55601"/>
                  <a:pt x="6762750" y="119184"/>
                </a:cubicBezTo>
                <a:cubicBezTo>
                  <a:pt x="6796176" y="265280"/>
                  <a:pt x="6748070" y="445078"/>
                  <a:pt x="6762750" y="595905"/>
                </a:cubicBezTo>
                <a:cubicBezTo>
                  <a:pt x="6755160" y="674842"/>
                  <a:pt x="6719958" y="704815"/>
                  <a:pt x="6643566" y="715089"/>
                </a:cubicBezTo>
                <a:cubicBezTo>
                  <a:pt x="6416598" y="762394"/>
                  <a:pt x="6249318" y="703071"/>
                  <a:pt x="6115684" y="715089"/>
                </a:cubicBezTo>
                <a:cubicBezTo>
                  <a:pt x="5982050" y="727107"/>
                  <a:pt x="5645989" y="708178"/>
                  <a:pt x="5392071" y="715089"/>
                </a:cubicBezTo>
                <a:cubicBezTo>
                  <a:pt x="5138153" y="722000"/>
                  <a:pt x="4956000" y="714015"/>
                  <a:pt x="4798945" y="715089"/>
                </a:cubicBezTo>
                <a:cubicBezTo>
                  <a:pt x="4641890" y="716163"/>
                  <a:pt x="4286556" y="646938"/>
                  <a:pt x="4075332" y="715089"/>
                </a:cubicBezTo>
                <a:cubicBezTo>
                  <a:pt x="3864108" y="783240"/>
                  <a:pt x="3771695" y="711802"/>
                  <a:pt x="3677938" y="715089"/>
                </a:cubicBezTo>
                <a:cubicBezTo>
                  <a:pt x="3584181" y="718376"/>
                  <a:pt x="3335634" y="646407"/>
                  <a:pt x="3084812" y="715089"/>
                </a:cubicBezTo>
                <a:cubicBezTo>
                  <a:pt x="2833990" y="783771"/>
                  <a:pt x="2658968" y="663489"/>
                  <a:pt x="2361199" y="715089"/>
                </a:cubicBezTo>
                <a:cubicBezTo>
                  <a:pt x="2063430" y="766689"/>
                  <a:pt x="1988067" y="706232"/>
                  <a:pt x="1637586" y="715089"/>
                </a:cubicBezTo>
                <a:cubicBezTo>
                  <a:pt x="1287105" y="723946"/>
                  <a:pt x="1185759" y="629082"/>
                  <a:pt x="913972" y="715089"/>
                </a:cubicBezTo>
                <a:cubicBezTo>
                  <a:pt x="642185" y="801096"/>
                  <a:pt x="384877" y="656325"/>
                  <a:pt x="119184" y="715089"/>
                </a:cubicBezTo>
                <a:cubicBezTo>
                  <a:pt x="68502" y="721133"/>
                  <a:pt x="-4698" y="665832"/>
                  <a:pt x="0" y="595905"/>
                </a:cubicBezTo>
                <a:cubicBezTo>
                  <a:pt x="-51015" y="433116"/>
                  <a:pt x="37728" y="245927"/>
                  <a:pt x="0" y="11918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6762750"/>
                      <a:gd name="connsiteY0" fmla="*/ 107724 h 646331"/>
                      <a:gd name="connsiteX1" fmla="*/ 107724 w 6762750"/>
                      <a:gd name="connsiteY1" fmla="*/ 0 h 646331"/>
                      <a:gd name="connsiteX2" fmla="*/ 637460 w 6762750"/>
                      <a:gd name="connsiteY2" fmla="*/ 0 h 646331"/>
                      <a:gd name="connsiteX3" fmla="*/ 1363616 w 6762750"/>
                      <a:gd name="connsiteY3" fmla="*/ 0 h 646331"/>
                      <a:gd name="connsiteX4" fmla="*/ 1893352 w 6762750"/>
                      <a:gd name="connsiteY4" fmla="*/ 0 h 646331"/>
                      <a:gd name="connsiteX5" fmla="*/ 2619507 w 6762750"/>
                      <a:gd name="connsiteY5" fmla="*/ 0 h 646331"/>
                      <a:gd name="connsiteX6" fmla="*/ 3214716 w 6762750"/>
                      <a:gd name="connsiteY6" fmla="*/ 0 h 646331"/>
                      <a:gd name="connsiteX7" fmla="*/ 3678980 w 6762750"/>
                      <a:gd name="connsiteY7" fmla="*/ 0 h 646331"/>
                      <a:gd name="connsiteX8" fmla="*/ 4208716 w 6762750"/>
                      <a:gd name="connsiteY8" fmla="*/ 0 h 646331"/>
                      <a:gd name="connsiteX9" fmla="*/ 4803925 w 6762750"/>
                      <a:gd name="connsiteY9" fmla="*/ 0 h 646331"/>
                      <a:gd name="connsiteX10" fmla="*/ 5399134 w 6762750"/>
                      <a:gd name="connsiteY10" fmla="*/ 0 h 646331"/>
                      <a:gd name="connsiteX11" fmla="*/ 5863398 w 6762750"/>
                      <a:gd name="connsiteY11" fmla="*/ 0 h 646331"/>
                      <a:gd name="connsiteX12" fmla="*/ 6655026 w 6762750"/>
                      <a:gd name="connsiteY12" fmla="*/ 0 h 646331"/>
                      <a:gd name="connsiteX13" fmla="*/ 6762750 w 6762750"/>
                      <a:gd name="connsiteY13" fmla="*/ 107724 h 646331"/>
                      <a:gd name="connsiteX14" fmla="*/ 6762750 w 6762750"/>
                      <a:gd name="connsiteY14" fmla="*/ 538607 h 646331"/>
                      <a:gd name="connsiteX15" fmla="*/ 6655026 w 6762750"/>
                      <a:gd name="connsiteY15" fmla="*/ 646331 h 646331"/>
                      <a:gd name="connsiteX16" fmla="*/ 6059817 w 6762750"/>
                      <a:gd name="connsiteY16" fmla="*/ 646331 h 646331"/>
                      <a:gd name="connsiteX17" fmla="*/ 5661027 w 6762750"/>
                      <a:gd name="connsiteY17" fmla="*/ 646331 h 646331"/>
                      <a:gd name="connsiteX18" fmla="*/ 5065817 w 6762750"/>
                      <a:gd name="connsiteY18" fmla="*/ 646331 h 646331"/>
                      <a:gd name="connsiteX19" fmla="*/ 4405135 w 6762750"/>
                      <a:gd name="connsiteY19" fmla="*/ 646331 h 646331"/>
                      <a:gd name="connsiteX20" fmla="*/ 3809926 w 6762750"/>
                      <a:gd name="connsiteY20" fmla="*/ 646331 h 646331"/>
                      <a:gd name="connsiteX21" fmla="*/ 3214716 w 6762750"/>
                      <a:gd name="connsiteY21" fmla="*/ 646331 h 646331"/>
                      <a:gd name="connsiteX22" fmla="*/ 2488561 w 6762750"/>
                      <a:gd name="connsiteY22" fmla="*/ 646331 h 646331"/>
                      <a:gd name="connsiteX23" fmla="*/ 1762406 w 6762750"/>
                      <a:gd name="connsiteY23" fmla="*/ 646331 h 646331"/>
                      <a:gd name="connsiteX24" fmla="*/ 1298143 w 6762750"/>
                      <a:gd name="connsiteY24" fmla="*/ 646331 h 646331"/>
                      <a:gd name="connsiteX25" fmla="*/ 702933 w 6762750"/>
                      <a:gd name="connsiteY25" fmla="*/ 646331 h 646331"/>
                      <a:gd name="connsiteX26" fmla="*/ 107724 w 6762750"/>
                      <a:gd name="connsiteY26" fmla="*/ 646331 h 646331"/>
                      <a:gd name="connsiteX27" fmla="*/ 0 w 6762750"/>
                      <a:gd name="connsiteY27" fmla="*/ 538607 h 646331"/>
                      <a:gd name="connsiteX28" fmla="*/ 0 w 6762750"/>
                      <a:gd name="connsiteY28" fmla="*/ 107724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762750" h="646331" fill="none" extrusionOk="0">
                        <a:moveTo>
                          <a:pt x="0" y="107724"/>
                        </a:moveTo>
                        <a:cubicBezTo>
                          <a:pt x="5495" y="56075"/>
                          <a:pt x="46939" y="7829"/>
                          <a:pt x="107724" y="0"/>
                        </a:cubicBezTo>
                        <a:cubicBezTo>
                          <a:pt x="222398" y="-19656"/>
                          <a:pt x="487407" y="24090"/>
                          <a:pt x="637460" y="0"/>
                        </a:cubicBezTo>
                        <a:cubicBezTo>
                          <a:pt x="787513" y="-24090"/>
                          <a:pt x="1049624" y="7613"/>
                          <a:pt x="1363616" y="0"/>
                        </a:cubicBezTo>
                        <a:cubicBezTo>
                          <a:pt x="1677608" y="-7613"/>
                          <a:pt x="1751543" y="4631"/>
                          <a:pt x="1893352" y="0"/>
                        </a:cubicBezTo>
                        <a:cubicBezTo>
                          <a:pt x="2035161" y="-4631"/>
                          <a:pt x="2420201" y="74683"/>
                          <a:pt x="2619507" y="0"/>
                        </a:cubicBezTo>
                        <a:cubicBezTo>
                          <a:pt x="2818814" y="-74683"/>
                          <a:pt x="2944060" y="62379"/>
                          <a:pt x="3214716" y="0"/>
                        </a:cubicBezTo>
                        <a:cubicBezTo>
                          <a:pt x="3485372" y="-62379"/>
                          <a:pt x="3576744" y="16644"/>
                          <a:pt x="3678980" y="0"/>
                        </a:cubicBezTo>
                        <a:cubicBezTo>
                          <a:pt x="3781216" y="-16644"/>
                          <a:pt x="3990296" y="14287"/>
                          <a:pt x="4208716" y="0"/>
                        </a:cubicBezTo>
                        <a:cubicBezTo>
                          <a:pt x="4427136" y="-14287"/>
                          <a:pt x="4649143" y="16846"/>
                          <a:pt x="4803925" y="0"/>
                        </a:cubicBezTo>
                        <a:cubicBezTo>
                          <a:pt x="4958707" y="-16846"/>
                          <a:pt x="5219115" y="9480"/>
                          <a:pt x="5399134" y="0"/>
                        </a:cubicBezTo>
                        <a:cubicBezTo>
                          <a:pt x="5579153" y="-9480"/>
                          <a:pt x="5711943" y="32888"/>
                          <a:pt x="5863398" y="0"/>
                        </a:cubicBezTo>
                        <a:cubicBezTo>
                          <a:pt x="6014853" y="-32888"/>
                          <a:pt x="6372971" y="29890"/>
                          <a:pt x="6655026" y="0"/>
                        </a:cubicBezTo>
                        <a:cubicBezTo>
                          <a:pt x="6714870" y="-9299"/>
                          <a:pt x="6764575" y="45699"/>
                          <a:pt x="6762750" y="107724"/>
                        </a:cubicBezTo>
                        <a:cubicBezTo>
                          <a:pt x="6770251" y="202458"/>
                          <a:pt x="6745253" y="404643"/>
                          <a:pt x="6762750" y="538607"/>
                        </a:cubicBezTo>
                        <a:cubicBezTo>
                          <a:pt x="6753349" y="599122"/>
                          <a:pt x="6715997" y="638019"/>
                          <a:pt x="6655026" y="646331"/>
                        </a:cubicBezTo>
                        <a:cubicBezTo>
                          <a:pt x="6510327" y="665964"/>
                          <a:pt x="6197898" y="596186"/>
                          <a:pt x="6059817" y="646331"/>
                        </a:cubicBezTo>
                        <a:cubicBezTo>
                          <a:pt x="5921736" y="696476"/>
                          <a:pt x="5810434" y="604162"/>
                          <a:pt x="5661027" y="646331"/>
                        </a:cubicBezTo>
                        <a:cubicBezTo>
                          <a:pt x="5511620" y="688500"/>
                          <a:pt x="5259095" y="644929"/>
                          <a:pt x="5065817" y="646331"/>
                        </a:cubicBezTo>
                        <a:cubicBezTo>
                          <a:pt x="4872539" y="647733"/>
                          <a:pt x="4732300" y="585087"/>
                          <a:pt x="4405135" y="646331"/>
                        </a:cubicBezTo>
                        <a:cubicBezTo>
                          <a:pt x="4077970" y="707575"/>
                          <a:pt x="3982188" y="589223"/>
                          <a:pt x="3809926" y="646331"/>
                        </a:cubicBezTo>
                        <a:cubicBezTo>
                          <a:pt x="3637664" y="703439"/>
                          <a:pt x="3398454" y="604627"/>
                          <a:pt x="3214716" y="646331"/>
                        </a:cubicBezTo>
                        <a:cubicBezTo>
                          <a:pt x="3030978" y="688035"/>
                          <a:pt x="2744062" y="582230"/>
                          <a:pt x="2488561" y="646331"/>
                        </a:cubicBezTo>
                        <a:cubicBezTo>
                          <a:pt x="2233060" y="710432"/>
                          <a:pt x="1962674" y="640239"/>
                          <a:pt x="1762406" y="646331"/>
                        </a:cubicBezTo>
                        <a:cubicBezTo>
                          <a:pt x="1562138" y="652423"/>
                          <a:pt x="1397681" y="604538"/>
                          <a:pt x="1298143" y="646331"/>
                        </a:cubicBezTo>
                        <a:cubicBezTo>
                          <a:pt x="1198605" y="688124"/>
                          <a:pt x="986041" y="584302"/>
                          <a:pt x="702933" y="646331"/>
                        </a:cubicBezTo>
                        <a:cubicBezTo>
                          <a:pt x="419825" y="708360"/>
                          <a:pt x="258054" y="629998"/>
                          <a:pt x="107724" y="646331"/>
                        </a:cubicBezTo>
                        <a:cubicBezTo>
                          <a:pt x="59215" y="633318"/>
                          <a:pt x="-12822" y="595706"/>
                          <a:pt x="0" y="538607"/>
                        </a:cubicBezTo>
                        <a:cubicBezTo>
                          <a:pt x="-2928" y="327545"/>
                          <a:pt x="29375" y="275044"/>
                          <a:pt x="0" y="107724"/>
                        </a:cubicBezTo>
                        <a:close/>
                      </a:path>
                      <a:path w="6762750" h="646331" stroke="0" extrusionOk="0">
                        <a:moveTo>
                          <a:pt x="0" y="107724"/>
                        </a:moveTo>
                        <a:cubicBezTo>
                          <a:pt x="1381" y="44149"/>
                          <a:pt x="46540" y="829"/>
                          <a:pt x="107724" y="0"/>
                        </a:cubicBezTo>
                        <a:cubicBezTo>
                          <a:pt x="304267" y="-53728"/>
                          <a:pt x="637496" y="73423"/>
                          <a:pt x="833879" y="0"/>
                        </a:cubicBezTo>
                        <a:cubicBezTo>
                          <a:pt x="1030262" y="-73423"/>
                          <a:pt x="1146112" y="41266"/>
                          <a:pt x="1298143" y="0"/>
                        </a:cubicBezTo>
                        <a:cubicBezTo>
                          <a:pt x="1450174" y="-41266"/>
                          <a:pt x="1651957" y="26504"/>
                          <a:pt x="1958825" y="0"/>
                        </a:cubicBezTo>
                        <a:cubicBezTo>
                          <a:pt x="2265693" y="-26504"/>
                          <a:pt x="2311844" y="39076"/>
                          <a:pt x="2488561" y="0"/>
                        </a:cubicBezTo>
                        <a:cubicBezTo>
                          <a:pt x="2665278" y="-39076"/>
                          <a:pt x="2946883" y="7840"/>
                          <a:pt x="3083770" y="0"/>
                        </a:cubicBezTo>
                        <a:cubicBezTo>
                          <a:pt x="3220657" y="-7840"/>
                          <a:pt x="3581332" y="220"/>
                          <a:pt x="3744453" y="0"/>
                        </a:cubicBezTo>
                        <a:cubicBezTo>
                          <a:pt x="3907574" y="-220"/>
                          <a:pt x="4255804" y="29636"/>
                          <a:pt x="4405135" y="0"/>
                        </a:cubicBezTo>
                        <a:cubicBezTo>
                          <a:pt x="4554466" y="-29636"/>
                          <a:pt x="4712444" y="5042"/>
                          <a:pt x="4869398" y="0"/>
                        </a:cubicBezTo>
                        <a:cubicBezTo>
                          <a:pt x="5026352" y="-5042"/>
                          <a:pt x="5125813" y="18102"/>
                          <a:pt x="5268188" y="0"/>
                        </a:cubicBezTo>
                        <a:cubicBezTo>
                          <a:pt x="5410563" y="-18102"/>
                          <a:pt x="5687487" y="20150"/>
                          <a:pt x="5994344" y="0"/>
                        </a:cubicBezTo>
                        <a:cubicBezTo>
                          <a:pt x="6301201" y="-20150"/>
                          <a:pt x="6394624" y="48102"/>
                          <a:pt x="6655026" y="0"/>
                        </a:cubicBezTo>
                        <a:cubicBezTo>
                          <a:pt x="6727435" y="-4388"/>
                          <a:pt x="6756740" y="49395"/>
                          <a:pt x="6762750" y="107724"/>
                        </a:cubicBezTo>
                        <a:cubicBezTo>
                          <a:pt x="6766063" y="308980"/>
                          <a:pt x="6732244" y="391783"/>
                          <a:pt x="6762750" y="538607"/>
                        </a:cubicBezTo>
                        <a:cubicBezTo>
                          <a:pt x="6759435" y="603829"/>
                          <a:pt x="6725202" y="635946"/>
                          <a:pt x="6655026" y="646331"/>
                        </a:cubicBezTo>
                        <a:cubicBezTo>
                          <a:pt x="6486088" y="652530"/>
                          <a:pt x="6344621" y="604002"/>
                          <a:pt x="6125290" y="646331"/>
                        </a:cubicBezTo>
                        <a:cubicBezTo>
                          <a:pt x="5905959" y="688660"/>
                          <a:pt x="5697069" y="588861"/>
                          <a:pt x="5399134" y="646331"/>
                        </a:cubicBezTo>
                        <a:cubicBezTo>
                          <a:pt x="5101199" y="703801"/>
                          <a:pt x="5031024" y="637330"/>
                          <a:pt x="4803925" y="646331"/>
                        </a:cubicBezTo>
                        <a:cubicBezTo>
                          <a:pt x="4576826" y="655332"/>
                          <a:pt x="4287847" y="599688"/>
                          <a:pt x="4077770" y="646331"/>
                        </a:cubicBezTo>
                        <a:cubicBezTo>
                          <a:pt x="3867694" y="692974"/>
                          <a:pt x="3877144" y="645239"/>
                          <a:pt x="3678980" y="646331"/>
                        </a:cubicBezTo>
                        <a:cubicBezTo>
                          <a:pt x="3480816" y="647423"/>
                          <a:pt x="3259258" y="602153"/>
                          <a:pt x="3083770" y="646331"/>
                        </a:cubicBezTo>
                        <a:cubicBezTo>
                          <a:pt x="2908282" y="690509"/>
                          <a:pt x="2658010" y="633101"/>
                          <a:pt x="2357615" y="646331"/>
                        </a:cubicBezTo>
                        <a:cubicBezTo>
                          <a:pt x="2057220" y="659561"/>
                          <a:pt x="1906770" y="565629"/>
                          <a:pt x="1631460" y="646331"/>
                        </a:cubicBezTo>
                        <a:cubicBezTo>
                          <a:pt x="1356150" y="727033"/>
                          <a:pt x="1198807" y="589148"/>
                          <a:pt x="905304" y="646331"/>
                        </a:cubicBezTo>
                        <a:cubicBezTo>
                          <a:pt x="611801" y="703514"/>
                          <a:pt x="289063" y="565016"/>
                          <a:pt x="107724" y="646331"/>
                        </a:cubicBezTo>
                        <a:cubicBezTo>
                          <a:pt x="58060" y="650255"/>
                          <a:pt x="-10944" y="607659"/>
                          <a:pt x="0" y="538607"/>
                        </a:cubicBezTo>
                        <a:cubicBezTo>
                          <a:pt x="-23977" y="332314"/>
                          <a:pt x="32182" y="250930"/>
                          <a:pt x="0" y="1077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vi-VN" altLang="zh-CN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8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4C7A0E-AA4C-86B1-3A57-E172FCAE2B2A}"/>
              </a:ext>
            </a:extLst>
          </p:cNvPr>
          <p:cNvSpPr txBox="1"/>
          <p:nvPr/>
        </p:nvSpPr>
        <p:spPr>
          <a:xfrm>
            <a:off x="2743201" y="278505"/>
            <a:ext cx="6762750" cy="707886"/>
          </a:xfrm>
          <a:custGeom>
            <a:avLst/>
            <a:gdLst>
              <a:gd name="connsiteX0" fmla="*/ 0 w 6762750"/>
              <a:gd name="connsiteY0" fmla="*/ 130535 h 783193"/>
              <a:gd name="connsiteX1" fmla="*/ 130535 w 6762750"/>
              <a:gd name="connsiteY1" fmla="*/ 0 h 783193"/>
              <a:gd name="connsiteX2" fmla="*/ 656580 w 6762750"/>
              <a:gd name="connsiteY2" fmla="*/ 0 h 783193"/>
              <a:gd name="connsiteX3" fmla="*/ 1377675 w 6762750"/>
              <a:gd name="connsiteY3" fmla="*/ 0 h 783193"/>
              <a:gd name="connsiteX4" fmla="*/ 1903720 w 6762750"/>
              <a:gd name="connsiteY4" fmla="*/ 0 h 783193"/>
              <a:gd name="connsiteX5" fmla="*/ 2624816 w 6762750"/>
              <a:gd name="connsiteY5" fmla="*/ 0 h 783193"/>
              <a:gd name="connsiteX6" fmla="*/ 3215878 w 6762750"/>
              <a:gd name="connsiteY6" fmla="*/ 0 h 783193"/>
              <a:gd name="connsiteX7" fmla="*/ 3676906 w 6762750"/>
              <a:gd name="connsiteY7" fmla="*/ 0 h 783193"/>
              <a:gd name="connsiteX8" fmla="*/ 4202951 w 6762750"/>
              <a:gd name="connsiteY8" fmla="*/ 0 h 783193"/>
              <a:gd name="connsiteX9" fmla="*/ 4794013 w 6762750"/>
              <a:gd name="connsiteY9" fmla="*/ 0 h 783193"/>
              <a:gd name="connsiteX10" fmla="*/ 5385075 w 6762750"/>
              <a:gd name="connsiteY10" fmla="*/ 0 h 783193"/>
              <a:gd name="connsiteX11" fmla="*/ 5846103 w 6762750"/>
              <a:gd name="connsiteY11" fmla="*/ 0 h 783193"/>
              <a:gd name="connsiteX12" fmla="*/ 6632215 w 6762750"/>
              <a:gd name="connsiteY12" fmla="*/ 0 h 783193"/>
              <a:gd name="connsiteX13" fmla="*/ 6762750 w 6762750"/>
              <a:gd name="connsiteY13" fmla="*/ 130535 h 783193"/>
              <a:gd name="connsiteX14" fmla="*/ 6762750 w 6762750"/>
              <a:gd name="connsiteY14" fmla="*/ 652658 h 783193"/>
              <a:gd name="connsiteX15" fmla="*/ 6632215 w 6762750"/>
              <a:gd name="connsiteY15" fmla="*/ 783193 h 783193"/>
              <a:gd name="connsiteX16" fmla="*/ 6041153 w 6762750"/>
              <a:gd name="connsiteY16" fmla="*/ 783193 h 783193"/>
              <a:gd name="connsiteX17" fmla="*/ 5645142 w 6762750"/>
              <a:gd name="connsiteY17" fmla="*/ 783193 h 783193"/>
              <a:gd name="connsiteX18" fmla="*/ 5054080 w 6762750"/>
              <a:gd name="connsiteY18" fmla="*/ 783193 h 783193"/>
              <a:gd name="connsiteX19" fmla="*/ 4398001 w 6762750"/>
              <a:gd name="connsiteY19" fmla="*/ 783193 h 783193"/>
              <a:gd name="connsiteX20" fmla="*/ 3806940 w 6762750"/>
              <a:gd name="connsiteY20" fmla="*/ 783193 h 783193"/>
              <a:gd name="connsiteX21" fmla="*/ 3215878 w 6762750"/>
              <a:gd name="connsiteY21" fmla="*/ 783193 h 783193"/>
              <a:gd name="connsiteX22" fmla="*/ 2494782 w 6762750"/>
              <a:gd name="connsiteY22" fmla="*/ 783193 h 783193"/>
              <a:gd name="connsiteX23" fmla="*/ 1773687 w 6762750"/>
              <a:gd name="connsiteY23" fmla="*/ 783193 h 783193"/>
              <a:gd name="connsiteX24" fmla="*/ 1312659 w 6762750"/>
              <a:gd name="connsiteY24" fmla="*/ 783193 h 783193"/>
              <a:gd name="connsiteX25" fmla="*/ 721597 w 6762750"/>
              <a:gd name="connsiteY25" fmla="*/ 783193 h 783193"/>
              <a:gd name="connsiteX26" fmla="*/ 130535 w 6762750"/>
              <a:gd name="connsiteY26" fmla="*/ 783193 h 783193"/>
              <a:gd name="connsiteX27" fmla="*/ 0 w 6762750"/>
              <a:gd name="connsiteY27" fmla="*/ 652658 h 783193"/>
              <a:gd name="connsiteX28" fmla="*/ 0 w 6762750"/>
              <a:gd name="connsiteY2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62750" h="783193" fill="none" extrusionOk="0">
                <a:moveTo>
                  <a:pt x="0" y="130535"/>
                </a:moveTo>
                <a:cubicBezTo>
                  <a:pt x="3705" y="63733"/>
                  <a:pt x="57080" y="8262"/>
                  <a:pt x="130535" y="0"/>
                </a:cubicBezTo>
                <a:cubicBezTo>
                  <a:pt x="372089" y="-1055"/>
                  <a:pt x="516738" y="7179"/>
                  <a:pt x="656580" y="0"/>
                </a:cubicBezTo>
                <a:cubicBezTo>
                  <a:pt x="796423" y="-7179"/>
                  <a:pt x="1232506" y="22193"/>
                  <a:pt x="1377675" y="0"/>
                </a:cubicBezTo>
                <a:cubicBezTo>
                  <a:pt x="1522844" y="-22193"/>
                  <a:pt x="1669620" y="36203"/>
                  <a:pt x="1903720" y="0"/>
                </a:cubicBezTo>
                <a:cubicBezTo>
                  <a:pt x="2137820" y="-36203"/>
                  <a:pt x="2439763" y="1991"/>
                  <a:pt x="2624816" y="0"/>
                </a:cubicBezTo>
                <a:cubicBezTo>
                  <a:pt x="2809869" y="-1991"/>
                  <a:pt x="3073126" y="49880"/>
                  <a:pt x="3215878" y="0"/>
                </a:cubicBezTo>
                <a:cubicBezTo>
                  <a:pt x="3358630" y="-49880"/>
                  <a:pt x="3581758" y="21226"/>
                  <a:pt x="3676906" y="0"/>
                </a:cubicBezTo>
                <a:cubicBezTo>
                  <a:pt x="3772054" y="-21226"/>
                  <a:pt x="4086074" y="9509"/>
                  <a:pt x="4202951" y="0"/>
                </a:cubicBezTo>
                <a:cubicBezTo>
                  <a:pt x="4319828" y="-9509"/>
                  <a:pt x="4512031" y="46762"/>
                  <a:pt x="4794013" y="0"/>
                </a:cubicBezTo>
                <a:cubicBezTo>
                  <a:pt x="5075995" y="-46762"/>
                  <a:pt x="5094439" y="12285"/>
                  <a:pt x="5385075" y="0"/>
                </a:cubicBezTo>
                <a:cubicBezTo>
                  <a:pt x="5675711" y="-12285"/>
                  <a:pt x="5688968" y="16283"/>
                  <a:pt x="5846103" y="0"/>
                </a:cubicBezTo>
                <a:cubicBezTo>
                  <a:pt x="6003238" y="-16283"/>
                  <a:pt x="6365900" y="42309"/>
                  <a:pt x="6632215" y="0"/>
                </a:cubicBezTo>
                <a:cubicBezTo>
                  <a:pt x="6704526" y="-5821"/>
                  <a:pt x="6770943" y="47079"/>
                  <a:pt x="6762750" y="130535"/>
                </a:cubicBezTo>
                <a:cubicBezTo>
                  <a:pt x="6788511" y="361187"/>
                  <a:pt x="6730966" y="511837"/>
                  <a:pt x="6762750" y="652658"/>
                </a:cubicBezTo>
                <a:cubicBezTo>
                  <a:pt x="6749219" y="726220"/>
                  <a:pt x="6707811" y="763469"/>
                  <a:pt x="6632215" y="783193"/>
                </a:cubicBezTo>
                <a:cubicBezTo>
                  <a:pt x="6372552" y="845605"/>
                  <a:pt x="6167590" y="753645"/>
                  <a:pt x="6041153" y="783193"/>
                </a:cubicBezTo>
                <a:cubicBezTo>
                  <a:pt x="5914716" y="812741"/>
                  <a:pt x="5791537" y="742713"/>
                  <a:pt x="5645142" y="783193"/>
                </a:cubicBezTo>
                <a:cubicBezTo>
                  <a:pt x="5498747" y="823673"/>
                  <a:pt x="5180864" y="775042"/>
                  <a:pt x="5054080" y="783193"/>
                </a:cubicBezTo>
                <a:cubicBezTo>
                  <a:pt x="4927296" y="791344"/>
                  <a:pt x="4586713" y="728631"/>
                  <a:pt x="4398001" y="783193"/>
                </a:cubicBezTo>
                <a:cubicBezTo>
                  <a:pt x="4209289" y="837755"/>
                  <a:pt x="4064356" y="733299"/>
                  <a:pt x="3806940" y="783193"/>
                </a:cubicBezTo>
                <a:cubicBezTo>
                  <a:pt x="3549524" y="833087"/>
                  <a:pt x="3470910" y="749656"/>
                  <a:pt x="3215878" y="783193"/>
                </a:cubicBezTo>
                <a:cubicBezTo>
                  <a:pt x="2960846" y="816730"/>
                  <a:pt x="2640918" y="745188"/>
                  <a:pt x="2494782" y="783193"/>
                </a:cubicBezTo>
                <a:cubicBezTo>
                  <a:pt x="2348646" y="821198"/>
                  <a:pt x="2063308" y="732925"/>
                  <a:pt x="1773687" y="783193"/>
                </a:cubicBezTo>
                <a:cubicBezTo>
                  <a:pt x="1484067" y="833461"/>
                  <a:pt x="1427370" y="765137"/>
                  <a:pt x="1312659" y="783193"/>
                </a:cubicBezTo>
                <a:cubicBezTo>
                  <a:pt x="1197948" y="801249"/>
                  <a:pt x="904213" y="776200"/>
                  <a:pt x="721597" y="783193"/>
                </a:cubicBezTo>
                <a:cubicBezTo>
                  <a:pt x="538981" y="790186"/>
                  <a:pt x="253472" y="729079"/>
                  <a:pt x="130535" y="783193"/>
                </a:cubicBezTo>
                <a:cubicBezTo>
                  <a:pt x="68005" y="771866"/>
                  <a:pt x="-19746" y="721062"/>
                  <a:pt x="0" y="652658"/>
                </a:cubicBezTo>
                <a:cubicBezTo>
                  <a:pt x="-1935" y="545966"/>
                  <a:pt x="41685" y="334513"/>
                  <a:pt x="0" y="130535"/>
                </a:cubicBezTo>
                <a:close/>
              </a:path>
              <a:path w="6762750" h="783193" stroke="0" extrusionOk="0">
                <a:moveTo>
                  <a:pt x="0" y="130535"/>
                </a:moveTo>
                <a:cubicBezTo>
                  <a:pt x="2582" y="50813"/>
                  <a:pt x="50651" y="3824"/>
                  <a:pt x="130535" y="0"/>
                </a:cubicBezTo>
                <a:cubicBezTo>
                  <a:pt x="462077" y="-4432"/>
                  <a:pt x="519330" y="80314"/>
                  <a:pt x="851630" y="0"/>
                </a:cubicBezTo>
                <a:cubicBezTo>
                  <a:pt x="1183930" y="-80314"/>
                  <a:pt x="1188373" y="49088"/>
                  <a:pt x="1312659" y="0"/>
                </a:cubicBezTo>
                <a:cubicBezTo>
                  <a:pt x="1436945" y="-49088"/>
                  <a:pt x="1811524" y="19858"/>
                  <a:pt x="1968737" y="0"/>
                </a:cubicBezTo>
                <a:cubicBezTo>
                  <a:pt x="2125950" y="-19858"/>
                  <a:pt x="2263390" y="40458"/>
                  <a:pt x="2494782" y="0"/>
                </a:cubicBezTo>
                <a:cubicBezTo>
                  <a:pt x="2726175" y="-40458"/>
                  <a:pt x="2836332" y="15607"/>
                  <a:pt x="3085844" y="0"/>
                </a:cubicBezTo>
                <a:cubicBezTo>
                  <a:pt x="3335356" y="-15607"/>
                  <a:pt x="3498113" y="8766"/>
                  <a:pt x="3741923" y="0"/>
                </a:cubicBezTo>
                <a:cubicBezTo>
                  <a:pt x="3985733" y="-8766"/>
                  <a:pt x="4195554" y="67854"/>
                  <a:pt x="4398001" y="0"/>
                </a:cubicBezTo>
                <a:cubicBezTo>
                  <a:pt x="4600448" y="-67854"/>
                  <a:pt x="4646173" y="41805"/>
                  <a:pt x="4859030" y="0"/>
                </a:cubicBezTo>
                <a:cubicBezTo>
                  <a:pt x="5071887" y="-41805"/>
                  <a:pt x="5068219" y="23873"/>
                  <a:pt x="5255041" y="0"/>
                </a:cubicBezTo>
                <a:cubicBezTo>
                  <a:pt x="5441863" y="-23873"/>
                  <a:pt x="5634474" y="17080"/>
                  <a:pt x="5976136" y="0"/>
                </a:cubicBezTo>
                <a:cubicBezTo>
                  <a:pt x="6317799" y="-17080"/>
                  <a:pt x="6438050" y="46754"/>
                  <a:pt x="6632215" y="0"/>
                </a:cubicBezTo>
                <a:cubicBezTo>
                  <a:pt x="6717035" y="-4324"/>
                  <a:pt x="6754492" y="60043"/>
                  <a:pt x="6762750" y="130535"/>
                </a:cubicBezTo>
                <a:cubicBezTo>
                  <a:pt x="6774383" y="367937"/>
                  <a:pt x="6720829" y="528343"/>
                  <a:pt x="6762750" y="652658"/>
                </a:cubicBezTo>
                <a:cubicBezTo>
                  <a:pt x="6761229" y="727377"/>
                  <a:pt x="6710256" y="777410"/>
                  <a:pt x="6632215" y="783193"/>
                </a:cubicBezTo>
                <a:cubicBezTo>
                  <a:pt x="6505563" y="834274"/>
                  <a:pt x="6342800" y="751240"/>
                  <a:pt x="6106170" y="783193"/>
                </a:cubicBezTo>
                <a:cubicBezTo>
                  <a:pt x="5869541" y="815146"/>
                  <a:pt x="5601019" y="774969"/>
                  <a:pt x="5385075" y="783193"/>
                </a:cubicBezTo>
                <a:cubicBezTo>
                  <a:pt x="5169131" y="791417"/>
                  <a:pt x="5087062" y="739818"/>
                  <a:pt x="4794013" y="783193"/>
                </a:cubicBezTo>
                <a:cubicBezTo>
                  <a:pt x="4500964" y="826568"/>
                  <a:pt x="4325888" y="705242"/>
                  <a:pt x="4072917" y="783193"/>
                </a:cubicBezTo>
                <a:cubicBezTo>
                  <a:pt x="3819946" y="861144"/>
                  <a:pt x="3790799" y="755445"/>
                  <a:pt x="3676906" y="783193"/>
                </a:cubicBezTo>
                <a:cubicBezTo>
                  <a:pt x="3563013" y="810941"/>
                  <a:pt x="3249444" y="765487"/>
                  <a:pt x="3085844" y="783193"/>
                </a:cubicBezTo>
                <a:cubicBezTo>
                  <a:pt x="2922244" y="800899"/>
                  <a:pt x="2683624" y="700481"/>
                  <a:pt x="2364749" y="783193"/>
                </a:cubicBezTo>
                <a:cubicBezTo>
                  <a:pt x="2045874" y="865905"/>
                  <a:pt x="1875978" y="768189"/>
                  <a:pt x="1643653" y="783193"/>
                </a:cubicBezTo>
                <a:cubicBezTo>
                  <a:pt x="1411328" y="798197"/>
                  <a:pt x="1203616" y="781235"/>
                  <a:pt x="922558" y="783193"/>
                </a:cubicBezTo>
                <a:cubicBezTo>
                  <a:pt x="641501" y="785151"/>
                  <a:pt x="517927" y="760474"/>
                  <a:pt x="130535" y="783193"/>
                </a:cubicBezTo>
                <a:cubicBezTo>
                  <a:pt x="78147" y="791058"/>
                  <a:pt x="-13232" y="736306"/>
                  <a:pt x="0" y="652658"/>
                </a:cubicBezTo>
                <a:cubicBezTo>
                  <a:pt x="-4705" y="526124"/>
                  <a:pt x="35004" y="278897"/>
                  <a:pt x="0" y="13053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6762750"/>
                      <a:gd name="connsiteY0" fmla="*/ 117983 h 707886"/>
                      <a:gd name="connsiteX1" fmla="*/ 117983 w 6762750"/>
                      <a:gd name="connsiteY1" fmla="*/ 0 h 707886"/>
                      <a:gd name="connsiteX2" fmla="*/ 646059 w 6762750"/>
                      <a:gd name="connsiteY2" fmla="*/ 0 h 707886"/>
                      <a:gd name="connsiteX3" fmla="*/ 1369939 w 6762750"/>
                      <a:gd name="connsiteY3" fmla="*/ 0 h 707886"/>
                      <a:gd name="connsiteX4" fmla="*/ 1898015 w 6762750"/>
                      <a:gd name="connsiteY4" fmla="*/ 0 h 707886"/>
                      <a:gd name="connsiteX5" fmla="*/ 2621895 w 6762750"/>
                      <a:gd name="connsiteY5" fmla="*/ 0 h 707886"/>
                      <a:gd name="connsiteX6" fmla="*/ 3215239 w 6762750"/>
                      <a:gd name="connsiteY6" fmla="*/ 0 h 707886"/>
                      <a:gd name="connsiteX7" fmla="*/ 3678047 w 6762750"/>
                      <a:gd name="connsiteY7" fmla="*/ 0 h 707886"/>
                      <a:gd name="connsiteX8" fmla="*/ 4206123 w 6762750"/>
                      <a:gd name="connsiteY8" fmla="*/ 0 h 707886"/>
                      <a:gd name="connsiteX9" fmla="*/ 4799467 w 6762750"/>
                      <a:gd name="connsiteY9" fmla="*/ 0 h 707886"/>
                      <a:gd name="connsiteX10" fmla="*/ 5392811 w 6762750"/>
                      <a:gd name="connsiteY10" fmla="*/ 0 h 707886"/>
                      <a:gd name="connsiteX11" fmla="*/ 5855619 w 6762750"/>
                      <a:gd name="connsiteY11" fmla="*/ 0 h 707886"/>
                      <a:gd name="connsiteX12" fmla="*/ 6644767 w 6762750"/>
                      <a:gd name="connsiteY12" fmla="*/ 0 h 707886"/>
                      <a:gd name="connsiteX13" fmla="*/ 6762750 w 6762750"/>
                      <a:gd name="connsiteY13" fmla="*/ 117983 h 707886"/>
                      <a:gd name="connsiteX14" fmla="*/ 6762750 w 6762750"/>
                      <a:gd name="connsiteY14" fmla="*/ 589903 h 707886"/>
                      <a:gd name="connsiteX15" fmla="*/ 6644767 w 6762750"/>
                      <a:gd name="connsiteY15" fmla="*/ 707886 h 707886"/>
                      <a:gd name="connsiteX16" fmla="*/ 6051423 w 6762750"/>
                      <a:gd name="connsiteY16" fmla="*/ 707886 h 707886"/>
                      <a:gd name="connsiteX17" fmla="*/ 5653883 w 6762750"/>
                      <a:gd name="connsiteY17" fmla="*/ 707886 h 707886"/>
                      <a:gd name="connsiteX18" fmla="*/ 5060539 w 6762750"/>
                      <a:gd name="connsiteY18" fmla="*/ 707886 h 707886"/>
                      <a:gd name="connsiteX19" fmla="*/ 4401927 w 6762750"/>
                      <a:gd name="connsiteY19" fmla="*/ 707886 h 707886"/>
                      <a:gd name="connsiteX20" fmla="*/ 3808583 w 6762750"/>
                      <a:gd name="connsiteY20" fmla="*/ 707886 h 707886"/>
                      <a:gd name="connsiteX21" fmla="*/ 3215239 w 6762750"/>
                      <a:gd name="connsiteY21" fmla="*/ 707886 h 707886"/>
                      <a:gd name="connsiteX22" fmla="*/ 2491359 w 6762750"/>
                      <a:gd name="connsiteY22" fmla="*/ 707886 h 707886"/>
                      <a:gd name="connsiteX23" fmla="*/ 1767479 w 6762750"/>
                      <a:gd name="connsiteY23" fmla="*/ 707886 h 707886"/>
                      <a:gd name="connsiteX24" fmla="*/ 1304671 w 6762750"/>
                      <a:gd name="connsiteY24" fmla="*/ 707886 h 707886"/>
                      <a:gd name="connsiteX25" fmla="*/ 711327 w 6762750"/>
                      <a:gd name="connsiteY25" fmla="*/ 707886 h 707886"/>
                      <a:gd name="connsiteX26" fmla="*/ 117983 w 6762750"/>
                      <a:gd name="connsiteY26" fmla="*/ 707886 h 707886"/>
                      <a:gd name="connsiteX27" fmla="*/ 0 w 6762750"/>
                      <a:gd name="connsiteY27" fmla="*/ 589903 h 707886"/>
                      <a:gd name="connsiteX28" fmla="*/ 0 w 6762750"/>
                      <a:gd name="connsiteY28" fmla="*/ 117983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762750" h="707886" fill="none" extrusionOk="0">
                        <a:moveTo>
                          <a:pt x="0" y="117983"/>
                        </a:moveTo>
                        <a:cubicBezTo>
                          <a:pt x="11192" y="68801"/>
                          <a:pt x="50483" y="14188"/>
                          <a:pt x="117983" y="0"/>
                        </a:cubicBezTo>
                        <a:cubicBezTo>
                          <a:pt x="374752" y="-46446"/>
                          <a:pt x="432294" y="50320"/>
                          <a:pt x="646059" y="0"/>
                        </a:cubicBezTo>
                        <a:cubicBezTo>
                          <a:pt x="859824" y="-50320"/>
                          <a:pt x="1074240" y="29851"/>
                          <a:pt x="1369939" y="0"/>
                        </a:cubicBezTo>
                        <a:cubicBezTo>
                          <a:pt x="1665638" y="-29851"/>
                          <a:pt x="1749107" y="41904"/>
                          <a:pt x="1898015" y="0"/>
                        </a:cubicBezTo>
                        <a:cubicBezTo>
                          <a:pt x="2046923" y="-41904"/>
                          <a:pt x="2402471" y="39638"/>
                          <a:pt x="2621895" y="0"/>
                        </a:cubicBezTo>
                        <a:cubicBezTo>
                          <a:pt x="2841319" y="-39638"/>
                          <a:pt x="3034754" y="34479"/>
                          <a:pt x="3215239" y="0"/>
                        </a:cubicBezTo>
                        <a:cubicBezTo>
                          <a:pt x="3395724" y="-34479"/>
                          <a:pt x="3457869" y="3109"/>
                          <a:pt x="3678047" y="0"/>
                        </a:cubicBezTo>
                        <a:cubicBezTo>
                          <a:pt x="3898225" y="-3109"/>
                          <a:pt x="3987835" y="21450"/>
                          <a:pt x="4206123" y="0"/>
                        </a:cubicBezTo>
                        <a:cubicBezTo>
                          <a:pt x="4424411" y="-21450"/>
                          <a:pt x="4647250" y="55836"/>
                          <a:pt x="4799467" y="0"/>
                        </a:cubicBezTo>
                        <a:cubicBezTo>
                          <a:pt x="4951684" y="-55836"/>
                          <a:pt x="5242635" y="66485"/>
                          <a:pt x="5392811" y="0"/>
                        </a:cubicBezTo>
                        <a:cubicBezTo>
                          <a:pt x="5542987" y="-66485"/>
                          <a:pt x="5720144" y="39147"/>
                          <a:pt x="5855619" y="0"/>
                        </a:cubicBezTo>
                        <a:cubicBezTo>
                          <a:pt x="5991094" y="-39147"/>
                          <a:pt x="6351381" y="51188"/>
                          <a:pt x="6644767" y="0"/>
                        </a:cubicBezTo>
                        <a:cubicBezTo>
                          <a:pt x="6710141" y="-5696"/>
                          <a:pt x="6774159" y="37000"/>
                          <a:pt x="6762750" y="117983"/>
                        </a:cubicBezTo>
                        <a:cubicBezTo>
                          <a:pt x="6779239" y="268817"/>
                          <a:pt x="6708531" y="459697"/>
                          <a:pt x="6762750" y="589903"/>
                        </a:cubicBezTo>
                        <a:cubicBezTo>
                          <a:pt x="6743786" y="657123"/>
                          <a:pt x="6711215" y="700639"/>
                          <a:pt x="6644767" y="707886"/>
                        </a:cubicBezTo>
                        <a:cubicBezTo>
                          <a:pt x="6498226" y="765012"/>
                          <a:pt x="6254102" y="644388"/>
                          <a:pt x="6051423" y="707886"/>
                        </a:cubicBezTo>
                        <a:cubicBezTo>
                          <a:pt x="5848744" y="771384"/>
                          <a:pt x="5818920" y="699882"/>
                          <a:pt x="5653883" y="707886"/>
                        </a:cubicBezTo>
                        <a:cubicBezTo>
                          <a:pt x="5488846" y="715890"/>
                          <a:pt x="5194421" y="655160"/>
                          <a:pt x="5060539" y="707886"/>
                        </a:cubicBezTo>
                        <a:cubicBezTo>
                          <a:pt x="4926657" y="760612"/>
                          <a:pt x="4592591" y="633652"/>
                          <a:pt x="4401927" y="707886"/>
                        </a:cubicBezTo>
                        <a:cubicBezTo>
                          <a:pt x="4211263" y="782120"/>
                          <a:pt x="3949513" y="693333"/>
                          <a:pt x="3808583" y="707886"/>
                        </a:cubicBezTo>
                        <a:cubicBezTo>
                          <a:pt x="3667653" y="722439"/>
                          <a:pt x="3470318" y="664154"/>
                          <a:pt x="3215239" y="707886"/>
                        </a:cubicBezTo>
                        <a:cubicBezTo>
                          <a:pt x="2960160" y="751618"/>
                          <a:pt x="2661320" y="650796"/>
                          <a:pt x="2491359" y="707886"/>
                        </a:cubicBezTo>
                        <a:cubicBezTo>
                          <a:pt x="2321398" y="764976"/>
                          <a:pt x="1933297" y="707775"/>
                          <a:pt x="1767479" y="707886"/>
                        </a:cubicBezTo>
                        <a:cubicBezTo>
                          <a:pt x="1601661" y="707997"/>
                          <a:pt x="1409412" y="664428"/>
                          <a:pt x="1304671" y="707886"/>
                        </a:cubicBezTo>
                        <a:cubicBezTo>
                          <a:pt x="1199930" y="751344"/>
                          <a:pt x="884364" y="670434"/>
                          <a:pt x="711327" y="707886"/>
                        </a:cubicBezTo>
                        <a:cubicBezTo>
                          <a:pt x="538290" y="745338"/>
                          <a:pt x="258914" y="642266"/>
                          <a:pt x="117983" y="707886"/>
                        </a:cubicBezTo>
                        <a:cubicBezTo>
                          <a:pt x="57514" y="702329"/>
                          <a:pt x="-11684" y="652881"/>
                          <a:pt x="0" y="589903"/>
                        </a:cubicBezTo>
                        <a:cubicBezTo>
                          <a:pt x="-46401" y="395489"/>
                          <a:pt x="11009" y="258383"/>
                          <a:pt x="0" y="117983"/>
                        </a:cubicBezTo>
                        <a:close/>
                      </a:path>
                      <a:path w="6762750" h="707886" stroke="0" extrusionOk="0">
                        <a:moveTo>
                          <a:pt x="0" y="117983"/>
                        </a:moveTo>
                        <a:cubicBezTo>
                          <a:pt x="1665" y="47904"/>
                          <a:pt x="48502" y="2121"/>
                          <a:pt x="117983" y="0"/>
                        </a:cubicBezTo>
                        <a:cubicBezTo>
                          <a:pt x="334123" y="-86594"/>
                          <a:pt x="678240" y="42980"/>
                          <a:pt x="841863" y="0"/>
                        </a:cubicBezTo>
                        <a:cubicBezTo>
                          <a:pt x="1005486" y="-42980"/>
                          <a:pt x="1200128" y="15643"/>
                          <a:pt x="1304671" y="0"/>
                        </a:cubicBezTo>
                        <a:cubicBezTo>
                          <a:pt x="1409214" y="-15643"/>
                          <a:pt x="1788615" y="71185"/>
                          <a:pt x="1963283" y="0"/>
                        </a:cubicBezTo>
                        <a:cubicBezTo>
                          <a:pt x="2137951" y="-71185"/>
                          <a:pt x="2273580" y="47940"/>
                          <a:pt x="2491359" y="0"/>
                        </a:cubicBezTo>
                        <a:cubicBezTo>
                          <a:pt x="2709138" y="-47940"/>
                          <a:pt x="2864361" y="23225"/>
                          <a:pt x="3084703" y="0"/>
                        </a:cubicBezTo>
                        <a:cubicBezTo>
                          <a:pt x="3305045" y="-23225"/>
                          <a:pt x="3610895" y="73785"/>
                          <a:pt x="3743315" y="0"/>
                        </a:cubicBezTo>
                        <a:cubicBezTo>
                          <a:pt x="3875735" y="-73785"/>
                          <a:pt x="4108970" y="27330"/>
                          <a:pt x="4401927" y="0"/>
                        </a:cubicBezTo>
                        <a:cubicBezTo>
                          <a:pt x="4694884" y="-27330"/>
                          <a:pt x="4705561" y="40084"/>
                          <a:pt x="4864735" y="0"/>
                        </a:cubicBezTo>
                        <a:cubicBezTo>
                          <a:pt x="5023909" y="-40084"/>
                          <a:pt x="5144519" y="41671"/>
                          <a:pt x="5262275" y="0"/>
                        </a:cubicBezTo>
                        <a:cubicBezTo>
                          <a:pt x="5380031" y="-41671"/>
                          <a:pt x="5632294" y="70780"/>
                          <a:pt x="5986155" y="0"/>
                        </a:cubicBezTo>
                        <a:cubicBezTo>
                          <a:pt x="6340016" y="-70780"/>
                          <a:pt x="6468980" y="74001"/>
                          <a:pt x="6644767" y="0"/>
                        </a:cubicBezTo>
                        <a:cubicBezTo>
                          <a:pt x="6724772" y="-5043"/>
                          <a:pt x="6746234" y="56023"/>
                          <a:pt x="6762750" y="117983"/>
                        </a:cubicBezTo>
                        <a:cubicBezTo>
                          <a:pt x="6789759" y="216286"/>
                          <a:pt x="6721824" y="476852"/>
                          <a:pt x="6762750" y="589903"/>
                        </a:cubicBezTo>
                        <a:cubicBezTo>
                          <a:pt x="6761416" y="657368"/>
                          <a:pt x="6713934" y="703990"/>
                          <a:pt x="6644767" y="707886"/>
                        </a:cubicBezTo>
                        <a:cubicBezTo>
                          <a:pt x="6423871" y="727375"/>
                          <a:pt x="6263603" y="684265"/>
                          <a:pt x="6116691" y="707886"/>
                        </a:cubicBezTo>
                        <a:cubicBezTo>
                          <a:pt x="5969779" y="731507"/>
                          <a:pt x="5640040" y="682699"/>
                          <a:pt x="5392811" y="707886"/>
                        </a:cubicBezTo>
                        <a:cubicBezTo>
                          <a:pt x="5145582" y="733073"/>
                          <a:pt x="5082040" y="647104"/>
                          <a:pt x="4799467" y="707886"/>
                        </a:cubicBezTo>
                        <a:cubicBezTo>
                          <a:pt x="4516894" y="768668"/>
                          <a:pt x="4253846" y="628688"/>
                          <a:pt x="4075587" y="707886"/>
                        </a:cubicBezTo>
                        <a:cubicBezTo>
                          <a:pt x="3897328" y="787084"/>
                          <a:pt x="3876169" y="686009"/>
                          <a:pt x="3678047" y="707886"/>
                        </a:cubicBezTo>
                        <a:cubicBezTo>
                          <a:pt x="3479925" y="729763"/>
                          <a:pt x="3232034" y="671210"/>
                          <a:pt x="3084703" y="707886"/>
                        </a:cubicBezTo>
                        <a:cubicBezTo>
                          <a:pt x="2937372" y="744562"/>
                          <a:pt x="2579838" y="692603"/>
                          <a:pt x="2360823" y="707886"/>
                        </a:cubicBezTo>
                        <a:cubicBezTo>
                          <a:pt x="2141808" y="723169"/>
                          <a:pt x="1977148" y="681428"/>
                          <a:pt x="1636944" y="707886"/>
                        </a:cubicBezTo>
                        <a:cubicBezTo>
                          <a:pt x="1296740" y="734344"/>
                          <a:pt x="1217099" y="634957"/>
                          <a:pt x="913064" y="707886"/>
                        </a:cubicBezTo>
                        <a:cubicBezTo>
                          <a:pt x="609029" y="780815"/>
                          <a:pt x="425171" y="702040"/>
                          <a:pt x="117983" y="707886"/>
                        </a:cubicBezTo>
                        <a:cubicBezTo>
                          <a:pt x="54192" y="708432"/>
                          <a:pt x="-1115" y="656037"/>
                          <a:pt x="0" y="589903"/>
                        </a:cubicBezTo>
                        <a:cubicBezTo>
                          <a:pt x="-38574" y="364772"/>
                          <a:pt x="49379" y="300952"/>
                          <a:pt x="0" y="11798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en-US" altLang="zh-CN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Việt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</a:t>
            </a:r>
            <a:r>
              <a:rPr kumimoji="1" lang="en-US" altLang="zh-CN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nằm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ở </a:t>
            </a:r>
            <a:r>
              <a:rPr kumimoji="1" lang="en-US" altLang="zh-CN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Châu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Á.</a:t>
            </a:r>
            <a:endParaRPr kumimoji="1" lang="vi-VN" altLang="zh-CN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HappyZcool-2016" charset="-122"/>
            </a:endParaRPr>
          </a:p>
        </p:txBody>
      </p:sp>
      <p:pic>
        <p:nvPicPr>
          <p:cNvPr id="4098" name="Picture 2" descr="Khu vực Đông nam á có bao nhiêu nước, quốc gia ? - Quang An News">
            <a:extLst>
              <a:ext uri="{FF2B5EF4-FFF2-40B4-BE49-F238E27FC236}">
                <a16:creationId xmlns:a16="http://schemas.microsoft.com/office/drawing/2014/main" id="{28417E32-CC69-0FB0-4573-0A42F035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452563"/>
            <a:ext cx="57912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">
            <a:extLst>
              <a:ext uri="{FF2B5EF4-FFF2-40B4-BE49-F238E27FC236}">
                <a16:creationId xmlns:a16="http://schemas.microsoft.com/office/drawing/2014/main" id="{FE105E59-3C99-4C08-8159-B6EA331E3AB8}"/>
              </a:ext>
            </a:extLst>
          </p:cNvPr>
          <p:cNvGrpSpPr/>
          <p:nvPr/>
        </p:nvGrpSpPr>
        <p:grpSpPr>
          <a:xfrm>
            <a:off x="494271" y="263611"/>
            <a:ext cx="10546263" cy="6594389"/>
            <a:chOff x="763164" y="191595"/>
            <a:chExt cx="11257622" cy="6093823"/>
          </a:xfrm>
        </p:grpSpPr>
        <p:sp>
          <p:nvSpPr>
            <p:cNvPr id="6" name="任意多边形 1">
              <a:extLst>
                <a:ext uri="{FF2B5EF4-FFF2-40B4-BE49-F238E27FC236}">
                  <a16:creationId xmlns:a16="http://schemas.microsoft.com/office/drawing/2014/main" id="{766C2968-0682-4A58-8C57-5808200B319C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7" name="任意多边形 2">
              <a:extLst>
                <a:ext uri="{FF2B5EF4-FFF2-40B4-BE49-F238E27FC236}">
                  <a16:creationId xmlns:a16="http://schemas.microsoft.com/office/drawing/2014/main" id="{03BB1A34-432E-44C6-B0FF-27672111F019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kern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019D81-3965-4D15-B933-6CAAD35EDB60}"/>
              </a:ext>
            </a:extLst>
          </p:cNvPr>
          <p:cNvSpPr txBox="1"/>
          <p:nvPr/>
        </p:nvSpPr>
        <p:spPr>
          <a:xfrm>
            <a:off x="-412544" y="1398773"/>
            <a:ext cx="119096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 NHÀ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65409-15B8-4570-B807-13F7E36C07D9}"/>
              </a:ext>
            </a:extLst>
          </p:cNvPr>
          <p:cNvSpPr/>
          <p:nvPr/>
        </p:nvSpPr>
        <p:spPr>
          <a:xfrm>
            <a:off x="1812329" y="2155235"/>
            <a:ext cx="8501449" cy="370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58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</a:t>
            </a:r>
            <a:r>
              <a:rPr lang="vi-VN" sz="5867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ưu tầm tranh ảnh và thông tin về các dạng địa hình: núi, cao nguyên, đồi, dồng bằng.</a:t>
            </a:r>
            <a:endParaRPr lang="en-US" sz="10666" i="1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653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29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3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2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6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36071"/>
            <a:ext cx="24384000" cy="6851395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3"/>
            <a:ext cx="2082219" cy="20822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4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5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3"/>
            <a:ext cx="24384000" cy="685139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1" y="4884819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4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B. 5</a:t>
            </a:r>
            <a:endParaRPr lang="en-US" sz="64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5" y="5507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4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C. 4</a:t>
            </a:r>
            <a:endParaRPr lang="en-US" sz="64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400" b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D. 7</a:t>
            </a:r>
            <a:endParaRPr lang="en-US" sz="64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400" b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A. 6</a:t>
            </a:r>
            <a:endParaRPr lang="en-US" sz="64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3" y="52727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8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884167" y="1777779"/>
            <a:ext cx="6170664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4267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4267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4267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đới</a:t>
            </a:r>
            <a:r>
              <a:rPr lang="en-US" sz="4267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khí</a:t>
            </a:r>
            <a:r>
              <a:rPr lang="en-US" sz="4267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hậu</a:t>
            </a:r>
            <a:r>
              <a:rPr lang="en-US" sz="4267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4267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r>
              <a:rPr lang="en-US" sz="4267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7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Đất</a:t>
            </a:r>
            <a:r>
              <a:rPr lang="en-US" sz="4267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5" y="3590124"/>
            <a:ext cx="4004307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3"/>
            <a:ext cx="24384000" cy="685139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9" y="3640669"/>
            <a:ext cx="4008452" cy="31670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1021" y="457133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Trái đất</a:t>
            </a:r>
            <a:endParaRPr lang="en-US" sz="3733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5" y="5507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Sao Thuỷ</a:t>
            </a:r>
            <a:endParaRPr lang="en-US" sz="3733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Sao Mộc</a:t>
            </a:r>
            <a:endParaRPr lang="en-US" sz="3733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99461" y="453202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Sao Hải Vương</a:t>
            </a:r>
            <a:endParaRPr lang="en-US" sz="3733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55772" y="41173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3" y="52727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92250" y="4156333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4729" y="2599735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11660" y="1636885"/>
            <a:ext cx="77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Chúng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ta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đang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hành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tinh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1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3"/>
            <a:ext cx="24384000" cy="685139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5" y="3901195"/>
            <a:ext cx="2161451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Đới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nóng</a:t>
            </a:r>
            <a:endParaRPr lang="en-US" sz="4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5" y="5507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Đới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ôn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hòa</a:t>
            </a:r>
            <a:endParaRPr lang="en-US" sz="4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33053" y="5507745"/>
            <a:ext cx="518687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đáp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án</a:t>
            </a:r>
            <a:endParaRPr lang="en-US" sz="4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3083" y="44469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Đới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lạnh</a:t>
            </a:r>
            <a:endParaRPr lang="en-US" sz="4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3" y="52727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8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09530" y="1169308"/>
            <a:ext cx="8925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Chăn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nuôi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lạc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đà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hoạt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tiêu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biểu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đâu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5" y="4472913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5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3"/>
            <a:ext cx="24384000" cy="685139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4" y="4500326"/>
            <a:ext cx="4065092" cy="27120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31001" y="53608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Đới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ôn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hòa</a:t>
            </a:r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5" y="5507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Bắc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cực</a:t>
            </a:r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43487" y="43728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Đới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lạnh</a:t>
            </a:r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Đới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nóng</a:t>
            </a:r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38788" y="41379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7595" y="5051972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828801" y="1354858"/>
            <a:ext cx="8060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Chăn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nuôi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cừu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hoạt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tiêu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biểu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đâu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5" y="3818899"/>
            <a:ext cx="3078839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3"/>
            <a:ext cx="24384000" cy="685139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8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9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120" y="57197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3733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Đới</a:t>
            </a:r>
            <a:r>
              <a:rPr lang="en-US" sz="3733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733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lạnh</a:t>
            </a:r>
            <a:endParaRPr lang="en-US" sz="3733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4315" y="44921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3733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Đới</a:t>
            </a:r>
            <a:r>
              <a:rPr lang="en-US" sz="3733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733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ôn</a:t>
            </a:r>
            <a:r>
              <a:rPr lang="en-US" sz="3733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733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hòa</a:t>
            </a:r>
            <a:endParaRPr lang="en-US" sz="3733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Nam </a:t>
            </a:r>
            <a:r>
              <a:rPr lang="en-US" sz="3733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cực</a:t>
            </a:r>
            <a:endParaRPr lang="en-US" sz="3733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3733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Đới</a:t>
            </a:r>
            <a:r>
              <a:rPr lang="en-US" sz="3733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733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nóng</a:t>
            </a:r>
            <a:endParaRPr lang="en-US" sz="3733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3" y="52727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89364" y="4150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79714" y="5410862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65224" y="1471043"/>
            <a:ext cx="6791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lấy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củi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hoạt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tiêu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biểu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4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đâu</a:t>
            </a:r>
            <a:r>
              <a:rPr lang="en-US" sz="4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389" y="1863357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5C79C-599D-15CF-686C-8C3170AC7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4" b="784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DE87B5-B3F4-C61F-96B2-208D283FE454}"/>
              </a:ext>
            </a:extLst>
          </p:cNvPr>
          <p:cNvSpPr/>
          <p:nvPr/>
        </p:nvSpPr>
        <p:spPr>
          <a:xfrm>
            <a:off x="1163164" y="717631"/>
            <a:ext cx="9865672" cy="5422740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776155-01AF-CBB7-6A9E-4830DDC0B63E}"/>
              </a:ext>
            </a:extLst>
          </p:cNvPr>
          <p:cNvSpPr/>
          <p:nvPr/>
        </p:nvSpPr>
        <p:spPr>
          <a:xfrm>
            <a:off x="4840643" y="4600003"/>
            <a:ext cx="3027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ea typeface="LNTH-LuoLuoNotangYuanTi 1" panose="020B0604020202020204" charset="-128"/>
                <a:cs typeface="Calibri" panose="020F0502020204030204" pitchFamily="34" charset="0"/>
                <a:sym typeface="Arial" panose="020B0604020202020204"/>
              </a:rPr>
              <a:t>Tiết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ea typeface="LNTH-LuoLuoNotangYuanTi 1" panose="020B0604020202020204" charset="-128"/>
                <a:cs typeface="Calibri" panose="020F0502020204030204" pitchFamily="34" charset="0"/>
                <a:sym typeface="Arial" panose="020B0604020202020204"/>
              </a:rPr>
              <a:t>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D64060-80F1-0106-D132-07CD02991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50" y="4350200"/>
            <a:ext cx="2100252" cy="2344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36FC6D-546F-A9FA-88D2-9FEFC0F89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36" y="2498125"/>
            <a:ext cx="6096528" cy="2109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69DB-58D1-8E37-3FFC-53A1FEC8C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66" y="1692362"/>
            <a:ext cx="523691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Reading Skills Task Cards by Slidesgo">
  <a:themeElements>
    <a:clrScheme name="Simple Light">
      <a:dk1>
        <a:srgbClr val="FFCC00"/>
      </a:dk1>
      <a:lt1>
        <a:srgbClr val="FFEEBA"/>
      </a:lt1>
      <a:dk2>
        <a:srgbClr val="FF9500"/>
      </a:dk2>
      <a:lt2>
        <a:srgbClr val="FFBC52"/>
      </a:lt2>
      <a:accent1>
        <a:srgbClr val="042D99"/>
      </a:accent1>
      <a:accent2>
        <a:srgbClr val="9AA6FD"/>
      </a:accent2>
      <a:accent3>
        <a:srgbClr val="4DD11E"/>
      </a:accent3>
      <a:accent4>
        <a:srgbClr val="B8E9A7"/>
      </a:accent4>
      <a:accent5>
        <a:srgbClr val="000000"/>
      </a:accent5>
      <a:accent6>
        <a:srgbClr val="F0F0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525</Words>
  <Application>Microsoft Office PowerPoint</Application>
  <PresentationFormat>Widescreen</PresentationFormat>
  <Paragraphs>55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Bungee Inline</vt:lpstr>
      <vt:lpstr>Calibri</vt:lpstr>
      <vt:lpstr>Cambria</vt:lpstr>
      <vt:lpstr>Montserrat Alternates Black</vt:lpstr>
      <vt:lpstr>Times New Roman</vt:lpstr>
      <vt:lpstr>Reading Skills Task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18</cp:revision>
  <dcterms:created xsi:type="dcterms:W3CDTF">2023-04-08T02:23:40Z</dcterms:created>
  <dcterms:modified xsi:type="dcterms:W3CDTF">2023-04-21T03:54:58Z</dcterms:modified>
</cp:coreProperties>
</file>