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2.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3.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theme/theme4.xml" ContentType="application/vnd.openxmlformats-officedocument.theme+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3" r:id="rId2"/>
    <p:sldMasterId id="2147483754" r:id="rId3"/>
    <p:sldMasterId id="2147483766" r:id="rId4"/>
    <p:sldMasterId id="2147483778" r:id="rId5"/>
  </p:sldMasterIdLst>
  <p:notesMasterIdLst>
    <p:notesMasterId r:id="rId20"/>
  </p:notesMasterIdLst>
  <p:sldIdLst>
    <p:sldId id="370" r:id="rId6"/>
    <p:sldId id="11088452" r:id="rId7"/>
    <p:sldId id="300" r:id="rId8"/>
    <p:sldId id="261" r:id="rId9"/>
    <p:sldId id="303" r:id="rId10"/>
    <p:sldId id="11088454" r:id="rId11"/>
    <p:sldId id="367" r:id="rId12"/>
    <p:sldId id="368" r:id="rId13"/>
    <p:sldId id="369" r:id="rId14"/>
    <p:sldId id="366" r:id="rId15"/>
    <p:sldId id="270" r:id="rId16"/>
    <p:sldId id="11088455" r:id="rId17"/>
    <p:sldId id="11088456" r:id="rId18"/>
    <p:sldId id="364"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90" y="2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slideMaster" Target="slideMasters/slideMaster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BBACAB2-111C-47E2-9F4C-9BEDC8BF1B2B}" type="datetimeFigureOut">
              <a:rPr lang="en-US" smtClean="0"/>
              <a:t>5/5/2023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B4FCD0E-532A-4547-8808-056AA17A8D5A}" type="slidenum">
              <a:rPr lang="en-US" smtClean="0"/>
              <a:t>‹#›</a:t>
            </a:fld>
            <a:endParaRPr lang="en-US"/>
          </a:p>
        </p:txBody>
      </p:sp>
    </p:spTree>
    <p:extLst>
      <p:ext uri="{BB962C8B-B14F-4D97-AF65-F5344CB8AC3E}">
        <p14:creationId xmlns:p14="http://schemas.microsoft.com/office/powerpoint/2010/main" val="27155022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DE2AADF-63ED-46E9-BD4D-D98A3F57310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688227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Master" Target="../slideMasters/slideMaster4.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 Id="rId9" Type="http://schemas.openxmlformats.org/officeDocument/2006/relationships/image" Target="../media/image23.png"/></Relationships>
</file>

<file path=ppt/slideLayouts/_rels/slideLayout104.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svg"/><Relationship Id="rId7" Type="http://schemas.openxmlformats.org/officeDocument/2006/relationships/image" Target="../media/image24.png"/><Relationship Id="rId2" Type="http://schemas.openxmlformats.org/officeDocument/2006/relationships/image" Target="../media/image19.png"/><Relationship Id="rId1" Type="http://schemas.openxmlformats.org/officeDocument/2006/relationships/slideMaster" Target="../slideMasters/slideMaster4.xml"/><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png"/><Relationship Id="rId1" Type="http://schemas.openxmlformats.org/officeDocument/2006/relationships/slideMaster" Target="../slideMasters/slideMaster2.xml"/><Relationship Id="rId5" Type="http://schemas.openxmlformats.org/officeDocument/2006/relationships/image" Target="../media/image9.png"/><Relationship Id="rId4" Type="http://schemas.openxmlformats.org/officeDocument/2006/relationships/image" Target="../media/image4.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8" Type="http://schemas.openxmlformats.org/officeDocument/2006/relationships/image" Target="../media/image22.sv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jpeg"/><Relationship Id="rId1" Type="http://schemas.openxmlformats.org/officeDocument/2006/relationships/slideMaster" Target="../slideMasters/slideMaster3.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8.svg"/><Relationship Id="rId9" Type="http://schemas.openxmlformats.org/officeDocument/2006/relationships/image" Target="../media/image23.png"/></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3.xml"/><Relationship Id="rId5" Type="http://schemas.openxmlformats.org/officeDocument/2006/relationships/image" Target="../media/image27.svg"/><Relationship Id="rId4" Type="http://schemas.openxmlformats.org/officeDocument/2006/relationships/image" Target="../media/image26.pn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3785064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Pricing plans (1)">
    <p:spTree>
      <p:nvGrpSpPr>
        <p:cNvPr id="1" name=""/>
        <p:cNvGrpSpPr/>
        <p:nvPr/>
      </p:nvGrpSpPr>
      <p:grpSpPr>
        <a:xfrm>
          <a:off x="0" y="0"/>
          <a:ext cx="0" cy="0"/>
          <a:chOff x="0" y="0"/>
          <a:chExt cx="0" cy="0"/>
        </a:xfrm>
      </p:grpSpPr>
      <p:sp>
        <p:nvSpPr>
          <p:cNvPr id="165" name="Shape 165"/>
          <p:cNvSpPr/>
          <p:nvPr/>
        </p:nvSpPr>
        <p:spPr>
          <a:xfrm>
            <a:off x="3238804" y="2555875"/>
            <a:ext cx="1746251" cy="174625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6" name="Shape 166"/>
          <p:cNvSpPr/>
          <p:nvPr/>
        </p:nvSpPr>
        <p:spPr>
          <a:xfrm>
            <a:off x="3481422" y="4680886"/>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67" name="Shape 167"/>
          <p:cNvSpPr/>
          <p:nvPr/>
        </p:nvSpPr>
        <p:spPr>
          <a:xfrm>
            <a:off x="3481422" y="919770"/>
            <a:ext cx="1257301" cy="12573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71" name="Shape 17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9" name="Picture Placeholder 8"/>
          <p:cNvSpPr>
            <a:spLocks noGrp="1"/>
          </p:cNvSpPr>
          <p:nvPr>
            <p:ph type="pic" sz="quarter" idx="10"/>
          </p:nvPr>
        </p:nvSpPr>
        <p:spPr>
          <a:xfrm>
            <a:off x="3238804" y="2555832"/>
            <a:ext cx="1746250" cy="17462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8"/>
          <p:cNvSpPr>
            <a:spLocks noGrp="1"/>
          </p:cNvSpPr>
          <p:nvPr>
            <p:ph type="pic" sz="quarter" idx="11"/>
          </p:nvPr>
        </p:nvSpPr>
        <p:spPr>
          <a:xfrm>
            <a:off x="3481422" y="919770"/>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8"/>
          <p:cNvSpPr>
            <a:spLocks noGrp="1"/>
          </p:cNvSpPr>
          <p:nvPr>
            <p:ph type="pic" sz="quarter" idx="12"/>
          </p:nvPr>
        </p:nvSpPr>
        <p:spPr>
          <a:xfrm>
            <a:off x="3481421" y="4680886"/>
            <a:ext cx="1257301" cy="1257301"/>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222687043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5/5/2023</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28841742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5/5/2023</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97673041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5/5/2023</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511712320"/>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3"/>
          <p:cNvPicPr>
            <a:picLocks noChangeAspect="1"/>
          </p:cNvPicPr>
          <p:nvPr userDrawn="1"/>
        </p:nvPicPr>
        <p:blipFill>
          <a:blip r:embed="rId2"/>
          <a:srcRect/>
          <a:stretch>
            <a:fillRect/>
          </a:stretch>
        </p:blipFill>
        <p:spPr>
          <a:xfrm>
            <a:off x="0" y="93980"/>
            <a:ext cx="9283700" cy="1125220"/>
          </a:xfrm>
          <a:prstGeom prst="rect">
            <a:avLst/>
          </a:prstGeom>
        </p:spPr>
      </p:pic>
      <p:pic>
        <p:nvPicPr>
          <p:cNvPr id="8" name="Picture 6"/>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0" y="0"/>
            <a:ext cx="1558925" cy="1313180"/>
          </a:xfrm>
          <a:prstGeom prst="rect">
            <a:avLst/>
          </a:prstGeom>
        </p:spPr>
      </p:pic>
      <p:grpSp>
        <p:nvGrpSpPr>
          <p:cNvPr id="9" name="Group 8"/>
          <p:cNvGrpSpPr/>
          <p:nvPr userDrawn="1"/>
        </p:nvGrpSpPr>
        <p:grpSpPr>
          <a:xfrm>
            <a:off x="9364345" y="127000"/>
            <a:ext cx="2947670" cy="1614170"/>
            <a:chOff x="14717" y="483"/>
            <a:chExt cx="4642" cy="2542"/>
          </a:xfrm>
        </p:grpSpPr>
        <p:pic>
          <p:nvPicPr>
            <p:cNvPr id="4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 flipH="1">
              <a:off x="14717" y="1777"/>
              <a:ext cx="4642" cy="1248"/>
            </a:xfrm>
            <a:prstGeom prst="rect">
              <a:avLst/>
            </a:prstGeom>
          </p:spPr>
        </p:pic>
        <p:pic>
          <p:nvPicPr>
            <p:cNvPr id="52" name="Picture 5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093" y="483"/>
              <a:ext cx="1491" cy="1622"/>
            </a:xfrm>
            <a:prstGeom prst="rect">
              <a:avLst/>
            </a:prstGeom>
          </p:spPr>
        </p:pic>
        <p:pic>
          <p:nvPicPr>
            <p:cNvPr id="57" name="Picture 5"/>
            <p:cNvPicPr>
              <a:picLocks noChangeAspect="1"/>
            </p:cNvPicPr>
            <p:nvPr/>
          </p:nvPicPr>
          <p:blipFill>
            <a:blip r:embed="rId9"/>
            <a:srcRect/>
            <a:stretch>
              <a:fillRect/>
            </a:stretch>
          </p:blipFill>
          <p:spPr>
            <a:xfrm flipH="1">
              <a:off x="17253" y="1054"/>
              <a:ext cx="1917" cy="1841"/>
            </a:xfrm>
            <a:prstGeom prst="rect">
              <a:avLst/>
            </a:prstGeom>
          </p:spPr>
        </p:pic>
      </p:grpSp>
    </p:spTree>
    <p:extLst>
      <p:ext uri="{BB962C8B-B14F-4D97-AF65-F5344CB8AC3E}">
        <p14:creationId xmlns:p14="http://schemas.microsoft.com/office/powerpoint/2010/main" val="3893969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withEffect">
                                  <p:stCondLst>
                                    <p:cond delay="0"/>
                                  </p:stCondLst>
                                  <p:childTnLst>
                                    <p:set>
                                      <p:cBhvr>
                                        <p:cTn id="6" dur="1000"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55"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strVal val="#ppt_w*0.70"/>
                                          </p:val>
                                        </p:tav>
                                        <p:tav tm="100000">
                                          <p:val>
                                            <p:strVal val="#ppt_w"/>
                                          </p:val>
                                        </p:tav>
                                      </p:tavLst>
                                    </p:anim>
                                    <p:anim calcmode="lin" valueType="num">
                                      <p:cBhvr>
                                        <p:cTn id="12" dur="1000" fill="hold"/>
                                        <p:tgtEl>
                                          <p:spTgt spid="8"/>
                                        </p:tgtEl>
                                        <p:attrNameLst>
                                          <p:attrName>ppt_h</p:attrName>
                                        </p:attrNameLst>
                                      </p:cBhvr>
                                      <p:tavLst>
                                        <p:tav tm="0">
                                          <p:val>
                                            <p:strVal val="#ppt_h"/>
                                          </p:val>
                                        </p:tav>
                                        <p:tav tm="100000">
                                          <p:val>
                                            <p:strVal val="#ppt_h"/>
                                          </p:val>
                                        </p:tav>
                                      </p:tavLst>
                                    </p:anim>
                                    <p:animEffect transition="in" filter="fade">
                                      <p:cBhvr>
                                        <p:cTn id="13" dur="1000"/>
                                        <p:tgtEl>
                                          <p:spTgt spid="8"/>
                                        </p:tgtEl>
                                      </p:cBhvr>
                                    </p:animEffect>
                                  </p:childTnLst>
                                </p:cTn>
                              </p:par>
                              <p:par>
                                <p:cTn id="14" presetID="50" presetClass="entr" presetSubtype="0" decel="10000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strVal val="#ppt_w+.3"/>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9" name="Group 8"/>
          <p:cNvGrpSpPr/>
          <p:nvPr userDrawn="1"/>
        </p:nvGrpSpPr>
        <p:grpSpPr>
          <a:xfrm>
            <a:off x="9364345" y="127000"/>
            <a:ext cx="2947670" cy="1614170"/>
            <a:chOff x="14717" y="483"/>
            <a:chExt cx="4642" cy="2542"/>
          </a:xfrm>
        </p:grpSpPr>
        <p:pic>
          <p:nvPicPr>
            <p:cNvPr id="49" name="Picture 9"/>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1080000" flipH="1">
              <a:off x="14717" y="1777"/>
              <a:ext cx="4642" cy="1248"/>
            </a:xfrm>
            <a:prstGeom prst="rect">
              <a:avLst/>
            </a:prstGeom>
          </p:spPr>
        </p:pic>
        <p:pic>
          <p:nvPicPr>
            <p:cNvPr id="52" name="Picture 5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93" y="483"/>
              <a:ext cx="1491" cy="1622"/>
            </a:xfrm>
            <a:prstGeom prst="rect">
              <a:avLst/>
            </a:prstGeom>
          </p:spPr>
        </p:pic>
        <p:pic>
          <p:nvPicPr>
            <p:cNvPr id="57" name="Picture 5"/>
            <p:cNvPicPr>
              <a:picLocks noChangeAspect="1"/>
            </p:cNvPicPr>
            <p:nvPr/>
          </p:nvPicPr>
          <p:blipFill>
            <a:blip r:embed="rId6"/>
            <a:srcRect/>
            <a:stretch>
              <a:fillRect/>
            </a:stretch>
          </p:blipFill>
          <p:spPr>
            <a:xfrm flipH="1">
              <a:off x="17253" y="1054"/>
              <a:ext cx="1917" cy="1841"/>
            </a:xfrm>
            <a:prstGeom prst="rect">
              <a:avLst/>
            </a:prstGeom>
          </p:spPr>
        </p:pic>
      </p:grpSp>
      <p:pic>
        <p:nvPicPr>
          <p:cNvPr id="11" name="Picture 11"/>
          <p:cNvPicPr>
            <a:picLocks noChangeAspect="1"/>
          </p:cNvPicPr>
          <p:nvPr userDrawn="1"/>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175385" y="-1456055"/>
            <a:ext cx="3332480" cy="3303905"/>
          </a:xfrm>
          <a:prstGeom prst="rect">
            <a:avLst/>
          </a:prstGeom>
        </p:spPr>
      </p:pic>
    </p:spTree>
    <p:extLst>
      <p:ext uri="{BB962C8B-B14F-4D97-AF65-F5344CB8AC3E}">
        <p14:creationId xmlns:p14="http://schemas.microsoft.com/office/powerpoint/2010/main" val="12459646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withEffect">
                                  <p:stCondLst>
                                    <p:cond delay="0"/>
                                  </p:stCondLst>
                                  <p:childTnLst>
                                    <p:set>
                                      <p:cBhvr>
                                        <p:cTn id="6" dur="1000"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5/5/2023</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982639012"/>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5/5/2023</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43984425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p:spPr>
        <p:txBody>
          <a:bodyPr/>
          <a:lstStyle/>
          <a:p>
            <a:fld id="{63A1C593-65D0-4073-BCC9-577B9352EA97}" type="datetimeFigureOut">
              <a:rPr lang="en-US" smtClean="0"/>
              <a:t>5/5/2023</a:t>
            </a:fld>
            <a:endParaRPr lang="en-US"/>
          </a:p>
        </p:txBody>
      </p:sp>
      <p:sp>
        <p:nvSpPr>
          <p:cNvPr id="8" name="Footer Placeholder 7"/>
          <p:cNvSpPr>
            <a:spLocks noGrp="1"/>
          </p:cNvSpPr>
          <p:nvPr>
            <p:ph type="ftr" sz="quarter" idx="11"/>
          </p:nvPr>
        </p:nvSpPr>
        <p:spPr>
          <a:xfrm>
            <a:off x="4038600" y="6356350"/>
            <a:ext cx="4114800" cy="365125"/>
          </a:xfrm>
        </p:spPr>
        <p:txBody>
          <a:bodyPr/>
          <a:lstStyle/>
          <a:p>
            <a:endParaRPr lang="en-US"/>
          </a:p>
        </p:txBody>
      </p:sp>
      <p:sp>
        <p:nvSpPr>
          <p:cNvPr id="9" name="Slide Number Placeholder 8"/>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72771369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p:spPr>
        <p:txBody>
          <a:bodyPr/>
          <a:lstStyle/>
          <a:p>
            <a:fld id="{63A1C593-65D0-4073-BCC9-577B9352EA97}" type="datetimeFigureOut">
              <a:rPr lang="en-US" smtClean="0"/>
              <a:t>5/5/2023</a:t>
            </a:fld>
            <a:endParaRPr lang="en-US"/>
          </a:p>
        </p:txBody>
      </p:sp>
      <p:sp>
        <p:nvSpPr>
          <p:cNvPr id="4" name="Footer Placeholder 3"/>
          <p:cNvSpPr>
            <a:spLocks noGrp="1"/>
          </p:cNvSpPr>
          <p:nvPr>
            <p:ph type="ftr" sz="quarter" idx="11"/>
          </p:nvPr>
        </p:nvSpPr>
        <p:spPr>
          <a:xfrm>
            <a:off x="4038600" y="6356350"/>
            <a:ext cx="4114800" cy="365125"/>
          </a:xfrm>
        </p:spPr>
        <p:txBody>
          <a:bodyPr/>
          <a:lstStyle/>
          <a:p>
            <a:endParaRPr lang="en-US"/>
          </a:p>
        </p:txBody>
      </p:sp>
      <p:sp>
        <p:nvSpPr>
          <p:cNvPr id="5" name="Slide Number Placeholder 4"/>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464994884"/>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p:spPr>
        <p:txBody>
          <a:bodyPr/>
          <a:lstStyle/>
          <a:p>
            <a:fld id="{63A1C593-65D0-4073-BCC9-577B9352EA97}" type="datetimeFigureOut">
              <a:rPr lang="en-US" smtClean="0"/>
              <a:t>5/5/2023</a:t>
            </a:fld>
            <a:endParaRPr lang="en-US"/>
          </a:p>
        </p:txBody>
      </p:sp>
      <p:sp>
        <p:nvSpPr>
          <p:cNvPr id="3" name="Footer Placeholder 2"/>
          <p:cNvSpPr>
            <a:spLocks noGrp="1"/>
          </p:cNvSpPr>
          <p:nvPr>
            <p:ph type="ftr" sz="quarter" idx="11"/>
          </p:nvPr>
        </p:nvSpPr>
        <p:spPr>
          <a:xfrm>
            <a:off x="4038600" y="6356350"/>
            <a:ext cx="4114800" cy="365125"/>
          </a:xfrm>
        </p:spPr>
        <p:txBody>
          <a:bodyPr/>
          <a:lstStyle/>
          <a:p>
            <a:endParaRPr lang="en-US"/>
          </a:p>
        </p:txBody>
      </p:sp>
      <p:sp>
        <p:nvSpPr>
          <p:cNvPr id="4" name="Slide Number Placeholder 3"/>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839692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Pricing plans (2)">
    <p:spTree>
      <p:nvGrpSpPr>
        <p:cNvPr id="1" name=""/>
        <p:cNvGrpSpPr/>
        <p:nvPr/>
      </p:nvGrpSpPr>
      <p:grpSpPr>
        <a:xfrm>
          <a:off x="0" y="0"/>
          <a:ext cx="0" cy="0"/>
          <a:chOff x="0" y="0"/>
          <a:chExt cx="0" cy="0"/>
        </a:xfrm>
      </p:grpSpPr>
      <p:sp>
        <p:nvSpPr>
          <p:cNvPr id="178" name="Shape 178"/>
          <p:cNvSpPr>
            <a:spLocks noGrp="1"/>
          </p:cNvSpPr>
          <p:nvPr>
            <p:ph type="title"/>
          </p:nvPr>
        </p:nvSpPr>
        <p:spPr>
          <a:xfrm>
            <a:off x="3866985" y="742212"/>
            <a:ext cx="4458031" cy="706438"/>
          </a:xfrm>
          <a:prstGeom prst="rect">
            <a:avLst/>
          </a:prstGeom>
        </p:spPr>
        <p:txBody>
          <a:bodyPr/>
          <a:lstStyle>
            <a:lvl1pPr>
              <a:lnSpc>
                <a:spcPct val="80000"/>
              </a:lnSpc>
              <a:defRPr sz="5000"/>
            </a:lvl1pPr>
          </a:lstStyle>
          <a:p>
            <a:r>
              <a:rPr dirty="0"/>
              <a:t>Title Text</a:t>
            </a:r>
          </a:p>
        </p:txBody>
      </p:sp>
      <p:sp>
        <p:nvSpPr>
          <p:cNvPr id="179" name="Shape 179"/>
          <p:cNvSpPr>
            <a:spLocks noGrp="1"/>
          </p:cNvSpPr>
          <p:nvPr>
            <p:ph type="pic" sz="quarter" idx="13"/>
          </p:nvPr>
        </p:nvSpPr>
        <p:spPr>
          <a:xfrm>
            <a:off x="4384278" y="2200840"/>
            <a:ext cx="3423373" cy="3959180"/>
          </a:xfrm>
          <a:prstGeom prst="rect">
            <a:avLst/>
          </a:prstGeom>
        </p:spPr>
        <p:txBody>
          <a:bodyPr lIns="91439" tIns="45719" rIns="91439" bIns="45719" anchor="t">
            <a:noAutofit/>
          </a:bodyPr>
          <a:lstStyle>
            <a:lvl1pPr>
              <a:defRPr/>
            </a:lvl1pPr>
          </a:lstStyle>
          <a:p>
            <a:endParaRPr dirty="0"/>
          </a:p>
        </p:txBody>
      </p:sp>
      <p:sp>
        <p:nvSpPr>
          <p:cNvPr id="180" name="Shape 180"/>
          <p:cNvSpPr>
            <a:spLocks noGrp="1"/>
          </p:cNvSpPr>
          <p:nvPr>
            <p:ph type="pic" sz="quarter" idx="14"/>
          </p:nvPr>
        </p:nvSpPr>
        <p:spPr>
          <a:xfrm>
            <a:off x="8097622" y="2318732"/>
            <a:ext cx="3219538" cy="3723441"/>
          </a:xfrm>
          <a:prstGeom prst="rect">
            <a:avLst/>
          </a:prstGeom>
        </p:spPr>
        <p:txBody>
          <a:bodyPr lIns="91439" tIns="45719" rIns="91439" bIns="45719" anchor="t">
            <a:noAutofit/>
          </a:bodyPr>
          <a:lstStyle>
            <a:lvl1pPr>
              <a:defRPr/>
            </a:lvl1pPr>
          </a:lstStyle>
          <a:p>
            <a:endParaRPr dirty="0"/>
          </a:p>
        </p:txBody>
      </p:sp>
      <p:sp>
        <p:nvSpPr>
          <p:cNvPr id="181" name="Shape 181"/>
          <p:cNvSpPr>
            <a:spLocks noGrp="1"/>
          </p:cNvSpPr>
          <p:nvPr>
            <p:ph type="pic" sz="quarter" idx="15"/>
          </p:nvPr>
        </p:nvSpPr>
        <p:spPr>
          <a:xfrm>
            <a:off x="874928" y="2318732"/>
            <a:ext cx="3219537" cy="3723441"/>
          </a:xfrm>
          <a:prstGeom prst="rect">
            <a:avLst/>
          </a:prstGeom>
        </p:spPr>
        <p:txBody>
          <a:bodyPr lIns="91439" tIns="45719" rIns="91439" bIns="45719" anchor="t">
            <a:noAutofit/>
          </a:bodyPr>
          <a:lstStyle>
            <a:lvl1pPr>
              <a:defRPr/>
            </a:lvl1pPr>
          </a:lstStyle>
          <a:p>
            <a:endParaRPr dirty="0"/>
          </a:p>
        </p:txBody>
      </p:sp>
      <p:sp>
        <p:nvSpPr>
          <p:cNvPr id="182" name="Shape 18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578330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5/5/2023</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0571836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5/5/2023</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20538825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5/5/2023</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560029005"/>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5/5/2023</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54660502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7DC5B-CD46-431C-B4E0-5DB51260B7D7}"/>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24E9DB3-F4F9-4088-BE61-98B6376B7F0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2BABBDD-C136-4B3C-9FA3-D0AAB5C67951}"/>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5/5/2023</a:t>
            </a:fld>
            <a:endParaRPr lang="en-US"/>
          </a:p>
        </p:txBody>
      </p:sp>
      <p:sp>
        <p:nvSpPr>
          <p:cNvPr id="5" name="Footer Placeholder 4">
            <a:extLst>
              <a:ext uri="{FF2B5EF4-FFF2-40B4-BE49-F238E27FC236}">
                <a16:creationId xmlns:a16="http://schemas.microsoft.com/office/drawing/2014/main" id="{12481916-A545-4E3A-98DE-5BA757DC22B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AC39E12-50DA-4FBA-9883-019B8D5824B3}"/>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9" name="Picture 8">
            <a:extLst>
              <a:ext uri="{FF2B5EF4-FFF2-40B4-BE49-F238E27FC236}">
                <a16:creationId xmlns:a16="http://schemas.microsoft.com/office/drawing/2014/main" id="{4A336E03-D0DF-4DCA-AF35-7F8A1C56488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8CE626A4-721A-4E05-80D5-75E2E3DF864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360C98DE-3BC5-4D5F-A02A-F1A32A5F1E8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id="{D0D159DF-D6AE-44A5-8D59-6A2DD74DD0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36227599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E0B797-7D95-4861-8E05-45977176ECE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22BDBFF-D767-4F1B-AFC3-360CE9024F1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E60FFD-2A71-4878-8C89-0E8B9EFE64EB}"/>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5/5/2023</a:t>
            </a:fld>
            <a:endParaRPr lang="en-US"/>
          </a:p>
        </p:txBody>
      </p:sp>
      <p:sp>
        <p:nvSpPr>
          <p:cNvPr id="5" name="Footer Placeholder 4">
            <a:extLst>
              <a:ext uri="{FF2B5EF4-FFF2-40B4-BE49-F238E27FC236}">
                <a16:creationId xmlns:a16="http://schemas.microsoft.com/office/drawing/2014/main" id="{6E3F8945-47D1-4377-834C-A42951ED6A1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EF7E7D-4E3A-4703-BA1D-FE25D983E59C}"/>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8" name="Picture 7">
            <a:extLst>
              <a:ext uri="{FF2B5EF4-FFF2-40B4-BE49-F238E27FC236}">
                <a16:creationId xmlns:a16="http://schemas.microsoft.com/office/drawing/2014/main" id="{5CCBFE7D-4481-4D12-AA1A-A009A70B9A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6C9EC9F6-33F0-4504-A419-773C2CED548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58F83B5E-05E5-487E-BE61-C331116D5E2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4346E020-9B01-40C5-BA28-CEFF828381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71546387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57655-97DA-43C5-A933-CCBB5872617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E8E41CC-CE09-4D30-8B09-622FBD9F3C9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358DA9D-CAB5-4707-8787-95551FD1F2C1}"/>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5/5/2023</a:t>
            </a:fld>
            <a:endParaRPr lang="en-US"/>
          </a:p>
        </p:txBody>
      </p:sp>
      <p:sp>
        <p:nvSpPr>
          <p:cNvPr id="5" name="Footer Placeholder 4">
            <a:extLst>
              <a:ext uri="{FF2B5EF4-FFF2-40B4-BE49-F238E27FC236}">
                <a16:creationId xmlns:a16="http://schemas.microsoft.com/office/drawing/2014/main" id="{05702276-F758-4978-A92A-7F0C039F784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056030D2-CC1A-4F13-AC11-D0AFEEDE76FC}"/>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7" name="Picture 6">
            <a:extLst>
              <a:ext uri="{FF2B5EF4-FFF2-40B4-BE49-F238E27FC236}">
                <a16:creationId xmlns:a16="http://schemas.microsoft.com/office/drawing/2014/main" id="{92D39983-C7FF-42C9-ACE8-390B84157FC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8" name="Picture 7">
            <a:extLst>
              <a:ext uri="{FF2B5EF4-FFF2-40B4-BE49-F238E27FC236}">
                <a16:creationId xmlns:a16="http://schemas.microsoft.com/office/drawing/2014/main" id="{62C6E1CE-2177-4937-B693-6511C800E90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172EBE30-2471-4A87-8421-225B8B82CE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9CB0DCD7-BBB5-46FB-ACDA-75A222210FC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16733325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58F3D5-C67B-4958-9D00-2DF3BA7AF81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326470A-311A-4751-9E10-68D4A048AA95}"/>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7A5D3E3-82E1-49C3-A3B0-EB4E5A3AF587}"/>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9BA89A2-9BC2-4D6C-BB59-04252C132996}"/>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5/5/2023</a:t>
            </a:fld>
            <a:endParaRPr lang="en-US"/>
          </a:p>
        </p:txBody>
      </p:sp>
      <p:sp>
        <p:nvSpPr>
          <p:cNvPr id="6" name="Footer Placeholder 5">
            <a:extLst>
              <a:ext uri="{FF2B5EF4-FFF2-40B4-BE49-F238E27FC236}">
                <a16:creationId xmlns:a16="http://schemas.microsoft.com/office/drawing/2014/main" id="{9D016A68-F96E-46E6-A4FC-8E3944B6EDE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C1DA86D1-9958-41BD-89DF-B0EEAE4B99E1}"/>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8" name="Picture 7">
            <a:extLst>
              <a:ext uri="{FF2B5EF4-FFF2-40B4-BE49-F238E27FC236}">
                <a16:creationId xmlns:a16="http://schemas.microsoft.com/office/drawing/2014/main" id="{C9F78F9D-5695-4176-9860-610E33FBA6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ED68D350-2719-4986-A6D8-FDA3063F2AA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A068030B-2281-4C59-8E63-5825BFEFA05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EE0EB83D-92D7-4265-945F-FDF077964E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2872604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8D46E-1861-424C-BCD1-CB5F645E1FE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AA687E50-495C-4D09-B8A6-A806EF62CA3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91743F0-DA56-4070-AB26-8277DB846770}"/>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F307002-DE91-4AE9-85AE-C9235E6684BD}"/>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C5FBBAD-907D-4F4D-BD18-B0E123446F4D}"/>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A995981-2947-49B6-95AD-91F94B0678F2}"/>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5/5/2023</a:t>
            </a:fld>
            <a:endParaRPr lang="en-US"/>
          </a:p>
        </p:txBody>
      </p:sp>
      <p:sp>
        <p:nvSpPr>
          <p:cNvPr id="8" name="Footer Placeholder 7">
            <a:extLst>
              <a:ext uri="{FF2B5EF4-FFF2-40B4-BE49-F238E27FC236}">
                <a16:creationId xmlns:a16="http://schemas.microsoft.com/office/drawing/2014/main" id="{B77A57CC-9FB5-46F4-B879-65D821D8CCB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C49049F7-4F73-4CEB-8077-3907710126AC}"/>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10" name="Picture 9">
            <a:extLst>
              <a:ext uri="{FF2B5EF4-FFF2-40B4-BE49-F238E27FC236}">
                <a16:creationId xmlns:a16="http://schemas.microsoft.com/office/drawing/2014/main" id="{86AEC805-EE71-4385-8FF9-85AF33D6DB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F1DF7AC7-6FA5-4D0F-8E10-391F926548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2" name="Picture 11">
            <a:extLst>
              <a:ext uri="{FF2B5EF4-FFF2-40B4-BE49-F238E27FC236}">
                <a16:creationId xmlns:a16="http://schemas.microsoft.com/office/drawing/2014/main" id="{DE804538-8E60-440E-BD38-2BAEB162D4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3" name="Picture 12">
            <a:extLst>
              <a:ext uri="{FF2B5EF4-FFF2-40B4-BE49-F238E27FC236}">
                <a16:creationId xmlns:a16="http://schemas.microsoft.com/office/drawing/2014/main" id="{17D63BD6-FF77-4F4D-9AFD-AAE95602C48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19662654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C0861-FFC6-4EC8-80B2-7462DF0592E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7D3B8549-BD97-4498-B92A-EE722B363063}"/>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5/5/2023</a:t>
            </a:fld>
            <a:endParaRPr lang="en-US"/>
          </a:p>
        </p:txBody>
      </p:sp>
      <p:sp>
        <p:nvSpPr>
          <p:cNvPr id="4" name="Footer Placeholder 3">
            <a:extLst>
              <a:ext uri="{FF2B5EF4-FFF2-40B4-BE49-F238E27FC236}">
                <a16:creationId xmlns:a16="http://schemas.microsoft.com/office/drawing/2014/main" id="{E08ECFB4-681A-4669-981F-4868CC5A19C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21F0950B-B411-4064-9EBE-AAA62709E12D}"/>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6" name="Picture 5">
            <a:extLst>
              <a:ext uri="{FF2B5EF4-FFF2-40B4-BE49-F238E27FC236}">
                <a16:creationId xmlns:a16="http://schemas.microsoft.com/office/drawing/2014/main" id="{60BC86E8-BB96-4ECA-80E3-E8D4E38CB53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7" name="Picture 6">
            <a:extLst>
              <a:ext uri="{FF2B5EF4-FFF2-40B4-BE49-F238E27FC236}">
                <a16:creationId xmlns:a16="http://schemas.microsoft.com/office/drawing/2014/main" id="{F86F3DC1-CB24-4651-A29A-A4536FC19A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8" name="Picture 7">
            <a:extLst>
              <a:ext uri="{FF2B5EF4-FFF2-40B4-BE49-F238E27FC236}">
                <a16:creationId xmlns:a16="http://schemas.microsoft.com/office/drawing/2014/main" id="{F2FC07ED-1BDD-4E4A-ADEB-1F50D1C660A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3A08E411-548B-4B65-B332-8152446A851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14659342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Company history (1)">
    <p:spTree>
      <p:nvGrpSpPr>
        <p:cNvPr id="1" name=""/>
        <p:cNvGrpSpPr/>
        <p:nvPr/>
      </p:nvGrpSpPr>
      <p:grpSpPr>
        <a:xfrm>
          <a:off x="0" y="0"/>
          <a:ext cx="0" cy="0"/>
          <a:chOff x="0" y="0"/>
          <a:chExt cx="0" cy="0"/>
        </a:xfrm>
      </p:grpSpPr>
      <p:sp>
        <p:nvSpPr>
          <p:cNvPr id="189" name="Shape 189"/>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90" name="Shape 190"/>
          <p:cNvSpPr>
            <a:spLocks noGrp="1"/>
          </p:cNvSpPr>
          <p:nvPr>
            <p:ph type="pic" sz="quarter" idx="13"/>
          </p:nvPr>
        </p:nvSpPr>
        <p:spPr>
          <a:xfrm>
            <a:off x="5365750" y="2698765"/>
            <a:ext cx="1460501" cy="1460501"/>
          </a:xfrm>
          <a:prstGeom prst="ellipse">
            <a:avLst/>
          </a:prstGeom>
        </p:spPr>
        <p:txBody>
          <a:bodyPr lIns="91439" tIns="45719" rIns="91439" bIns="45719" anchor="t">
            <a:noAutofit/>
          </a:bodyPr>
          <a:lstStyle>
            <a:lvl1pPr>
              <a:defRPr/>
            </a:lvl1pPr>
          </a:lstStyle>
          <a:p>
            <a:endParaRPr dirty="0"/>
          </a:p>
        </p:txBody>
      </p:sp>
      <p:sp>
        <p:nvSpPr>
          <p:cNvPr id="191" name="Shape 191"/>
          <p:cNvSpPr>
            <a:spLocks noGrp="1"/>
          </p:cNvSpPr>
          <p:nvPr>
            <p:ph type="pic" sz="quarter" idx="14"/>
          </p:nvPr>
        </p:nvSpPr>
        <p:spPr>
          <a:xfrm>
            <a:off x="8847960" y="2698765"/>
            <a:ext cx="1460501" cy="1460501"/>
          </a:xfrm>
          <a:prstGeom prst="ellipse">
            <a:avLst/>
          </a:prstGeom>
        </p:spPr>
        <p:txBody>
          <a:bodyPr lIns="91439" tIns="45719" rIns="91439" bIns="45719" anchor="t">
            <a:noAutofit/>
          </a:bodyPr>
          <a:lstStyle>
            <a:lvl1pPr>
              <a:defRPr/>
            </a:lvl1pPr>
          </a:lstStyle>
          <a:p>
            <a:endParaRPr dirty="0"/>
          </a:p>
        </p:txBody>
      </p:sp>
      <p:sp>
        <p:nvSpPr>
          <p:cNvPr id="192" name="Shape 192"/>
          <p:cNvSpPr>
            <a:spLocks noGrp="1"/>
          </p:cNvSpPr>
          <p:nvPr>
            <p:ph type="pic" sz="quarter" idx="15"/>
          </p:nvPr>
        </p:nvSpPr>
        <p:spPr>
          <a:xfrm>
            <a:off x="1883540" y="2698765"/>
            <a:ext cx="1460501" cy="1460501"/>
          </a:xfrm>
          <a:prstGeom prst="ellipse">
            <a:avLst/>
          </a:prstGeom>
        </p:spPr>
        <p:txBody>
          <a:bodyPr lIns="91439" tIns="45719" rIns="91439" bIns="45719" anchor="t">
            <a:noAutofit/>
          </a:bodyPr>
          <a:lstStyle>
            <a:lvl1pPr>
              <a:defRPr/>
            </a:lvl1pPr>
          </a:lstStyle>
          <a:p>
            <a:endParaRPr dirty="0"/>
          </a:p>
        </p:txBody>
      </p:sp>
      <p:sp>
        <p:nvSpPr>
          <p:cNvPr id="193" name="Shape 19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518219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F7C0D3C-18F0-421A-8C29-8C31D734B17A}"/>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5/5/2023</a:t>
            </a:fld>
            <a:endParaRPr lang="en-US"/>
          </a:p>
        </p:txBody>
      </p:sp>
      <p:sp>
        <p:nvSpPr>
          <p:cNvPr id="3" name="Footer Placeholder 2">
            <a:extLst>
              <a:ext uri="{FF2B5EF4-FFF2-40B4-BE49-F238E27FC236}">
                <a16:creationId xmlns:a16="http://schemas.microsoft.com/office/drawing/2014/main" id="{8A532CC7-5D57-453B-AE7E-692F3A71EE2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E182709C-2740-4289-87B1-1454DC1DAF17}"/>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393888475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343DB-26F7-47DE-931C-EEFDE1BBB0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16CFF36-FC48-4D90-B5AA-50AA258EB5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360CD6-5C80-4B37-8017-FAA492382B2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A68723-3034-4032-A3CB-78B64113FE0C}"/>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5/5/2023</a:t>
            </a:fld>
            <a:endParaRPr lang="en-US"/>
          </a:p>
        </p:txBody>
      </p:sp>
      <p:sp>
        <p:nvSpPr>
          <p:cNvPr id="6" name="Footer Placeholder 5">
            <a:extLst>
              <a:ext uri="{FF2B5EF4-FFF2-40B4-BE49-F238E27FC236}">
                <a16:creationId xmlns:a16="http://schemas.microsoft.com/office/drawing/2014/main" id="{FCE43A6F-4C3D-4ACB-85B2-D844E6DDAA4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65726CB-5BEE-432C-8E4A-C771B16C91C8}"/>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pic>
        <p:nvPicPr>
          <p:cNvPr id="8" name="Picture 7">
            <a:extLst>
              <a:ext uri="{FF2B5EF4-FFF2-40B4-BE49-F238E27FC236}">
                <a16:creationId xmlns:a16="http://schemas.microsoft.com/office/drawing/2014/main" id="{9E6F2A92-E3AA-44AF-A3B0-83741084B47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503553" y="-1278286"/>
            <a:ext cx="5351206" cy="5351206"/>
          </a:xfrm>
          <a:prstGeom prst="ellipse">
            <a:avLst/>
          </a:prstGeom>
          <a:ln>
            <a:noFill/>
          </a:ln>
          <a:effectLst>
            <a:softEdge rad="112500"/>
          </a:effectLst>
        </p:spPr>
      </p:pic>
      <p:pic>
        <p:nvPicPr>
          <p:cNvPr id="9" name="Picture 8">
            <a:extLst>
              <a:ext uri="{FF2B5EF4-FFF2-40B4-BE49-F238E27FC236}">
                <a16:creationId xmlns:a16="http://schemas.microsoft.com/office/drawing/2014/main" id="{B52293BD-04EA-4606-A65A-030C28401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798830" y="-26373486"/>
            <a:ext cx="5351206" cy="5351206"/>
          </a:xfrm>
          <a:prstGeom prst="ellipse">
            <a:avLst/>
          </a:prstGeom>
          <a:ln>
            <a:noFill/>
          </a:ln>
          <a:effectLst>
            <a:softEdge rad="112500"/>
          </a:effectLst>
        </p:spPr>
      </p:pic>
      <p:pic>
        <p:nvPicPr>
          <p:cNvPr id="10" name="Picture 9">
            <a:extLst>
              <a:ext uri="{FF2B5EF4-FFF2-40B4-BE49-F238E27FC236}">
                <a16:creationId xmlns:a16="http://schemas.microsoft.com/office/drawing/2014/main" id="{7F654B26-E987-48BC-B196-15B90FF2F0E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038601" y="20768914"/>
            <a:ext cx="5351206" cy="5351206"/>
          </a:xfrm>
          <a:prstGeom prst="ellipse">
            <a:avLst/>
          </a:prstGeom>
          <a:ln>
            <a:noFill/>
          </a:ln>
          <a:effectLst>
            <a:softEdge rad="112500"/>
          </a:effectLst>
        </p:spPr>
      </p:pic>
      <p:pic>
        <p:nvPicPr>
          <p:cNvPr id="11" name="Picture 10">
            <a:extLst>
              <a:ext uri="{FF2B5EF4-FFF2-40B4-BE49-F238E27FC236}">
                <a16:creationId xmlns:a16="http://schemas.microsoft.com/office/drawing/2014/main" id="{E810BD6F-E8D1-416E-ADDE-A4BEE07520B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3506946" y="-2926613"/>
            <a:ext cx="5351206" cy="5351206"/>
          </a:xfrm>
          <a:prstGeom prst="ellipse">
            <a:avLst/>
          </a:prstGeom>
          <a:ln>
            <a:noFill/>
          </a:ln>
          <a:effectLst>
            <a:softEdge rad="112500"/>
          </a:effectLst>
        </p:spPr>
      </p:pic>
    </p:spTree>
    <p:extLst>
      <p:ext uri="{BB962C8B-B14F-4D97-AF65-F5344CB8AC3E}">
        <p14:creationId xmlns:p14="http://schemas.microsoft.com/office/powerpoint/2010/main" val="129800929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3EC290-2475-4D54-9F28-378592F5DC7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2942E5-31CB-49B1-9CCA-2268718075D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B0D296B-2B3F-491D-9231-2C939BDC1D8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DC58B0-2336-4CC8-AE39-2CB9228109C5}"/>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5/5/2023</a:t>
            </a:fld>
            <a:endParaRPr lang="en-US"/>
          </a:p>
        </p:txBody>
      </p:sp>
      <p:sp>
        <p:nvSpPr>
          <p:cNvPr id="6" name="Footer Placeholder 5">
            <a:extLst>
              <a:ext uri="{FF2B5EF4-FFF2-40B4-BE49-F238E27FC236}">
                <a16:creationId xmlns:a16="http://schemas.microsoft.com/office/drawing/2014/main" id="{A1F71FB3-6F06-4B58-A460-E9B1A9435E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3696E3F-B482-4459-A4A1-7993153A7CB9}"/>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339986689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0D86C5-C461-4FB7-B939-AE129F0097C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595C921-B61B-447F-957D-706E1181E8CB}"/>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DCF10B-C08D-4DF4-807F-BB0B6F172D15}"/>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5/5/2023</a:t>
            </a:fld>
            <a:endParaRPr lang="en-US"/>
          </a:p>
        </p:txBody>
      </p:sp>
      <p:sp>
        <p:nvSpPr>
          <p:cNvPr id="5" name="Footer Placeholder 4">
            <a:extLst>
              <a:ext uri="{FF2B5EF4-FFF2-40B4-BE49-F238E27FC236}">
                <a16:creationId xmlns:a16="http://schemas.microsoft.com/office/drawing/2014/main" id="{01E33FA1-68A0-486A-B7F5-61ED0F59653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EAED3B31-B029-4AEC-A19D-38CAC4CABBF9}"/>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427918522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F18239-1BEA-4EAF-8944-2588AEEC9D5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9868EE-E67E-49DC-8796-3AEEE4AAFDBD}"/>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EDE7A3-B8D4-4111-9F91-6D7F18A3269F}"/>
              </a:ext>
            </a:extLst>
          </p:cNvPr>
          <p:cNvSpPr>
            <a:spLocks noGrp="1"/>
          </p:cNvSpPr>
          <p:nvPr>
            <p:ph type="dt" sz="half" idx="10"/>
          </p:nvPr>
        </p:nvSpPr>
        <p:spPr>
          <a:xfrm>
            <a:off x="838200" y="6356350"/>
            <a:ext cx="2743200" cy="365125"/>
          </a:xfrm>
          <a:prstGeom prst="rect">
            <a:avLst/>
          </a:prstGeom>
        </p:spPr>
        <p:txBody>
          <a:bodyPr/>
          <a:lstStyle/>
          <a:p>
            <a:fld id="{8EE46736-3AB9-4581-9537-BFDC64F07584}" type="datetimeFigureOut">
              <a:rPr lang="en-US" smtClean="0"/>
              <a:t>5/5/2023</a:t>
            </a:fld>
            <a:endParaRPr lang="en-US"/>
          </a:p>
        </p:txBody>
      </p:sp>
      <p:sp>
        <p:nvSpPr>
          <p:cNvPr id="5" name="Footer Placeholder 4">
            <a:extLst>
              <a:ext uri="{FF2B5EF4-FFF2-40B4-BE49-F238E27FC236}">
                <a16:creationId xmlns:a16="http://schemas.microsoft.com/office/drawing/2014/main" id="{09279D77-F7EE-466C-8A07-B31F065190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7CDBABE-F1CF-46BF-86D2-E6ABF986A7D0}"/>
              </a:ext>
            </a:extLst>
          </p:cNvPr>
          <p:cNvSpPr>
            <a:spLocks noGrp="1"/>
          </p:cNvSpPr>
          <p:nvPr>
            <p:ph type="sldNum" sz="quarter" idx="12"/>
          </p:nvPr>
        </p:nvSpPr>
        <p:spPr>
          <a:xfrm>
            <a:off x="8610600" y="6356350"/>
            <a:ext cx="2743200" cy="365125"/>
          </a:xfrm>
          <a:prstGeom prst="rect">
            <a:avLst/>
          </a:prstGeom>
        </p:spPr>
        <p:txBody>
          <a:bodyPr/>
          <a:lstStyle/>
          <a:p>
            <a:fld id="{8EEF4E55-171D-44B6-8D2C-72306260B6FD}" type="slidenum">
              <a:rPr lang="en-US" smtClean="0"/>
              <a:t>‹#›</a:t>
            </a:fld>
            <a:endParaRPr lang="en-US"/>
          </a:p>
        </p:txBody>
      </p:sp>
    </p:spTree>
    <p:extLst>
      <p:ext uri="{BB962C8B-B14F-4D97-AF65-F5344CB8AC3E}">
        <p14:creationId xmlns:p14="http://schemas.microsoft.com/office/powerpoint/2010/main" val="2963789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Company history (2)">
    <p:spTree>
      <p:nvGrpSpPr>
        <p:cNvPr id="1" name=""/>
        <p:cNvGrpSpPr/>
        <p:nvPr/>
      </p:nvGrpSpPr>
      <p:grpSpPr>
        <a:xfrm>
          <a:off x="0" y="0"/>
          <a:ext cx="0" cy="0"/>
          <a:chOff x="0" y="0"/>
          <a:chExt cx="0" cy="0"/>
        </a:xfrm>
      </p:grpSpPr>
      <p:sp>
        <p:nvSpPr>
          <p:cNvPr id="200" name="Shape 200"/>
          <p:cNvSpPr>
            <a:spLocks noGrp="1"/>
          </p:cNvSpPr>
          <p:nvPr>
            <p:ph type="pic" sz="quarter" idx="13"/>
          </p:nvPr>
        </p:nvSpPr>
        <p:spPr>
          <a:xfrm>
            <a:off x="2493809" y="2698765"/>
            <a:ext cx="1460501" cy="1460501"/>
          </a:xfrm>
          <a:prstGeom prst="ellipse">
            <a:avLst/>
          </a:prstGeom>
        </p:spPr>
        <p:txBody>
          <a:bodyPr lIns="91439" tIns="45719" rIns="91439" bIns="45719" anchor="t">
            <a:noAutofit/>
          </a:bodyPr>
          <a:lstStyle>
            <a:lvl1pPr>
              <a:defRPr/>
            </a:lvl1pPr>
          </a:lstStyle>
          <a:p>
            <a:endParaRPr dirty="0"/>
          </a:p>
        </p:txBody>
      </p:sp>
      <p:sp>
        <p:nvSpPr>
          <p:cNvPr id="201" name="Shape 201"/>
          <p:cNvSpPr>
            <a:spLocks noGrp="1"/>
          </p:cNvSpPr>
          <p:nvPr>
            <p:ph type="pic" sz="quarter" idx="14"/>
          </p:nvPr>
        </p:nvSpPr>
        <p:spPr>
          <a:xfrm>
            <a:off x="2589059" y="924288"/>
            <a:ext cx="1270001" cy="1270001"/>
          </a:xfrm>
          <a:prstGeom prst="ellipse">
            <a:avLst/>
          </a:prstGeom>
        </p:spPr>
        <p:txBody>
          <a:bodyPr lIns="91439" tIns="45719" rIns="91439" bIns="45719" anchor="t">
            <a:noAutofit/>
          </a:bodyPr>
          <a:lstStyle>
            <a:lvl1pPr>
              <a:defRPr/>
            </a:lvl1pPr>
          </a:lstStyle>
          <a:p>
            <a:endParaRPr dirty="0"/>
          </a:p>
        </p:txBody>
      </p:sp>
      <p:sp>
        <p:nvSpPr>
          <p:cNvPr id="202" name="Shape 202"/>
          <p:cNvSpPr>
            <a:spLocks noGrp="1"/>
          </p:cNvSpPr>
          <p:nvPr>
            <p:ph type="pic" sz="quarter" idx="15"/>
          </p:nvPr>
        </p:nvSpPr>
        <p:spPr>
          <a:xfrm>
            <a:off x="2589059" y="4663660"/>
            <a:ext cx="1270001" cy="1270001"/>
          </a:xfrm>
          <a:prstGeom prst="ellipse">
            <a:avLst/>
          </a:prstGeom>
        </p:spPr>
        <p:txBody>
          <a:bodyPr lIns="91439" tIns="45719" rIns="91439" bIns="45719" anchor="t">
            <a:noAutofit/>
          </a:bodyPr>
          <a:lstStyle>
            <a:lvl1pPr>
              <a:defRPr/>
            </a:lvl1pPr>
          </a:lstStyle>
          <a:p>
            <a:endParaRPr dirty="0"/>
          </a:p>
        </p:txBody>
      </p:sp>
      <p:sp>
        <p:nvSpPr>
          <p:cNvPr id="203" name="Shape 20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8510290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rvices timeline">
    <p:spTree>
      <p:nvGrpSpPr>
        <p:cNvPr id="1" name=""/>
        <p:cNvGrpSpPr/>
        <p:nvPr/>
      </p:nvGrpSpPr>
      <p:grpSpPr>
        <a:xfrm>
          <a:off x="0" y="0"/>
          <a:ext cx="0" cy="0"/>
          <a:chOff x="0" y="0"/>
          <a:chExt cx="0" cy="0"/>
        </a:xfrm>
      </p:grpSpPr>
      <p:sp>
        <p:nvSpPr>
          <p:cNvPr id="211" name="Shape 21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4" name="Picture Placeholder 8"/>
          <p:cNvSpPr>
            <a:spLocks noGrp="1"/>
          </p:cNvSpPr>
          <p:nvPr>
            <p:ph type="pic" sz="quarter" idx="10"/>
          </p:nvPr>
        </p:nvSpPr>
        <p:spPr>
          <a:xfrm>
            <a:off x="4263867" y="1698975"/>
            <a:ext cx="3664267" cy="366426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195967917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Service (3)">
    <p:bg>
      <p:bgPr>
        <a:solidFill>
          <a:srgbClr val="16171A"/>
        </a:solidFill>
        <a:effectLst/>
      </p:bgPr>
    </p:bg>
    <p:spTree>
      <p:nvGrpSpPr>
        <p:cNvPr id="1" name=""/>
        <p:cNvGrpSpPr/>
        <p:nvPr/>
      </p:nvGrpSpPr>
      <p:grpSpPr>
        <a:xfrm>
          <a:off x="0" y="0"/>
          <a:ext cx="0" cy="0"/>
          <a:chOff x="0" y="0"/>
          <a:chExt cx="0" cy="0"/>
        </a:xfrm>
      </p:grpSpPr>
      <p:sp>
        <p:nvSpPr>
          <p:cNvPr id="242" name="Shape 242"/>
          <p:cNvSpPr>
            <a:spLocks noGrp="1"/>
          </p:cNvSpPr>
          <p:nvPr>
            <p:ph type="pic" idx="13"/>
          </p:nvPr>
        </p:nvSpPr>
        <p:spPr>
          <a:xfrm>
            <a:off x="-30125" y="-4123"/>
            <a:ext cx="12252250" cy="6866245"/>
          </a:xfrm>
          <a:prstGeom prst="rect">
            <a:avLst/>
          </a:prstGeom>
        </p:spPr>
        <p:txBody>
          <a:bodyPr lIns="91439" tIns="45719" rIns="91439" bIns="45719" anchor="t">
            <a:noAutofit/>
          </a:bodyPr>
          <a:lstStyle>
            <a:lvl1pPr>
              <a:defRPr/>
            </a:lvl1pPr>
          </a:lstStyle>
          <a:p>
            <a:endParaRPr dirty="0"/>
          </a:p>
        </p:txBody>
      </p:sp>
      <p:sp>
        <p:nvSpPr>
          <p:cNvPr id="243" name="Shape 24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68158750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Infographic (1)">
    <p:spTree>
      <p:nvGrpSpPr>
        <p:cNvPr id="1" name=""/>
        <p:cNvGrpSpPr/>
        <p:nvPr/>
      </p:nvGrpSpPr>
      <p:grpSpPr>
        <a:xfrm>
          <a:off x="0" y="0"/>
          <a:ext cx="0" cy="0"/>
          <a:chOff x="0" y="0"/>
          <a:chExt cx="0" cy="0"/>
        </a:xfrm>
      </p:grpSpPr>
      <p:sp>
        <p:nvSpPr>
          <p:cNvPr id="259" name="Shape 25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Shape 258"/>
          <p:cNvSpPr>
            <a:spLocks noGrp="1"/>
          </p:cNvSpPr>
          <p:nvPr>
            <p:ph type="pic" sz="quarter" idx="14"/>
          </p:nvPr>
        </p:nvSpPr>
        <p:spPr>
          <a:xfrm>
            <a:off x="4760537" y="1029840"/>
            <a:ext cx="2670927" cy="3085792"/>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269551065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Infographic (2)">
    <p:spTree>
      <p:nvGrpSpPr>
        <p:cNvPr id="1" name=""/>
        <p:cNvGrpSpPr/>
        <p:nvPr/>
      </p:nvGrpSpPr>
      <p:grpSpPr>
        <a:xfrm>
          <a:off x="0" y="0"/>
          <a:ext cx="0" cy="0"/>
          <a:chOff x="0" y="0"/>
          <a:chExt cx="0" cy="0"/>
        </a:xfrm>
      </p:grpSpPr>
      <p:sp>
        <p:nvSpPr>
          <p:cNvPr id="266" name="Shape 266"/>
          <p:cNvSpPr>
            <a:spLocks noGrp="1"/>
          </p:cNvSpPr>
          <p:nvPr>
            <p:ph type="title"/>
          </p:nvPr>
        </p:nvSpPr>
        <p:spPr>
          <a:xfrm>
            <a:off x="2285067" y="843812"/>
            <a:ext cx="7621866" cy="706438"/>
          </a:xfrm>
          <a:prstGeom prst="rect">
            <a:avLst/>
          </a:prstGeom>
        </p:spPr>
        <p:txBody>
          <a:bodyPr/>
          <a:lstStyle>
            <a:lvl1pPr>
              <a:lnSpc>
                <a:spcPct val="80000"/>
              </a:lnSpc>
              <a:defRPr sz="5000"/>
            </a:lvl1pPr>
          </a:lstStyle>
          <a:p>
            <a:r>
              <a:rPr dirty="0"/>
              <a:t>Title Text</a:t>
            </a:r>
          </a:p>
        </p:txBody>
      </p:sp>
      <p:sp>
        <p:nvSpPr>
          <p:cNvPr id="268" name="Shape 26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5" name="Picture Placeholder 8"/>
          <p:cNvSpPr>
            <a:spLocks noGrp="1"/>
          </p:cNvSpPr>
          <p:nvPr>
            <p:ph type="pic" sz="quarter" idx="10"/>
          </p:nvPr>
        </p:nvSpPr>
        <p:spPr>
          <a:xfrm>
            <a:off x="5242938" y="2792920"/>
            <a:ext cx="1706125" cy="170612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11683951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Infographic (3)">
    <p:spTree>
      <p:nvGrpSpPr>
        <p:cNvPr id="1" name=""/>
        <p:cNvGrpSpPr/>
        <p:nvPr/>
      </p:nvGrpSpPr>
      <p:grpSpPr>
        <a:xfrm>
          <a:off x="0" y="0"/>
          <a:ext cx="0" cy="0"/>
          <a:chOff x="0" y="0"/>
          <a:chExt cx="0" cy="0"/>
        </a:xfrm>
      </p:grpSpPr>
      <p:sp>
        <p:nvSpPr>
          <p:cNvPr id="275" name="Shape 275"/>
          <p:cNvSpPr/>
          <p:nvPr/>
        </p:nvSpPr>
        <p:spPr>
          <a:xfrm>
            <a:off x="-6386" y="-6275"/>
            <a:ext cx="5364957" cy="6870550"/>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276" name="Shape 276"/>
          <p:cNvSpPr>
            <a:spLocks noGrp="1"/>
          </p:cNvSpPr>
          <p:nvPr>
            <p:ph type="pic" idx="13"/>
          </p:nvPr>
        </p:nvSpPr>
        <p:spPr>
          <a:xfrm>
            <a:off x="-6386" y="-6275"/>
            <a:ext cx="5364957" cy="6870549"/>
          </a:xfrm>
          <a:prstGeom prst="rect">
            <a:avLst/>
          </a:prstGeom>
        </p:spPr>
        <p:txBody>
          <a:bodyPr lIns="91439" tIns="45719" rIns="91439" bIns="45719" anchor="t">
            <a:noAutofit/>
          </a:bodyPr>
          <a:lstStyle>
            <a:lvl1pPr>
              <a:defRPr/>
            </a:lvl1pPr>
          </a:lstStyle>
          <a:p>
            <a:endParaRPr dirty="0"/>
          </a:p>
        </p:txBody>
      </p:sp>
      <p:sp>
        <p:nvSpPr>
          <p:cNvPr id="277" name="Shape 277"/>
          <p:cNvSpPr>
            <a:spLocks noGrp="1"/>
          </p:cNvSpPr>
          <p:nvPr>
            <p:ph type="title"/>
          </p:nvPr>
        </p:nvSpPr>
        <p:spPr>
          <a:xfrm>
            <a:off x="1053826" y="2316382"/>
            <a:ext cx="3244533" cy="1322388"/>
          </a:xfrm>
          <a:prstGeom prst="rect">
            <a:avLst/>
          </a:prstGeom>
        </p:spPr>
        <p:txBody>
          <a:bodyPr anchor="t"/>
          <a:lstStyle>
            <a:lvl1pPr algn="r">
              <a:lnSpc>
                <a:spcPct val="80000"/>
              </a:lnSpc>
              <a:defRPr sz="5000">
                <a:solidFill>
                  <a:srgbClr val="FFFFFF"/>
                </a:solidFill>
              </a:defRPr>
            </a:lvl1pPr>
          </a:lstStyle>
          <a:p>
            <a:r>
              <a:rPr dirty="0"/>
              <a:t>Title Text</a:t>
            </a:r>
          </a:p>
        </p:txBody>
      </p:sp>
      <p:sp>
        <p:nvSpPr>
          <p:cNvPr id="278" name="Shape 278"/>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2038802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Gallery (1)">
    <p:bg>
      <p:bgPr>
        <a:solidFill>
          <a:srgbClr val="16171A"/>
        </a:solidFill>
        <a:effectLst/>
      </p:bgPr>
    </p:bg>
    <p:spTree>
      <p:nvGrpSpPr>
        <p:cNvPr id="1" name=""/>
        <p:cNvGrpSpPr/>
        <p:nvPr/>
      </p:nvGrpSpPr>
      <p:grpSpPr>
        <a:xfrm>
          <a:off x="0" y="0"/>
          <a:ext cx="0" cy="0"/>
          <a:chOff x="0" y="0"/>
          <a:chExt cx="0" cy="0"/>
        </a:xfrm>
      </p:grpSpPr>
      <p:sp>
        <p:nvSpPr>
          <p:cNvPr id="285" name="Shape 285"/>
          <p:cNvSpPr>
            <a:spLocks noGrp="1"/>
          </p:cNvSpPr>
          <p:nvPr>
            <p:ph type="pic" idx="13"/>
          </p:nvPr>
        </p:nvSpPr>
        <p:spPr>
          <a:xfrm>
            <a:off x="-953" y="-2962"/>
            <a:ext cx="12193905" cy="4712970"/>
          </a:xfrm>
          <a:prstGeom prst="rect">
            <a:avLst/>
          </a:prstGeom>
        </p:spPr>
        <p:txBody>
          <a:bodyPr lIns="91439" tIns="45719" rIns="91439" bIns="45719" anchor="t">
            <a:noAutofit/>
          </a:bodyPr>
          <a:lstStyle>
            <a:lvl1pPr>
              <a:defRPr/>
            </a:lvl1pPr>
          </a:lstStyle>
          <a:p>
            <a:endParaRPr dirty="0"/>
          </a:p>
        </p:txBody>
      </p:sp>
      <p:sp>
        <p:nvSpPr>
          <p:cNvPr id="286" name="Shape 286"/>
          <p:cNvSpPr>
            <a:spLocks noGrp="1"/>
          </p:cNvSpPr>
          <p:nvPr>
            <p:ph type="pic" sz="quarter" idx="14"/>
          </p:nvPr>
        </p:nvSpPr>
        <p:spPr>
          <a:xfrm>
            <a:off x="-1312" y="4699592"/>
            <a:ext cx="4064001" cy="2162060"/>
          </a:xfrm>
          <a:prstGeom prst="rect">
            <a:avLst/>
          </a:prstGeom>
        </p:spPr>
        <p:txBody>
          <a:bodyPr lIns="91439" tIns="45719" rIns="91439" bIns="45719" anchor="t">
            <a:noAutofit/>
          </a:bodyPr>
          <a:lstStyle>
            <a:lvl1pPr>
              <a:defRPr/>
            </a:lvl1pPr>
          </a:lstStyle>
          <a:p>
            <a:endParaRPr dirty="0"/>
          </a:p>
        </p:txBody>
      </p:sp>
      <p:sp>
        <p:nvSpPr>
          <p:cNvPr id="287" name="Shape 287"/>
          <p:cNvSpPr>
            <a:spLocks noGrp="1"/>
          </p:cNvSpPr>
          <p:nvPr>
            <p:ph type="pic" sz="quarter" idx="15"/>
          </p:nvPr>
        </p:nvSpPr>
        <p:spPr>
          <a:xfrm>
            <a:off x="4064000" y="4699592"/>
            <a:ext cx="4064000" cy="2162060"/>
          </a:xfrm>
          <a:prstGeom prst="rect">
            <a:avLst/>
          </a:prstGeom>
        </p:spPr>
        <p:txBody>
          <a:bodyPr lIns="91439" tIns="45719" rIns="91439" bIns="45719" anchor="t">
            <a:noAutofit/>
          </a:bodyPr>
          <a:lstStyle>
            <a:lvl1pPr>
              <a:defRPr/>
            </a:lvl1pPr>
          </a:lstStyle>
          <a:p>
            <a:endParaRPr dirty="0"/>
          </a:p>
        </p:txBody>
      </p:sp>
      <p:sp>
        <p:nvSpPr>
          <p:cNvPr id="288" name="Shape 288"/>
          <p:cNvSpPr>
            <a:spLocks noGrp="1"/>
          </p:cNvSpPr>
          <p:nvPr>
            <p:ph type="pic" sz="quarter" idx="16"/>
          </p:nvPr>
        </p:nvSpPr>
        <p:spPr>
          <a:xfrm>
            <a:off x="8126535" y="4699592"/>
            <a:ext cx="4064001" cy="2162060"/>
          </a:xfrm>
          <a:prstGeom prst="rect">
            <a:avLst/>
          </a:prstGeom>
        </p:spPr>
        <p:txBody>
          <a:bodyPr lIns="91439" tIns="45719" rIns="91439" bIns="45719" anchor="t">
            <a:noAutofit/>
          </a:bodyPr>
          <a:lstStyle>
            <a:lvl1pPr>
              <a:defRPr/>
            </a:lvl1pPr>
          </a:lstStyle>
          <a:p>
            <a:endParaRPr dirty="0"/>
          </a:p>
        </p:txBody>
      </p:sp>
      <p:sp>
        <p:nvSpPr>
          <p:cNvPr id="289" name="Shape 2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4112299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Clients about us (2)">
    <p:spTree>
      <p:nvGrpSpPr>
        <p:cNvPr id="1" name=""/>
        <p:cNvGrpSpPr/>
        <p:nvPr/>
      </p:nvGrpSpPr>
      <p:grpSpPr>
        <a:xfrm>
          <a:off x="0" y="0"/>
          <a:ext cx="0" cy="0"/>
          <a:chOff x="0" y="0"/>
          <a:chExt cx="0" cy="0"/>
        </a:xfrm>
      </p:grpSpPr>
    </p:spTree>
    <p:extLst>
      <p:ext uri="{BB962C8B-B14F-4D97-AF65-F5344CB8AC3E}">
        <p14:creationId xmlns:p14="http://schemas.microsoft.com/office/powerpoint/2010/main" val="43371896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Gallery (2)">
    <p:spTree>
      <p:nvGrpSpPr>
        <p:cNvPr id="1" name=""/>
        <p:cNvGrpSpPr/>
        <p:nvPr/>
      </p:nvGrpSpPr>
      <p:grpSpPr>
        <a:xfrm>
          <a:off x="0" y="0"/>
          <a:ext cx="0" cy="0"/>
          <a:chOff x="0" y="0"/>
          <a:chExt cx="0" cy="0"/>
        </a:xfrm>
      </p:grpSpPr>
      <p:sp>
        <p:nvSpPr>
          <p:cNvPr id="296" name="Shape 296"/>
          <p:cNvSpPr>
            <a:spLocks noGrp="1"/>
          </p:cNvSpPr>
          <p:nvPr>
            <p:ph type="pic" idx="13"/>
          </p:nvPr>
        </p:nvSpPr>
        <p:spPr>
          <a:xfrm>
            <a:off x="6416639" y="-1976"/>
            <a:ext cx="5776755" cy="6861952"/>
          </a:xfrm>
          <a:prstGeom prst="rect">
            <a:avLst/>
          </a:prstGeom>
        </p:spPr>
        <p:txBody>
          <a:bodyPr lIns="91439" tIns="45719" rIns="91439" bIns="45719" anchor="t">
            <a:noAutofit/>
          </a:bodyPr>
          <a:lstStyle>
            <a:lvl1pPr>
              <a:defRPr/>
            </a:lvl1pPr>
          </a:lstStyle>
          <a:p>
            <a:endParaRPr dirty="0"/>
          </a:p>
        </p:txBody>
      </p:sp>
      <p:sp>
        <p:nvSpPr>
          <p:cNvPr id="297" name="Shape 297"/>
          <p:cNvSpPr>
            <a:spLocks noGrp="1"/>
          </p:cNvSpPr>
          <p:nvPr>
            <p:ph type="title"/>
          </p:nvPr>
        </p:nvSpPr>
        <p:spPr>
          <a:xfrm>
            <a:off x="5342946" y="2767806"/>
            <a:ext cx="2640648" cy="1322388"/>
          </a:xfrm>
          <a:prstGeom prst="rect">
            <a:avLst/>
          </a:prstGeom>
        </p:spPr>
        <p:txBody>
          <a:bodyPr anchor="t"/>
          <a:lstStyle>
            <a:lvl1pPr algn="l">
              <a:lnSpc>
                <a:spcPct val="80000"/>
              </a:lnSpc>
              <a:defRPr sz="5000"/>
            </a:lvl1pPr>
          </a:lstStyle>
          <a:p>
            <a:r>
              <a:rPr dirty="0"/>
              <a:t>Title Text</a:t>
            </a:r>
          </a:p>
        </p:txBody>
      </p:sp>
      <p:sp>
        <p:nvSpPr>
          <p:cNvPr id="298" name="Shape 29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3776936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Gallery (3)">
    <p:spTree>
      <p:nvGrpSpPr>
        <p:cNvPr id="1" name=""/>
        <p:cNvGrpSpPr/>
        <p:nvPr/>
      </p:nvGrpSpPr>
      <p:grpSpPr>
        <a:xfrm>
          <a:off x="0" y="0"/>
          <a:ext cx="0" cy="0"/>
          <a:chOff x="0" y="0"/>
          <a:chExt cx="0" cy="0"/>
        </a:xfrm>
      </p:grpSpPr>
      <p:sp>
        <p:nvSpPr>
          <p:cNvPr id="305" name="Shape 305"/>
          <p:cNvSpPr>
            <a:spLocks noGrp="1"/>
          </p:cNvSpPr>
          <p:nvPr>
            <p:ph type="body" sz="quarter" idx="1"/>
          </p:nvPr>
        </p:nvSpPr>
        <p:spPr>
          <a:xfrm>
            <a:off x="1408606" y="3455895"/>
            <a:ext cx="4966225"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06" name="Shape 306"/>
          <p:cNvSpPr>
            <a:spLocks noGrp="1"/>
          </p:cNvSpPr>
          <p:nvPr>
            <p:ph type="title"/>
          </p:nvPr>
        </p:nvSpPr>
        <p:spPr>
          <a:xfrm>
            <a:off x="1393036" y="1981292"/>
            <a:ext cx="4554454" cy="830898"/>
          </a:xfrm>
          <a:prstGeom prst="rect">
            <a:avLst/>
          </a:prstGeom>
        </p:spPr>
        <p:txBody>
          <a:bodyPr anchor="t"/>
          <a:lstStyle>
            <a:lvl1pPr algn="l">
              <a:defRPr/>
            </a:lvl1pPr>
          </a:lstStyle>
          <a:p>
            <a:r>
              <a:rPr dirty="0"/>
              <a:t>Title Text</a:t>
            </a:r>
          </a:p>
        </p:txBody>
      </p:sp>
      <p:sp>
        <p:nvSpPr>
          <p:cNvPr id="307" name="Shape 307"/>
          <p:cNvSpPr/>
          <p:nvPr/>
        </p:nvSpPr>
        <p:spPr>
          <a:xfrm>
            <a:off x="7815844" y="3308350"/>
            <a:ext cx="4405950" cy="3568387"/>
          </a:xfrm>
          <a:prstGeom prst="rect">
            <a:avLst/>
          </a:prstGeom>
          <a:solidFill>
            <a:srgbClr val="A4CAD3"/>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08" name="Shape 308"/>
          <p:cNvSpPr>
            <a:spLocks noGrp="1"/>
          </p:cNvSpPr>
          <p:nvPr>
            <p:ph type="pic" sz="quarter" idx="13"/>
          </p:nvPr>
        </p:nvSpPr>
        <p:spPr>
          <a:xfrm>
            <a:off x="7815844" y="3308350"/>
            <a:ext cx="4405950" cy="3568387"/>
          </a:xfrm>
          <a:prstGeom prst="rect">
            <a:avLst/>
          </a:prstGeom>
        </p:spPr>
        <p:txBody>
          <a:bodyPr lIns="91439" tIns="45719" rIns="91439" bIns="45719" anchor="t">
            <a:noAutofit/>
          </a:bodyPr>
          <a:lstStyle>
            <a:lvl1pPr>
              <a:defRPr/>
            </a:lvl1pPr>
          </a:lstStyle>
          <a:p>
            <a:endParaRPr dirty="0"/>
          </a:p>
        </p:txBody>
      </p:sp>
      <p:sp>
        <p:nvSpPr>
          <p:cNvPr id="309" name="Shape 309"/>
          <p:cNvSpPr>
            <a:spLocks noGrp="1"/>
          </p:cNvSpPr>
          <p:nvPr>
            <p:ph type="pic" sz="quarter" idx="14"/>
          </p:nvPr>
        </p:nvSpPr>
        <p:spPr>
          <a:xfrm>
            <a:off x="7813087" y="-5949"/>
            <a:ext cx="4398790" cy="3312926"/>
          </a:xfrm>
          <a:prstGeom prst="rect">
            <a:avLst/>
          </a:prstGeom>
        </p:spPr>
        <p:txBody>
          <a:bodyPr lIns="91439" tIns="45719" rIns="91439" bIns="45719" anchor="t">
            <a:noAutofit/>
          </a:bodyPr>
          <a:lstStyle>
            <a:lvl1pPr>
              <a:defRPr/>
            </a:lvl1pPr>
          </a:lstStyle>
          <a:p>
            <a:endParaRPr dirty="0"/>
          </a:p>
        </p:txBody>
      </p:sp>
      <p:sp>
        <p:nvSpPr>
          <p:cNvPr id="310" name="Shape 31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070497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Gallery (4)">
    <p:spTree>
      <p:nvGrpSpPr>
        <p:cNvPr id="1" name=""/>
        <p:cNvGrpSpPr/>
        <p:nvPr/>
      </p:nvGrpSpPr>
      <p:grpSpPr>
        <a:xfrm>
          <a:off x="0" y="0"/>
          <a:ext cx="0" cy="0"/>
          <a:chOff x="0" y="0"/>
          <a:chExt cx="0" cy="0"/>
        </a:xfrm>
      </p:grpSpPr>
      <p:sp>
        <p:nvSpPr>
          <p:cNvPr id="317" name="Shape 317"/>
          <p:cNvSpPr>
            <a:spLocks noGrp="1"/>
          </p:cNvSpPr>
          <p:nvPr>
            <p:ph type="title"/>
          </p:nvPr>
        </p:nvSpPr>
        <p:spPr>
          <a:xfrm>
            <a:off x="3300354" y="3038263"/>
            <a:ext cx="5591292" cy="706438"/>
          </a:xfrm>
          <a:prstGeom prst="rect">
            <a:avLst/>
          </a:prstGeom>
        </p:spPr>
        <p:txBody>
          <a:bodyPr/>
          <a:lstStyle>
            <a:lvl1pPr>
              <a:defRPr/>
            </a:lvl1pPr>
          </a:lstStyle>
          <a:p>
            <a:r>
              <a:rPr dirty="0"/>
              <a:t>Title Text</a:t>
            </a:r>
          </a:p>
        </p:txBody>
      </p:sp>
      <p:sp>
        <p:nvSpPr>
          <p:cNvPr id="318" name="Shape 318"/>
          <p:cNvSpPr>
            <a:spLocks noGrp="1"/>
          </p:cNvSpPr>
          <p:nvPr>
            <p:ph type="pic" sz="quarter" idx="13"/>
          </p:nvPr>
        </p:nvSpPr>
        <p:spPr>
          <a:xfrm>
            <a:off x="4064000" y="-7120"/>
            <a:ext cx="4064000" cy="1973772"/>
          </a:xfrm>
          <a:prstGeom prst="rect">
            <a:avLst/>
          </a:prstGeom>
        </p:spPr>
        <p:txBody>
          <a:bodyPr lIns="91439" tIns="45719" rIns="91439" bIns="45719" anchor="t">
            <a:noAutofit/>
          </a:bodyPr>
          <a:lstStyle>
            <a:lvl1pPr>
              <a:defRPr/>
            </a:lvl1pPr>
          </a:lstStyle>
          <a:p>
            <a:endParaRPr dirty="0"/>
          </a:p>
        </p:txBody>
      </p:sp>
      <p:sp>
        <p:nvSpPr>
          <p:cNvPr id="319" name="Shape 319"/>
          <p:cNvSpPr>
            <a:spLocks noGrp="1"/>
          </p:cNvSpPr>
          <p:nvPr>
            <p:ph type="pic" sz="quarter" idx="14"/>
          </p:nvPr>
        </p:nvSpPr>
        <p:spPr>
          <a:xfrm>
            <a:off x="-1312" y="-7120"/>
            <a:ext cx="4064001" cy="1972314"/>
          </a:xfrm>
          <a:prstGeom prst="rect">
            <a:avLst/>
          </a:prstGeom>
        </p:spPr>
        <p:txBody>
          <a:bodyPr lIns="91439" tIns="45719" rIns="91439" bIns="45719" anchor="t">
            <a:noAutofit/>
          </a:bodyPr>
          <a:lstStyle>
            <a:lvl1pPr>
              <a:defRPr/>
            </a:lvl1pPr>
          </a:lstStyle>
          <a:p>
            <a:endParaRPr dirty="0"/>
          </a:p>
        </p:txBody>
      </p:sp>
      <p:sp>
        <p:nvSpPr>
          <p:cNvPr id="320" name="Shape 320"/>
          <p:cNvSpPr>
            <a:spLocks noGrp="1"/>
          </p:cNvSpPr>
          <p:nvPr>
            <p:ph type="pic" sz="quarter" idx="15"/>
          </p:nvPr>
        </p:nvSpPr>
        <p:spPr>
          <a:xfrm>
            <a:off x="8129004" y="-7120"/>
            <a:ext cx="4064001" cy="1972792"/>
          </a:xfrm>
          <a:prstGeom prst="rect">
            <a:avLst/>
          </a:prstGeom>
        </p:spPr>
        <p:txBody>
          <a:bodyPr lIns="91439" tIns="45719" rIns="91439" bIns="45719" anchor="t">
            <a:noAutofit/>
          </a:bodyPr>
          <a:lstStyle>
            <a:lvl1pPr>
              <a:defRPr/>
            </a:lvl1pPr>
          </a:lstStyle>
          <a:p>
            <a:endParaRPr dirty="0"/>
          </a:p>
        </p:txBody>
      </p:sp>
      <p:sp>
        <p:nvSpPr>
          <p:cNvPr id="321" name="Shape 321"/>
          <p:cNvSpPr>
            <a:spLocks noGrp="1"/>
          </p:cNvSpPr>
          <p:nvPr>
            <p:ph type="body" sz="quarter" idx="1"/>
          </p:nvPr>
        </p:nvSpPr>
        <p:spPr>
          <a:xfrm>
            <a:off x="2426411" y="445667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22" name="Shape 322"/>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2329618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Gallery (5)">
    <p:spTree>
      <p:nvGrpSpPr>
        <p:cNvPr id="1" name=""/>
        <p:cNvGrpSpPr/>
        <p:nvPr/>
      </p:nvGrpSpPr>
      <p:grpSpPr>
        <a:xfrm>
          <a:off x="0" y="0"/>
          <a:ext cx="0" cy="0"/>
          <a:chOff x="0" y="0"/>
          <a:chExt cx="0" cy="0"/>
        </a:xfrm>
      </p:grpSpPr>
      <p:sp>
        <p:nvSpPr>
          <p:cNvPr id="329" name="Shape 329"/>
          <p:cNvSpPr/>
          <p:nvPr/>
        </p:nvSpPr>
        <p:spPr>
          <a:xfrm>
            <a:off x="1642500" y="881092"/>
            <a:ext cx="5778419"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30" name="Shape 330"/>
          <p:cNvSpPr>
            <a:spLocks noGrp="1"/>
          </p:cNvSpPr>
          <p:nvPr>
            <p:ph type="body" sz="quarter" idx="1"/>
          </p:nvPr>
        </p:nvSpPr>
        <p:spPr>
          <a:xfrm>
            <a:off x="2836044" y="3232603"/>
            <a:ext cx="3480232"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31" name="Shape 331"/>
          <p:cNvSpPr>
            <a:spLocks noGrp="1"/>
          </p:cNvSpPr>
          <p:nvPr>
            <p:ph type="title"/>
          </p:nvPr>
        </p:nvSpPr>
        <p:spPr>
          <a:xfrm>
            <a:off x="2786600" y="1966459"/>
            <a:ext cx="3579120" cy="581978"/>
          </a:xfrm>
          <a:prstGeom prst="rect">
            <a:avLst/>
          </a:prstGeom>
        </p:spPr>
        <p:txBody>
          <a:bodyPr/>
          <a:lstStyle>
            <a:lvl1pPr algn="l">
              <a:lnSpc>
                <a:spcPct val="80000"/>
              </a:lnSpc>
              <a:defRPr sz="4000">
                <a:solidFill>
                  <a:srgbClr val="FFFFFF"/>
                </a:solidFill>
              </a:defRPr>
            </a:lvl1pPr>
          </a:lstStyle>
          <a:p>
            <a:r>
              <a:rPr dirty="0"/>
              <a:t>Title Text</a:t>
            </a:r>
          </a:p>
        </p:txBody>
      </p:sp>
      <p:sp>
        <p:nvSpPr>
          <p:cNvPr id="332" name="Shape 332"/>
          <p:cNvSpPr>
            <a:spLocks noGrp="1"/>
          </p:cNvSpPr>
          <p:nvPr>
            <p:ph type="pic" sz="quarter" idx="13"/>
          </p:nvPr>
        </p:nvSpPr>
        <p:spPr>
          <a:xfrm>
            <a:off x="7411351" y="881092"/>
            <a:ext cx="2056227" cy="5095817"/>
          </a:xfrm>
          <a:prstGeom prst="rect">
            <a:avLst/>
          </a:prstGeom>
        </p:spPr>
        <p:txBody>
          <a:bodyPr lIns="91439" tIns="45719" rIns="91439" bIns="45719" anchor="t">
            <a:noAutofit/>
          </a:bodyPr>
          <a:lstStyle>
            <a:lvl1pPr>
              <a:defRPr/>
            </a:lvl1pPr>
          </a:lstStyle>
          <a:p>
            <a:endParaRPr dirty="0"/>
          </a:p>
        </p:txBody>
      </p:sp>
      <p:sp>
        <p:nvSpPr>
          <p:cNvPr id="333" name="Shape 333"/>
          <p:cNvSpPr>
            <a:spLocks noGrp="1"/>
          </p:cNvSpPr>
          <p:nvPr>
            <p:ph type="pic" sz="quarter" idx="14"/>
          </p:nvPr>
        </p:nvSpPr>
        <p:spPr>
          <a:xfrm>
            <a:off x="9461554" y="881092"/>
            <a:ext cx="2729129" cy="2546351"/>
          </a:xfrm>
          <a:prstGeom prst="rect">
            <a:avLst/>
          </a:prstGeom>
        </p:spPr>
        <p:txBody>
          <a:bodyPr lIns="91439" tIns="45719" rIns="91439" bIns="45719" anchor="t">
            <a:noAutofit/>
          </a:bodyPr>
          <a:lstStyle>
            <a:lvl1pPr>
              <a:defRPr/>
            </a:lvl1pPr>
          </a:lstStyle>
          <a:p>
            <a:endParaRPr dirty="0"/>
          </a:p>
        </p:txBody>
      </p:sp>
      <p:sp>
        <p:nvSpPr>
          <p:cNvPr id="334" name="Shape 334"/>
          <p:cNvSpPr>
            <a:spLocks noGrp="1"/>
          </p:cNvSpPr>
          <p:nvPr>
            <p:ph type="pic" sz="quarter" idx="15"/>
          </p:nvPr>
        </p:nvSpPr>
        <p:spPr>
          <a:xfrm>
            <a:off x="9461554" y="3431412"/>
            <a:ext cx="2729129" cy="2546351"/>
          </a:xfrm>
          <a:prstGeom prst="rect">
            <a:avLst/>
          </a:prstGeom>
        </p:spPr>
        <p:txBody>
          <a:bodyPr lIns="91439" tIns="45719" rIns="91439" bIns="45719" anchor="t">
            <a:noAutofit/>
          </a:bodyPr>
          <a:lstStyle>
            <a:lvl1pPr>
              <a:defRPr/>
            </a:lvl1pPr>
          </a:lstStyle>
          <a:p>
            <a:endParaRPr dirty="0"/>
          </a:p>
        </p:txBody>
      </p:sp>
      <p:sp>
        <p:nvSpPr>
          <p:cNvPr id="335" name="Shape 33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2409464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Gallery (6)">
    <p:spTree>
      <p:nvGrpSpPr>
        <p:cNvPr id="1" name=""/>
        <p:cNvGrpSpPr/>
        <p:nvPr/>
      </p:nvGrpSpPr>
      <p:grpSpPr>
        <a:xfrm>
          <a:off x="0" y="0"/>
          <a:ext cx="0" cy="0"/>
          <a:chOff x="0" y="0"/>
          <a:chExt cx="0" cy="0"/>
        </a:xfrm>
      </p:grpSpPr>
      <p:sp>
        <p:nvSpPr>
          <p:cNvPr id="342" name="Shape 342"/>
          <p:cNvSpPr/>
          <p:nvPr/>
        </p:nvSpPr>
        <p:spPr>
          <a:xfrm>
            <a:off x="-15312" y="869950"/>
            <a:ext cx="10623551" cy="51181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43" name="Shape 343"/>
          <p:cNvSpPr>
            <a:spLocks noGrp="1"/>
          </p:cNvSpPr>
          <p:nvPr>
            <p:ph type="pic" idx="13"/>
          </p:nvPr>
        </p:nvSpPr>
        <p:spPr>
          <a:xfrm>
            <a:off x="-14518" y="869851"/>
            <a:ext cx="10622056" cy="5118245"/>
          </a:xfrm>
          <a:prstGeom prst="rect">
            <a:avLst/>
          </a:prstGeom>
        </p:spPr>
        <p:txBody>
          <a:bodyPr lIns="91439" tIns="45719" rIns="91439" bIns="45719" anchor="t">
            <a:noAutofit/>
          </a:bodyPr>
          <a:lstStyle>
            <a:lvl1pPr>
              <a:defRPr/>
            </a:lvl1pPr>
          </a:lstStyle>
          <a:p>
            <a:endParaRPr dirty="0"/>
          </a:p>
        </p:txBody>
      </p:sp>
      <p:sp>
        <p:nvSpPr>
          <p:cNvPr id="344" name="Shape 344"/>
          <p:cNvSpPr>
            <a:spLocks noGrp="1"/>
          </p:cNvSpPr>
          <p:nvPr>
            <p:ph type="title"/>
          </p:nvPr>
        </p:nvSpPr>
        <p:spPr>
          <a:xfrm>
            <a:off x="585051" y="2644997"/>
            <a:ext cx="3048299" cy="1568006"/>
          </a:xfrm>
          <a:prstGeom prst="rect">
            <a:avLst/>
          </a:prstGeom>
        </p:spPr>
        <p:txBody>
          <a:bodyPr anchor="t"/>
          <a:lstStyle>
            <a:lvl1pPr algn="r">
              <a:lnSpc>
                <a:spcPct val="80000"/>
              </a:lnSpc>
              <a:defRPr>
                <a:solidFill>
                  <a:srgbClr val="FFFFFF"/>
                </a:solidFill>
              </a:defRPr>
            </a:lvl1pPr>
          </a:lstStyle>
          <a:p>
            <a:r>
              <a:rPr dirty="0"/>
              <a:t>Title Text</a:t>
            </a:r>
          </a:p>
        </p:txBody>
      </p:sp>
      <p:sp>
        <p:nvSpPr>
          <p:cNvPr id="345" name="Shape 3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09276902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Gallery (7)">
    <p:spTree>
      <p:nvGrpSpPr>
        <p:cNvPr id="1" name=""/>
        <p:cNvGrpSpPr/>
        <p:nvPr/>
      </p:nvGrpSpPr>
      <p:grpSpPr>
        <a:xfrm>
          <a:off x="0" y="0"/>
          <a:ext cx="0" cy="0"/>
          <a:chOff x="0" y="0"/>
          <a:chExt cx="0" cy="0"/>
        </a:xfrm>
      </p:grpSpPr>
      <p:sp>
        <p:nvSpPr>
          <p:cNvPr id="352" name="Shape 352"/>
          <p:cNvSpPr>
            <a:spLocks noGrp="1"/>
          </p:cNvSpPr>
          <p:nvPr>
            <p:ph type="body" sz="quarter" idx="1"/>
          </p:nvPr>
        </p:nvSpPr>
        <p:spPr>
          <a:xfrm>
            <a:off x="7436411" y="4249340"/>
            <a:ext cx="3813997" cy="1420813"/>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53" name="Shape 353"/>
          <p:cNvSpPr>
            <a:spLocks noGrp="1"/>
          </p:cNvSpPr>
          <p:nvPr>
            <p:ph type="title"/>
          </p:nvPr>
        </p:nvSpPr>
        <p:spPr>
          <a:xfrm>
            <a:off x="9341420" y="1057728"/>
            <a:ext cx="1723200" cy="1812089"/>
          </a:xfrm>
          <a:prstGeom prst="rect">
            <a:avLst/>
          </a:prstGeom>
        </p:spPr>
        <p:txBody>
          <a:bodyPr anchor="t"/>
          <a:lstStyle>
            <a:lvl1pPr algn="r">
              <a:lnSpc>
                <a:spcPct val="80000"/>
              </a:lnSpc>
              <a:defRPr sz="4000"/>
            </a:lvl1pPr>
          </a:lstStyle>
          <a:p>
            <a:r>
              <a:rPr dirty="0"/>
              <a:t>Title Text</a:t>
            </a:r>
          </a:p>
        </p:txBody>
      </p:sp>
      <p:sp>
        <p:nvSpPr>
          <p:cNvPr id="354" name="Shape 354"/>
          <p:cNvSpPr>
            <a:spLocks noGrp="1"/>
          </p:cNvSpPr>
          <p:nvPr>
            <p:ph type="pic" sz="quarter" idx="13"/>
          </p:nvPr>
        </p:nvSpPr>
        <p:spPr>
          <a:xfrm>
            <a:off x="-13672" y="1972133"/>
            <a:ext cx="6300973" cy="2530873"/>
          </a:xfrm>
          <a:prstGeom prst="rect">
            <a:avLst/>
          </a:prstGeom>
        </p:spPr>
        <p:txBody>
          <a:bodyPr lIns="91439" tIns="45719" rIns="91439" bIns="45719" anchor="t">
            <a:noAutofit/>
          </a:bodyPr>
          <a:lstStyle>
            <a:lvl1pPr>
              <a:defRPr/>
            </a:lvl1pPr>
          </a:lstStyle>
          <a:p>
            <a:endParaRPr dirty="0"/>
          </a:p>
        </p:txBody>
      </p:sp>
      <p:sp>
        <p:nvSpPr>
          <p:cNvPr id="355" name="Shape 355"/>
          <p:cNvSpPr>
            <a:spLocks noGrp="1"/>
          </p:cNvSpPr>
          <p:nvPr>
            <p:ph type="pic" sz="quarter" idx="14"/>
          </p:nvPr>
        </p:nvSpPr>
        <p:spPr>
          <a:xfrm>
            <a:off x="4589714" y="-23138"/>
            <a:ext cx="3701573" cy="3238577"/>
          </a:xfrm>
          <a:prstGeom prst="rect">
            <a:avLst/>
          </a:prstGeom>
        </p:spPr>
        <p:txBody>
          <a:bodyPr lIns="91439" tIns="45719" rIns="91439" bIns="45719" anchor="t">
            <a:noAutofit/>
          </a:bodyPr>
          <a:lstStyle>
            <a:lvl1pPr>
              <a:defRPr/>
            </a:lvl1pPr>
          </a:lstStyle>
          <a:p>
            <a:endParaRPr dirty="0"/>
          </a:p>
        </p:txBody>
      </p:sp>
      <p:sp>
        <p:nvSpPr>
          <p:cNvPr id="356" name="Shape 356"/>
          <p:cNvSpPr>
            <a:spLocks noGrp="1"/>
          </p:cNvSpPr>
          <p:nvPr>
            <p:ph type="pic" sz="quarter" idx="15"/>
          </p:nvPr>
        </p:nvSpPr>
        <p:spPr>
          <a:xfrm>
            <a:off x="-27177" y="-22703"/>
            <a:ext cx="4996546" cy="2800856"/>
          </a:xfrm>
          <a:prstGeom prst="rect">
            <a:avLst/>
          </a:prstGeom>
        </p:spPr>
        <p:txBody>
          <a:bodyPr lIns="91439" tIns="45719" rIns="91439" bIns="45719" anchor="t">
            <a:noAutofit/>
          </a:bodyPr>
          <a:lstStyle>
            <a:lvl1pPr>
              <a:defRPr/>
            </a:lvl1pPr>
          </a:lstStyle>
          <a:p>
            <a:endParaRPr dirty="0"/>
          </a:p>
        </p:txBody>
      </p:sp>
      <p:sp>
        <p:nvSpPr>
          <p:cNvPr id="357" name="Shape 357"/>
          <p:cNvSpPr/>
          <p:nvPr/>
        </p:nvSpPr>
        <p:spPr>
          <a:xfrm>
            <a:off x="912535" y="5474798"/>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358" name="Shape 358"/>
          <p:cNvSpPr>
            <a:spLocks noGrp="1"/>
          </p:cNvSpPr>
          <p:nvPr>
            <p:ph type="sldNum" sz="quarter" idx="2"/>
          </p:nvPr>
        </p:nvSpPr>
        <p:spPr>
          <a:xfrm>
            <a:off x="1074001" y="5633870"/>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14398232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Gallery (8)">
    <p:spTree>
      <p:nvGrpSpPr>
        <p:cNvPr id="1" name=""/>
        <p:cNvGrpSpPr/>
        <p:nvPr/>
      </p:nvGrpSpPr>
      <p:grpSpPr>
        <a:xfrm>
          <a:off x="0" y="0"/>
          <a:ext cx="0" cy="0"/>
          <a:chOff x="0" y="0"/>
          <a:chExt cx="0" cy="0"/>
        </a:xfrm>
      </p:grpSpPr>
      <p:sp>
        <p:nvSpPr>
          <p:cNvPr id="7" name="Picture Placeholder 8"/>
          <p:cNvSpPr>
            <a:spLocks noGrp="1"/>
          </p:cNvSpPr>
          <p:nvPr>
            <p:ph type="pic" sz="quarter" idx="10"/>
          </p:nvPr>
        </p:nvSpPr>
        <p:spPr>
          <a:xfrm>
            <a:off x="7342431" y="-445989"/>
            <a:ext cx="7935530"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365" name="Shape 365"/>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66" name="Shape 366"/>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368" name="Shape 36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1278321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Gallery (9)">
    <p:spTree>
      <p:nvGrpSpPr>
        <p:cNvPr id="1" name=""/>
        <p:cNvGrpSpPr/>
        <p:nvPr/>
      </p:nvGrpSpPr>
      <p:grpSpPr>
        <a:xfrm>
          <a:off x="0" y="0"/>
          <a:ext cx="0" cy="0"/>
          <a:chOff x="0" y="0"/>
          <a:chExt cx="0" cy="0"/>
        </a:xfrm>
      </p:grpSpPr>
      <p:sp>
        <p:nvSpPr>
          <p:cNvPr id="375" name="Shape 37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376" name="Shape 37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377" name="Shape 377"/>
          <p:cNvSpPr>
            <a:spLocks noGrp="1"/>
          </p:cNvSpPr>
          <p:nvPr>
            <p:ph type="pic" sz="half" idx="13"/>
          </p:nvPr>
        </p:nvSpPr>
        <p:spPr>
          <a:xfrm>
            <a:off x="-1" y="4560292"/>
            <a:ext cx="12192001" cy="2319338"/>
          </a:xfrm>
          <a:prstGeom prst="rect">
            <a:avLst/>
          </a:prstGeom>
        </p:spPr>
        <p:txBody>
          <a:bodyPr lIns="91439" tIns="45719" rIns="91439" bIns="45719" anchor="t">
            <a:noAutofit/>
          </a:bodyPr>
          <a:lstStyle>
            <a:lvl1pPr>
              <a:defRPr/>
            </a:lvl1pPr>
          </a:lstStyle>
          <a:p>
            <a:endParaRPr dirty="0"/>
          </a:p>
        </p:txBody>
      </p:sp>
      <p:sp>
        <p:nvSpPr>
          <p:cNvPr id="378" name="Shape 3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6105295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Gallery (10)">
    <p:bg>
      <p:bgPr>
        <a:solidFill>
          <a:srgbClr val="16171A"/>
        </a:solidFill>
        <a:effectLst/>
      </p:bgPr>
    </p:bg>
    <p:spTree>
      <p:nvGrpSpPr>
        <p:cNvPr id="1" name=""/>
        <p:cNvGrpSpPr/>
        <p:nvPr/>
      </p:nvGrpSpPr>
      <p:grpSpPr>
        <a:xfrm>
          <a:off x="0" y="0"/>
          <a:ext cx="0" cy="0"/>
          <a:chOff x="0" y="0"/>
          <a:chExt cx="0" cy="0"/>
        </a:xfrm>
      </p:grpSpPr>
      <p:sp>
        <p:nvSpPr>
          <p:cNvPr id="385" name="Shape 385"/>
          <p:cNvSpPr>
            <a:spLocks noGrp="1"/>
          </p:cNvSpPr>
          <p:nvPr>
            <p:ph type="pic" sz="quarter" idx="13"/>
          </p:nvPr>
        </p:nvSpPr>
        <p:spPr>
          <a:xfrm>
            <a:off x="6691712" y="882425"/>
            <a:ext cx="1930401" cy="2546351"/>
          </a:xfrm>
          <a:prstGeom prst="rect">
            <a:avLst/>
          </a:prstGeom>
        </p:spPr>
        <p:txBody>
          <a:bodyPr lIns="91439" tIns="45719" rIns="91439" bIns="45719" anchor="t">
            <a:noAutofit/>
          </a:bodyPr>
          <a:lstStyle>
            <a:lvl1pPr>
              <a:defRPr/>
            </a:lvl1pPr>
          </a:lstStyle>
          <a:p>
            <a:endParaRPr dirty="0"/>
          </a:p>
        </p:txBody>
      </p:sp>
      <p:sp>
        <p:nvSpPr>
          <p:cNvPr id="386" name="Shape 386"/>
          <p:cNvSpPr>
            <a:spLocks noGrp="1"/>
          </p:cNvSpPr>
          <p:nvPr>
            <p:ph type="pic" sz="quarter" idx="14"/>
          </p:nvPr>
        </p:nvSpPr>
        <p:spPr>
          <a:xfrm>
            <a:off x="6691712" y="3429225"/>
            <a:ext cx="1930401" cy="2546351"/>
          </a:xfrm>
          <a:prstGeom prst="rect">
            <a:avLst/>
          </a:prstGeom>
        </p:spPr>
        <p:txBody>
          <a:bodyPr lIns="91439" tIns="45719" rIns="91439" bIns="45719" anchor="t">
            <a:noAutofit/>
          </a:bodyPr>
          <a:lstStyle>
            <a:lvl1pPr>
              <a:defRPr/>
            </a:lvl1pPr>
          </a:lstStyle>
          <a:p>
            <a:endParaRPr dirty="0"/>
          </a:p>
        </p:txBody>
      </p:sp>
      <p:sp>
        <p:nvSpPr>
          <p:cNvPr id="387" name="Shape 387"/>
          <p:cNvSpPr>
            <a:spLocks noGrp="1"/>
          </p:cNvSpPr>
          <p:nvPr>
            <p:ph type="pic" sz="quarter" idx="15"/>
          </p:nvPr>
        </p:nvSpPr>
        <p:spPr>
          <a:xfrm>
            <a:off x="8619099" y="882425"/>
            <a:ext cx="1930401" cy="2546351"/>
          </a:xfrm>
          <a:prstGeom prst="rect">
            <a:avLst/>
          </a:prstGeom>
        </p:spPr>
        <p:txBody>
          <a:bodyPr lIns="91439" tIns="45719" rIns="91439" bIns="45719" anchor="t">
            <a:noAutofit/>
          </a:bodyPr>
          <a:lstStyle>
            <a:lvl1pPr>
              <a:defRPr/>
            </a:lvl1pPr>
          </a:lstStyle>
          <a:p>
            <a:endParaRPr dirty="0"/>
          </a:p>
        </p:txBody>
      </p:sp>
      <p:sp>
        <p:nvSpPr>
          <p:cNvPr id="388" name="Shape 388"/>
          <p:cNvSpPr>
            <a:spLocks noGrp="1"/>
          </p:cNvSpPr>
          <p:nvPr>
            <p:ph type="pic" sz="quarter" idx="16"/>
          </p:nvPr>
        </p:nvSpPr>
        <p:spPr>
          <a:xfrm>
            <a:off x="8619099" y="3429224"/>
            <a:ext cx="1930401" cy="2546351"/>
          </a:xfrm>
          <a:prstGeom prst="rect">
            <a:avLst/>
          </a:prstGeom>
        </p:spPr>
        <p:txBody>
          <a:bodyPr lIns="91439" tIns="45719" rIns="91439" bIns="45719" anchor="t">
            <a:noAutofit/>
          </a:bodyPr>
          <a:lstStyle>
            <a:lvl1pPr>
              <a:defRPr/>
            </a:lvl1pPr>
          </a:lstStyle>
          <a:p>
            <a:endParaRPr dirty="0"/>
          </a:p>
        </p:txBody>
      </p:sp>
      <p:sp>
        <p:nvSpPr>
          <p:cNvPr id="389" name="Shape 3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2771284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Gallery (11)">
    <p:spTree>
      <p:nvGrpSpPr>
        <p:cNvPr id="1" name=""/>
        <p:cNvGrpSpPr/>
        <p:nvPr/>
      </p:nvGrpSpPr>
      <p:grpSpPr>
        <a:xfrm>
          <a:off x="0" y="0"/>
          <a:ext cx="0" cy="0"/>
          <a:chOff x="0" y="0"/>
          <a:chExt cx="0" cy="0"/>
        </a:xfrm>
      </p:grpSpPr>
      <p:sp>
        <p:nvSpPr>
          <p:cNvPr id="396" name="Shape 396"/>
          <p:cNvSpPr>
            <a:spLocks noGrp="1"/>
          </p:cNvSpPr>
          <p:nvPr>
            <p:ph type="pic" sz="quarter" idx="13"/>
          </p:nvPr>
        </p:nvSpPr>
        <p:spPr>
          <a:xfrm>
            <a:off x="1710350" y="1027718"/>
            <a:ext cx="2338543" cy="2338543"/>
          </a:xfrm>
          <a:prstGeom prst="rect">
            <a:avLst/>
          </a:prstGeom>
        </p:spPr>
        <p:txBody>
          <a:bodyPr lIns="91439" tIns="45719" rIns="91439" bIns="45719" anchor="t">
            <a:noAutofit/>
          </a:bodyPr>
          <a:lstStyle>
            <a:lvl1pPr>
              <a:defRPr/>
            </a:lvl1pPr>
          </a:lstStyle>
          <a:p>
            <a:endParaRPr dirty="0"/>
          </a:p>
        </p:txBody>
      </p:sp>
      <p:sp>
        <p:nvSpPr>
          <p:cNvPr id="397" name="Shape 397"/>
          <p:cNvSpPr>
            <a:spLocks noGrp="1"/>
          </p:cNvSpPr>
          <p:nvPr>
            <p:ph type="pic" sz="quarter" idx="14"/>
          </p:nvPr>
        </p:nvSpPr>
        <p:spPr>
          <a:xfrm>
            <a:off x="4176133" y="1027718"/>
            <a:ext cx="2338542" cy="2338543"/>
          </a:xfrm>
          <a:prstGeom prst="rect">
            <a:avLst/>
          </a:prstGeom>
        </p:spPr>
        <p:txBody>
          <a:bodyPr lIns="91439" tIns="45719" rIns="91439" bIns="45719" anchor="t">
            <a:noAutofit/>
          </a:bodyPr>
          <a:lstStyle>
            <a:lvl1pPr>
              <a:defRPr/>
            </a:lvl1pPr>
          </a:lstStyle>
          <a:p>
            <a:endParaRPr dirty="0"/>
          </a:p>
        </p:txBody>
      </p:sp>
      <p:sp>
        <p:nvSpPr>
          <p:cNvPr id="398" name="Shape 398"/>
          <p:cNvSpPr>
            <a:spLocks noGrp="1"/>
          </p:cNvSpPr>
          <p:nvPr>
            <p:ph type="pic" sz="quarter" idx="15"/>
          </p:nvPr>
        </p:nvSpPr>
        <p:spPr>
          <a:xfrm>
            <a:off x="1710350" y="3491741"/>
            <a:ext cx="2338543" cy="2338542"/>
          </a:xfrm>
          <a:prstGeom prst="rect">
            <a:avLst/>
          </a:prstGeom>
        </p:spPr>
        <p:txBody>
          <a:bodyPr lIns="91439" tIns="45719" rIns="91439" bIns="45719" anchor="t">
            <a:noAutofit/>
          </a:bodyPr>
          <a:lstStyle>
            <a:lvl1pPr>
              <a:defRPr/>
            </a:lvl1pPr>
          </a:lstStyle>
          <a:p>
            <a:endParaRPr dirty="0"/>
          </a:p>
        </p:txBody>
      </p:sp>
      <p:sp>
        <p:nvSpPr>
          <p:cNvPr id="399" name="Shape 399"/>
          <p:cNvSpPr>
            <a:spLocks noGrp="1"/>
          </p:cNvSpPr>
          <p:nvPr>
            <p:ph type="pic" sz="quarter" idx="16"/>
          </p:nvPr>
        </p:nvSpPr>
        <p:spPr>
          <a:xfrm>
            <a:off x="4176132" y="3491740"/>
            <a:ext cx="2338543" cy="2338543"/>
          </a:xfrm>
          <a:prstGeom prst="rect">
            <a:avLst/>
          </a:prstGeom>
        </p:spPr>
        <p:txBody>
          <a:bodyPr lIns="91439" tIns="45719" rIns="91439" bIns="45719" anchor="t">
            <a:noAutofit/>
          </a:bodyPr>
          <a:lstStyle>
            <a:lvl1pPr>
              <a:defRPr/>
            </a:lvl1pPr>
          </a:lstStyle>
          <a:p>
            <a:endParaRPr dirty="0"/>
          </a:p>
        </p:txBody>
      </p:sp>
      <p:sp>
        <p:nvSpPr>
          <p:cNvPr id="400" name="Shape 400"/>
          <p:cNvSpPr>
            <a:spLocks noGrp="1"/>
          </p:cNvSpPr>
          <p:nvPr>
            <p:ph type="body" sz="quarter" idx="1"/>
          </p:nvPr>
        </p:nvSpPr>
        <p:spPr>
          <a:xfrm>
            <a:off x="76410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01" name="Shape 401"/>
          <p:cNvSpPr>
            <a:spLocks noGrp="1"/>
          </p:cNvSpPr>
          <p:nvPr>
            <p:ph type="title"/>
          </p:nvPr>
        </p:nvSpPr>
        <p:spPr>
          <a:xfrm>
            <a:off x="7609664" y="1345184"/>
            <a:ext cx="3034498" cy="1322388"/>
          </a:xfrm>
          <a:prstGeom prst="rect">
            <a:avLst/>
          </a:prstGeom>
        </p:spPr>
        <p:txBody>
          <a:bodyPr anchor="t"/>
          <a:lstStyle>
            <a:lvl1pPr algn="l">
              <a:lnSpc>
                <a:spcPct val="80000"/>
              </a:lnSpc>
              <a:defRPr sz="5000"/>
            </a:lvl1pPr>
          </a:lstStyle>
          <a:p>
            <a:r>
              <a:rPr dirty="0"/>
              <a:t>Title Text</a:t>
            </a:r>
          </a:p>
        </p:txBody>
      </p:sp>
      <p:sp>
        <p:nvSpPr>
          <p:cNvPr id="402" name="Shape 40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412472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About us (1)">
    <p:spTree>
      <p:nvGrpSpPr>
        <p:cNvPr id="1" name=""/>
        <p:cNvGrpSpPr/>
        <p:nvPr/>
      </p:nvGrpSpPr>
      <p:grpSpPr>
        <a:xfrm>
          <a:off x="0" y="0"/>
          <a:ext cx="0" cy="0"/>
          <a:chOff x="0" y="0"/>
          <a:chExt cx="0" cy="0"/>
        </a:xfrm>
      </p:grpSpPr>
      <p:sp>
        <p:nvSpPr>
          <p:cNvPr id="45" name="Shape 45"/>
          <p:cNvSpPr>
            <a:spLocks noGrp="1"/>
          </p:cNvSpPr>
          <p:nvPr>
            <p:ph type="pic" idx="13"/>
          </p:nvPr>
        </p:nvSpPr>
        <p:spPr>
          <a:xfrm>
            <a:off x="2622655" y="-8957"/>
            <a:ext cx="9568148" cy="4524680"/>
          </a:xfrm>
          <a:prstGeom prst="rect">
            <a:avLst/>
          </a:prstGeom>
        </p:spPr>
        <p:txBody>
          <a:bodyPr lIns="91439" tIns="45719" rIns="91439" bIns="45719" anchor="t">
            <a:noAutofit/>
          </a:bodyPr>
          <a:lstStyle>
            <a:lvl1pPr>
              <a:defRPr/>
            </a:lvl1pPr>
          </a:lstStyle>
          <a:p>
            <a:endParaRPr dirty="0"/>
          </a:p>
        </p:txBody>
      </p:sp>
      <p:sp>
        <p:nvSpPr>
          <p:cNvPr id="46" name="Shape 46"/>
          <p:cNvSpPr>
            <a:spLocks noGrp="1"/>
          </p:cNvSpPr>
          <p:nvPr>
            <p:ph type="title"/>
          </p:nvPr>
        </p:nvSpPr>
        <p:spPr>
          <a:xfrm>
            <a:off x="3341240" y="2355328"/>
            <a:ext cx="2972977" cy="1568006"/>
          </a:xfrm>
          <a:prstGeom prst="rect">
            <a:avLst/>
          </a:prstGeom>
        </p:spPr>
        <p:txBody>
          <a:bodyPr anchor="t"/>
          <a:lstStyle>
            <a:lvl1pPr algn="l">
              <a:lnSpc>
                <a:spcPct val="80000"/>
              </a:lnSpc>
              <a:defRPr>
                <a:solidFill>
                  <a:srgbClr val="FFFFFF"/>
                </a:solidFill>
              </a:defRPr>
            </a:lvl1pPr>
          </a:lstStyle>
          <a:p>
            <a:r>
              <a:rPr dirty="0"/>
              <a:t>Title Text</a:t>
            </a:r>
          </a:p>
        </p:txBody>
      </p:sp>
      <p:sp>
        <p:nvSpPr>
          <p:cNvPr id="47" name="Shape 47"/>
          <p:cNvSpPr>
            <a:spLocks noGrp="1"/>
          </p:cNvSpPr>
          <p:nvPr>
            <p:ph type="body" sz="quarter" idx="1"/>
          </p:nvPr>
        </p:nvSpPr>
        <p:spPr>
          <a:xfrm>
            <a:off x="3354662" y="5304787"/>
            <a:ext cx="5775376" cy="706438"/>
          </a:xfrm>
          <a:prstGeom prst="rect">
            <a:avLst/>
          </a:prstGeom>
        </p:spPr>
        <p:txBody>
          <a:bodyPr>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8" name="Shape 48"/>
          <p:cNvSpPr/>
          <p:nvPr/>
        </p:nvSpPr>
        <p:spPr>
          <a:xfrm>
            <a:off x="1037447" y="5387015"/>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49" name="Shape 49"/>
          <p:cNvSpPr>
            <a:spLocks noGrp="1"/>
          </p:cNvSpPr>
          <p:nvPr>
            <p:ph type="sldNum" sz="quarter" idx="2"/>
          </p:nvPr>
        </p:nvSpPr>
        <p:spPr>
          <a:xfrm>
            <a:off x="1198913" y="554608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2087134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Gallery (12)">
    <p:spTree>
      <p:nvGrpSpPr>
        <p:cNvPr id="1" name=""/>
        <p:cNvGrpSpPr/>
        <p:nvPr/>
      </p:nvGrpSpPr>
      <p:grpSpPr>
        <a:xfrm>
          <a:off x="0" y="0"/>
          <a:ext cx="0" cy="0"/>
          <a:chOff x="0" y="0"/>
          <a:chExt cx="0" cy="0"/>
        </a:xfrm>
      </p:grpSpPr>
      <p:sp>
        <p:nvSpPr>
          <p:cNvPr id="409" name="Shape 409"/>
          <p:cNvSpPr>
            <a:spLocks noGrp="1"/>
          </p:cNvSpPr>
          <p:nvPr>
            <p:ph type="pic" sz="quarter" idx="13"/>
          </p:nvPr>
        </p:nvSpPr>
        <p:spPr>
          <a:xfrm>
            <a:off x="1556352" y="924121"/>
            <a:ext cx="2921001" cy="5009758"/>
          </a:xfrm>
          <a:prstGeom prst="rect">
            <a:avLst/>
          </a:prstGeom>
        </p:spPr>
        <p:txBody>
          <a:bodyPr lIns="91439" tIns="45719" rIns="91439" bIns="45719" anchor="t">
            <a:noAutofit/>
          </a:bodyPr>
          <a:lstStyle>
            <a:lvl1pPr>
              <a:defRPr/>
            </a:lvl1pPr>
          </a:lstStyle>
          <a:p>
            <a:endParaRPr dirty="0"/>
          </a:p>
        </p:txBody>
      </p:sp>
      <p:sp>
        <p:nvSpPr>
          <p:cNvPr id="410" name="Shape 410"/>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411" name="Shape 411"/>
          <p:cNvSpPr>
            <a:spLocks noGrp="1"/>
          </p:cNvSpPr>
          <p:nvPr>
            <p:ph type="pic" sz="quarter" idx="15"/>
          </p:nvPr>
        </p:nvSpPr>
        <p:spPr>
          <a:xfrm>
            <a:off x="7714648" y="924121"/>
            <a:ext cx="2921001" cy="5009758"/>
          </a:xfrm>
          <a:prstGeom prst="rect">
            <a:avLst/>
          </a:prstGeom>
        </p:spPr>
        <p:txBody>
          <a:bodyPr lIns="91439" tIns="45719" rIns="91439" bIns="45719" anchor="t">
            <a:noAutofit/>
          </a:bodyPr>
          <a:lstStyle>
            <a:lvl1pPr>
              <a:defRPr/>
            </a:lvl1pPr>
          </a:lstStyle>
          <a:p>
            <a:endParaRPr dirty="0"/>
          </a:p>
        </p:txBody>
      </p:sp>
      <p:sp>
        <p:nvSpPr>
          <p:cNvPr id="412" name="Shape 41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147237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Gallery (13)">
    <p:spTree>
      <p:nvGrpSpPr>
        <p:cNvPr id="1" name=""/>
        <p:cNvGrpSpPr/>
        <p:nvPr/>
      </p:nvGrpSpPr>
      <p:grpSpPr>
        <a:xfrm>
          <a:off x="0" y="0"/>
          <a:ext cx="0" cy="0"/>
          <a:chOff x="0" y="0"/>
          <a:chExt cx="0" cy="0"/>
        </a:xfrm>
      </p:grpSpPr>
      <p:sp>
        <p:nvSpPr>
          <p:cNvPr id="419" name="Shape 419"/>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20" name="Shape 420"/>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421" name="Shape 421"/>
          <p:cNvSpPr>
            <a:spLocks noGrp="1"/>
          </p:cNvSpPr>
          <p:nvPr>
            <p:ph type="pic" sz="quarter" idx="13"/>
          </p:nvPr>
        </p:nvSpPr>
        <p:spPr>
          <a:xfrm>
            <a:off x="8167438" y="2572685"/>
            <a:ext cx="2982630" cy="2982630"/>
          </a:xfrm>
          <a:prstGeom prst="rect">
            <a:avLst/>
          </a:prstGeom>
        </p:spPr>
        <p:txBody>
          <a:bodyPr lIns="91439" tIns="45719" rIns="91439" bIns="45719" anchor="t">
            <a:noAutofit/>
          </a:bodyPr>
          <a:lstStyle>
            <a:lvl1pPr>
              <a:defRPr/>
            </a:lvl1pPr>
          </a:lstStyle>
          <a:p>
            <a:endParaRPr dirty="0"/>
          </a:p>
        </p:txBody>
      </p:sp>
      <p:sp>
        <p:nvSpPr>
          <p:cNvPr id="422" name="Shape 422"/>
          <p:cNvSpPr>
            <a:spLocks noGrp="1"/>
          </p:cNvSpPr>
          <p:nvPr>
            <p:ph type="pic" sz="quarter" idx="14"/>
          </p:nvPr>
        </p:nvSpPr>
        <p:spPr>
          <a:xfrm>
            <a:off x="7532439" y="1937685"/>
            <a:ext cx="2982630" cy="2982630"/>
          </a:xfrm>
          <a:prstGeom prst="rect">
            <a:avLst/>
          </a:prstGeom>
        </p:spPr>
        <p:txBody>
          <a:bodyPr lIns="91439" tIns="45719" rIns="91439" bIns="45719" anchor="t">
            <a:noAutofit/>
          </a:bodyPr>
          <a:lstStyle>
            <a:lvl1pPr>
              <a:defRPr/>
            </a:lvl1pPr>
          </a:lstStyle>
          <a:p>
            <a:endParaRPr dirty="0"/>
          </a:p>
        </p:txBody>
      </p:sp>
      <p:sp>
        <p:nvSpPr>
          <p:cNvPr id="423" name="Shape 423"/>
          <p:cNvSpPr>
            <a:spLocks noGrp="1"/>
          </p:cNvSpPr>
          <p:nvPr>
            <p:ph type="pic" sz="quarter" idx="15"/>
          </p:nvPr>
        </p:nvSpPr>
        <p:spPr>
          <a:xfrm>
            <a:off x="6897438" y="1302685"/>
            <a:ext cx="2982631" cy="2982630"/>
          </a:xfrm>
          <a:prstGeom prst="rect">
            <a:avLst/>
          </a:prstGeom>
        </p:spPr>
        <p:txBody>
          <a:bodyPr lIns="91439" tIns="45719" rIns="91439" bIns="45719" anchor="t">
            <a:noAutofit/>
          </a:bodyPr>
          <a:lstStyle>
            <a:lvl1pPr>
              <a:defRPr/>
            </a:lvl1pPr>
          </a:lstStyle>
          <a:p>
            <a:endParaRPr dirty="0"/>
          </a:p>
        </p:txBody>
      </p:sp>
      <p:sp>
        <p:nvSpPr>
          <p:cNvPr id="424" name="Shape 42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5270884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Gallery (14)">
    <p:spTree>
      <p:nvGrpSpPr>
        <p:cNvPr id="1" name=""/>
        <p:cNvGrpSpPr/>
        <p:nvPr/>
      </p:nvGrpSpPr>
      <p:grpSpPr>
        <a:xfrm>
          <a:off x="0" y="0"/>
          <a:ext cx="0" cy="0"/>
          <a:chOff x="0" y="0"/>
          <a:chExt cx="0" cy="0"/>
        </a:xfrm>
      </p:grpSpPr>
      <p:sp>
        <p:nvSpPr>
          <p:cNvPr id="431" name="Shape 431"/>
          <p:cNvSpPr>
            <a:spLocks noGrp="1"/>
          </p:cNvSpPr>
          <p:nvPr>
            <p:ph type="pic" sz="quarter" idx="13"/>
          </p:nvPr>
        </p:nvSpPr>
        <p:spPr>
          <a:xfrm>
            <a:off x="5698745" y="886988"/>
            <a:ext cx="2727011" cy="2001661"/>
          </a:xfrm>
          <a:prstGeom prst="rect">
            <a:avLst/>
          </a:prstGeom>
        </p:spPr>
        <p:txBody>
          <a:bodyPr lIns="91439" tIns="45719" rIns="91439" bIns="45719" anchor="t">
            <a:noAutofit/>
          </a:bodyPr>
          <a:lstStyle>
            <a:lvl1pPr>
              <a:defRPr/>
            </a:lvl1pPr>
          </a:lstStyle>
          <a:p>
            <a:endParaRPr dirty="0"/>
          </a:p>
        </p:txBody>
      </p:sp>
      <p:sp>
        <p:nvSpPr>
          <p:cNvPr id="432" name="Shape 432"/>
          <p:cNvSpPr>
            <a:spLocks noGrp="1"/>
          </p:cNvSpPr>
          <p:nvPr>
            <p:ph type="pic" sz="quarter" idx="14"/>
          </p:nvPr>
        </p:nvSpPr>
        <p:spPr>
          <a:xfrm>
            <a:off x="8550714" y="886988"/>
            <a:ext cx="2071418" cy="2001661"/>
          </a:xfrm>
          <a:prstGeom prst="rect">
            <a:avLst/>
          </a:prstGeom>
        </p:spPr>
        <p:txBody>
          <a:bodyPr lIns="91439" tIns="45719" rIns="91439" bIns="45719" anchor="t">
            <a:noAutofit/>
          </a:bodyPr>
          <a:lstStyle>
            <a:lvl1pPr>
              <a:defRPr/>
            </a:lvl1pPr>
          </a:lstStyle>
          <a:p>
            <a:endParaRPr dirty="0"/>
          </a:p>
        </p:txBody>
      </p:sp>
      <p:sp>
        <p:nvSpPr>
          <p:cNvPr id="433" name="Shape 433"/>
          <p:cNvSpPr>
            <a:spLocks noGrp="1"/>
          </p:cNvSpPr>
          <p:nvPr>
            <p:ph type="pic" sz="quarter" idx="15"/>
          </p:nvPr>
        </p:nvSpPr>
        <p:spPr>
          <a:xfrm>
            <a:off x="5698746" y="3015870"/>
            <a:ext cx="4923235" cy="2953991"/>
          </a:xfrm>
          <a:prstGeom prst="rect">
            <a:avLst/>
          </a:prstGeom>
        </p:spPr>
        <p:txBody>
          <a:bodyPr lIns="91439" tIns="45719" rIns="91439" bIns="45719" anchor="t">
            <a:noAutofit/>
          </a:bodyPr>
          <a:lstStyle>
            <a:lvl1pPr>
              <a:defRPr/>
            </a:lvl1pPr>
          </a:lstStyle>
          <a:p>
            <a:endParaRPr dirty="0"/>
          </a:p>
        </p:txBody>
      </p:sp>
      <p:sp>
        <p:nvSpPr>
          <p:cNvPr id="434" name="Shape 4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1274170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Gallery (15)">
    <p:spTree>
      <p:nvGrpSpPr>
        <p:cNvPr id="1" name=""/>
        <p:cNvGrpSpPr/>
        <p:nvPr/>
      </p:nvGrpSpPr>
      <p:grpSpPr>
        <a:xfrm>
          <a:off x="0" y="0"/>
          <a:ext cx="0" cy="0"/>
          <a:chOff x="0" y="0"/>
          <a:chExt cx="0" cy="0"/>
        </a:xfrm>
      </p:grpSpPr>
      <p:sp>
        <p:nvSpPr>
          <p:cNvPr id="441" name="Shape 441"/>
          <p:cNvSpPr>
            <a:spLocks noGrp="1"/>
          </p:cNvSpPr>
          <p:nvPr>
            <p:ph type="body" sz="quarter" idx="1"/>
          </p:nvPr>
        </p:nvSpPr>
        <p:spPr>
          <a:xfrm>
            <a:off x="1659389" y="3673411"/>
            <a:ext cx="2650245"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42" name="Shape 442"/>
          <p:cNvSpPr>
            <a:spLocks noGrp="1"/>
          </p:cNvSpPr>
          <p:nvPr>
            <p:ph type="title"/>
          </p:nvPr>
        </p:nvSpPr>
        <p:spPr>
          <a:xfrm>
            <a:off x="1632005" y="1525651"/>
            <a:ext cx="2616112" cy="1076770"/>
          </a:xfrm>
          <a:prstGeom prst="rect">
            <a:avLst/>
          </a:prstGeom>
        </p:spPr>
        <p:txBody>
          <a:bodyPr anchor="t"/>
          <a:lstStyle>
            <a:lvl1pPr algn="l">
              <a:lnSpc>
                <a:spcPct val="80000"/>
              </a:lnSpc>
              <a:defRPr sz="4000"/>
            </a:lvl1pPr>
          </a:lstStyle>
          <a:p>
            <a:r>
              <a:rPr dirty="0"/>
              <a:t>Title Text</a:t>
            </a:r>
          </a:p>
        </p:txBody>
      </p:sp>
      <p:sp>
        <p:nvSpPr>
          <p:cNvPr id="443" name="Shape 443"/>
          <p:cNvSpPr>
            <a:spLocks noGrp="1"/>
          </p:cNvSpPr>
          <p:nvPr>
            <p:ph type="pic" sz="quarter" idx="13"/>
          </p:nvPr>
        </p:nvSpPr>
        <p:spPr>
          <a:xfrm>
            <a:off x="9443523" y="882650"/>
            <a:ext cx="1905001" cy="5092701"/>
          </a:xfrm>
          <a:prstGeom prst="rect">
            <a:avLst/>
          </a:prstGeom>
        </p:spPr>
        <p:txBody>
          <a:bodyPr lIns="91439" tIns="45719" rIns="91439" bIns="45719" anchor="t">
            <a:noAutofit/>
          </a:bodyPr>
          <a:lstStyle>
            <a:lvl1pPr>
              <a:defRPr/>
            </a:lvl1pPr>
          </a:lstStyle>
          <a:p>
            <a:endParaRPr dirty="0"/>
          </a:p>
        </p:txBody>
      </p:sp>
      <p:sp>
        <p:nvSpPr>
          <p:cNvPr id="444" name="Shape 444"/>
          <p:cNvSpPr>
            <a:spLocks noGrp="1"/>
          </p:cNvSpPr>
          <p:nvPr>
            <p:ph type="pic" sz="quarter" idx="14"/>
          </p:nvPr>
        </p:nvSpPr>
        <p:spPr>
          <a:xfrm>
            <a:off x="5370807" y="881282"/>
            <a:ext cx="1905001" cy="2489201"/>
          </a:xfrm>
          <a:prstGeom prst="rect">
            <a:avLst/>
          </a:prstGeom>
        </p:spPr>
        <p:txBody>
          <a:bodyPr lIns="91439" tIns="45719" rIns="91439" bIns="45719" anchor="t">
            <a:noAutofit/>
          </a:bodyPr>
          <a:lstStyle>
            <a:lvl1pPr>
              <a:defRPr/>
            </a:lvl1pPr>
          </a:lstStyle>
          <a:p>
            <a:endParaRPr dirty="0"/>
          </a:p>
        </p:txBody>
      </p:sp>
      <p:sp>
        <p:nvSpPr>
          <p:cNvPr id="445" name="Shape 445"/>
          <p:cNvSpPr>
            <a:spLocks noGrp="1"/>
          </p:cNvSpPr>
          <p:nvPr>
            <p:ph type="pic" sz="quarter" idx="15"/>
          </p:nvPr>
        </p:nvSpPr>
        <p:spPr>
          <a:xfrm>
            <a:off x="7412979" y="881282"/>
            <a:ext cx="1905001" cy="2489201"/>
          </a:xfrm>
          <a:prstGeom prst="rect">
            <a:avLst/>
          </a:prstGeom>
        </p:spPr>
        <p:txBody>
          <a:bodyPr lIns="91439" tIns="45719" rIns="91439" bIns="45719" anchor="t">
            <a:noAutofit/>
          </a:bodyPr>
          <a:lstStyle>
            <a:lvl1pPr>
              <a:defRPr/>
            </a:lvl1pPr>
          </a:lstStyle>
          <a:p>
            <a:endParaRPr dirty="0"/>
          </a:p>
        </p:txBody>
      </p:sp>
      <p:sp>
        <p:nvSpPr>
          <p:cNvPr id="446" name="Shape 446"/>
          <p:cNvSpPr>
            <a:spLocks noGrp="1"/>
          </p:cNvSpPr>
          <p:nvPr>
            <p:ph type="pic" sz="quarter" idx="16"/>
          </p:nvPr>
        </p:nvSpPr>
        <p:spPr>
          <a:xfrm>
            <a:off x="5370807" y="3497023"/>
            <a:ext cx="3944286" cy="2476501"/>
          </a:xfrm>
          <a:prstGeom prst="rect">
            <a:avLst/>
          </a:prstGeom>
        </p:spPr>
        <p:txBody>
          <a:bodyPr lIns="91439" tIns="45719" rIns="91439" bIns="45719" anchor="t">
            <a:noAutofit/>
          </a:bodyPr>
          <a:lstStyle>
            <a:lvl1pPr>
              <a:defRPr/>
            </a:lvl1pPr>
          </a:lstStyle>
          <a:p>
            <a:endParaRPr dirty="0"/>
          </a:p>
        </p:txBody>
      </p:sp>
      <p:sp>
        <p:nvSpPr>
          <p:cNvPr id="447" name="Shape 44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542678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Gallery (16)">
    <p:spTree>
      <p:nvGrpSpPr>
        <p:cNvPr id="1" name=""/>
        <p:cNvGrpSpPr/>
        <p:nvPr/>
      </p:nvGrpSpPr>
      <p:grpSpPr>
        <a:xfrm>
          <a:off x="0" y="0"/>
          <a:ext cx="0" cy="0"/>
          <a:chOff x="0" y="0"/>
          <a:chExt cx="0" cy="0"/>
        </a:xfrm>
      </p:grpSpPr>
      <p:sp>
        <p:nvSpPr>
          <p:cNvPr id="454" name="Shape 454"/>
          <p:cNvSpPr>
            <a:spLocks noGrp="1"/>
          </p:cNvSpPr>
          <p:nvPr>
            <p:ph type="body" sz="quarter" idx="1"/>
          </p:nvPr>
        </p:nvSpPr>
        <p:spPr>
          <a:xfrm>
            <a:off x="1273653" y="3169745"/>
            <a:ext cx="5274141" cy="1420813"/>
          </a:xfrm>
          <a:prstGeom prst="rect">
            <a:avLst/>
          </a:prstGeom>
        </p:spPr>
        <p:txBody>
          <a:bodyPr anchor="t">
            <a:noAutofit/>
          </a:bodyPr>
          <a:lstStyle>
            <a:lvl1pPr marL="0" indent="0" algn="r">
              <a:buSzTx/>
              <a:buNone/>
              <a:defRPr/>
            </a:lvl1pPr>
            <a:lvl2pPr marL="0" indent="114300" algn="r">
              <a:buSzTx/>
              <a:buNone/>
              <a:defRPr/>
            </a:lvl2pPr>
            <a:lvl3pPr marL="0" indent="228600" algn="r">
              <a:buSzTx/>
              <a:buNone/>
              <a:defRPr/>
            </a:lvl3pPr>
            <a:lvl4pPr marL="0" indent="342900" algn="r">
              <a:buSzTx/>
              <a:buNone/>
              <a:defRPr/>
            </a:lvl4pPr>
            <a:lvl5pPr marL="0" indent="457200" algn="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455" name="Shape 455"/>
          <p:cNvSpPr>
            <a:spLocks noGrp="1"/>
          </p:cNvSpPr>
          <p:nvPr>
            <p:ph type="title"/>
          </p:nvPr>
        </p:nvSpPr>
        <p:spPr>
          <a:xfrm>
            <a:off x="2335536" y="1657329"/>
            <a:ext cx="4225840" cy="830898"/>
          </a:xfrm>
          <a:prstGeom prst="rect">
            <a:avLst/>
          </a:prstGeom>
        </p:spPr>
        <p:txBody>
          <a:bodyPr anchor="t"/>
          <a:lstStyle>
            <a:lvl1pPr algn="r">
              <a:defRPr/>
            </a:lvl1pPr>
          </a:lstStyle>
          <a:p>
            <a:r>
              <a:rPr dirty="0"/>
              <a:t>Title Text</a:t>
            </a:r>
          </a:p>
        </p:txBody>
      </p:sp>
      <p:sp>
        <p:nvSpPr>
          <p:cNvPr id="456" name="Shape 456"/>
          <p:cNvSpPr>
            <a:spLocks noGrp="1"/>
          </p:cNvSpPr>
          <p:nvPr>
            <p:ph type="pic" idx="13"/>
          </p:nvPr>
        </p:nvSpPr>
        <p:spPr>
          <a:xfrm>
            <a:off x="6345983" y="-45417"/>
            <a:ext cx="5866113" cy="6948834"/>
          </a:xfrm>
          <a:prstGeom prst="rect">
            <a:avLst/>
          </a:prstGeom>
        </p:spPr>
        <p:txBody>
          <a:bodyPr lIns="91439" tIns="45719" rIns="91439" bIns="45719" anchor="t">
            <a:noAutofit/>
          </a:bodyPr>
          <a:lstStyle>
            <a:lvl1pPr>
              <a:defRPr/>
            </a:lvl1pPr>
          </a:lstStyle>
          <a:p>
            <a:endParaRPr dirty="0"/>
          </a:p>
        </p:txBody>
      </p:sp>
      <p:sp>
        <p:nvSpPr>
          <p:cNvPr id="457" name="Shape 4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014163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Gallery (17)">
    <p:spTree>
      <p:nvGrpSpPr>
        <p:cNvPr id="1" name=""/>
        <p:cNvGrpSpPr/>
        <p:nvPr/>
      </p:nvGrpSpPr>
      <p:grpSpPr>
        <a:xfrm>
          <a:off x="0" y="0"/>
          <a:ext cx="0" cy="0"/>
          <a:chOff x="0" y="0"/>
          <a:chExt cx="0" cy="0"/>
        </a:xfrm>
      </p:grpSpPr>
      <p:sp>
        <p:nvSpPr>
          <p:cNvPr id="11" name="Picture Placeholder 2"/>
          <p:cNvSpPr>
            <a:spLocks noGrp="1"/>
          </p:cNvSpPr>
          <p:nvPr>
            <p:ph type="pic" sz="quarter" idx="12"/>
          </p:nvPr>
        </p:nvSpPr>
        <p:spPr>
          <a:xfrm>
            <a:off x="6042836" y="0"/>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3" name="Picture Placeholder 2"/>
          <p:cNvSpPr>
            <a:spLocks noGrp="1"/>
          </p:cNvSpPr>
          <p:nvPr>
            <p:ph type="pic" sz="quarter" idx="11"/>
          </p:nvPr>
        </p:nvSpPr>
        <p:spPr>
          <a:xfrm>
            <a:off x="6047034" y="2227388"/>
            <a:ext cx="4628357" cy="4629150"/>
          </a:xfrm>
          <a:prstGeom prst="rtTriangle">
            <a:avLst/>
          </a:prstGeom>
        </p:spPr>
        <p:txBody>
          <a:bodyPr/>
          <a:lstStyle>
            <a:lvl1pPr>
              <a:defRPr/>
            </a:lvl1pPr>
          </a:lstStyle>
          <a:p>
            <a:endParaRPr lang="en-US" dirty="0"/>
          </a:p>
        </p:txBody>
      </p:sp>
      <p:sp>
        <p:nvSpPr>
          <p:cNvPr id="466" name="Shape 46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9075841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Gallery (18)">
    <p:bg>
      <p:bgPr>
        <a:solidFill>
          <a:srgbClr val="16171A"/>
        </a:solidFill>
        <a:effectLst/>
      </p:bgPr>
    </p:bg>
    <p:spTree>
      <p:nvGrpSpPr>
        <p:cNvPr id="1" name=""/>
        <p:cNvGrpSpPr/>
        <p:nvPr/>
      </p:nvGrpSpPr>
      <p:grpSpPr>
        <a:xfrm>
          <a:off x="0" y="0"/>
          <a:ext cx="0" cy="0"/>
          <a:chOff x="0" y="0"/>
          <a:chExt cx="0" cy="0"/>
        </a:xfrm>
      </p:grpSpPr>
      <p:sp>
        <p:nvSpPr>
          <p:cNvPr id="473" name="Shape 473"/>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74" name="Shape 474"/>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75" name="Shape 475"/>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76" name="Shape 476"/>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77" name="Shape 477"/>
          <p:cNvSpPr>
            <a:spLocks noGrp="1"/>
          </p:cNvSpPr>
          <p:nvPr>
            <p:ph type="pic" sz="quarter" idx="17"/>
          </p:nvPr>
        </p:nvSpPr>
        <p:spPr>
          <a:xfrm>
            <a:off x="9751993" y="0"/>
            <a:ext cx="2438401" cy="1714500"/>
          </a:xfrm>
          <a:prstGeom prst="rect">
            <a:avLst/>
          </a:prstGeom>
        </p:spPr>
        <p:txBody>
          <a:bodyPr lIns="91439" tIns="45719" rIns="91439" bIns="45719" anchor="t">
            <a:noAutofit/>
          </a:bodyPr>
          <a:lstStyle>
            <a:lvl1pPr>
              <a:defRPr/>
            </a:lvl1pPr>
          </a:lstStyle>
          <a:p>
            <a:endParaRPr dirty="0"/>
          </a:p>
        </p:txBody>
      </p:sp>
      <p:sp>
        <p:nvSpPr>
          <p:cNvPr id="478" name="Shape 478"/>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479" name="Shape 479"/>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480" name="Shape 480"/>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481" name="Shape 481"/>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482" name="Shape 482"/>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483" name="Shape 483"/>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484" name="Shape 484"/>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485" name="Shape 485"/>
          <p:cNvSpPr>
            <a:spLocks noGrp="1"/>
          </p:cNvSpPr>
          <p:nvPr>
            <p:ph type="pic" sz="quarter" idx="25"/>
          </p:nvPr>
        </p:nvSpPr>
        <p:spPr>
          <a:xfrm>
            <a:off x="7313973" y="5141949"/>
            <a:ext cx="2438401" cy="1714501"/>
          </a:xfrm>
          <a:prstGeom prst="rect">
            <a:avLst/>
          </a:prstGeom>
        </p:spPr>
        <p:txBody>
          <a:bodyPr lIns="91439" tIns="45719" rIns="91439" bIns="45719" anchor="t">
            <a:noAutofit/>
          </a:bodyPr>
          <a:lstStyle>
            <a:lvl1pPr>
              <a:defRPr/>
            </a:lvl1pPr>
          </a:lstStyle>
          <a:p>
            <a:endParaRPr dirty="0"/>
          </a:p>
        </p:txBody>
      </p:sp>
      <p:sp>
        <p:nvSpPr>
          <p:cNvPr id="486" name="Shape 486"/>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487" name="Shape 4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05454818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Gallery (19)">
    <p:spTree>
      <p:nvGrpSpPr>
        <p:cNvPr id="1" name=""/>
        <p:cNvGrpSpPr/>
        <p:nvPr/>
      </p:nvGrpSpPr>
      <p:grpSpPr>
        <a:xfrm>
          <a:off x="0" y="0"/>
          <a:ext cx="0" cy="0"/>
          <a:chOff x="0" y="0"/>
          <a:chExt cx="0" cy="0"/>
        </a:xfrm>
      </p:grpSpPr>
      <p:sp>
        <p:nvSpPr>
          <p:cNvPr id="494" name="Shape 494"/>
          <p:cNvSpPr>
            <a:spLocks noGrp="1"/>
          </p:cNvSpPr>
          <p:nvPr>
            <p:ph type="pic" sz="quarter" idx="13"/>
          </p:nvPr>
        </p:nvSpPr>
        <p:spPr>
          <a:xfrm>
            <a:off x="0" y="0"/>
            <a:ext cx="2438400" cy="1714500"/>
          </a:xfrm>
          <a:prstGeom prst="rect">
            <a:avLst/>
          </a:prstGeom>
        </p:spPr>
        <p:txBody>
          <a:bodyPr lIns="91439" tIns="45719" rIns="91439" bIns="45719" anchor="t">
            <a:noAutofit/>
          </a:bodyPr>
          <a:lstStyle>
            <a:lvl1pPr>
              <a:defRPr/>
            </a:lvl1pPr>
          </a:lstStyle>
          <a:p>
            <a:endParaRPr dirty="0"/>
          </a:p>
        </p:txBody>
      </p:sp>
      <p:sp>
        <p:nvSpPr>
          <p:cNvPr id="495" name="Shape 495"/>
          <p:cNvSpPr>
            <a:spLocks noGrp="1"/>
          </p:cNvSpPr>
          <p:nvPr>
            <p:ph type="pic" sz="quarter" idx="14"/>
          </p:nvPr>
        </p:nvSpPr>
        <p:spPr>
          <a:xfrm>
            <a:off x="2437976" y="0"/>
            <a:ext cx="2438401" cy="1714500"/>
          </a:xfrm>
          <a:prstGeom prst="rect">
            <a:avLst/>
          </a:prstGeom>
        </p:spPr>
        <p:txBody>
          <a:bodyPr lIns="91439" tIns="45719" rIns="91439" bIns="45719" anchor="t">
            <a:noAutofit/>
          </a:bodyPr>
          <a:lstStyle>
            <a:lvl1pPr>
              <a:defRPr/>
            </a:lvl1pPr>
          </a:lstStyle>
          <a:p>
            <a:endParaRPr dirty="0"/>
          </a:p>
        </p:txBody>
      </p:sp>
      <p:sp>
        <p:nvSpPr>
          <p:cNvPr id="496" name="Shape 496"/>
          <p:cNvSpPr>
            <a:spLocks noGrp="1"/>
          </p:cNvSpPr>
          <p:nvPr>
            <p:ph type="pic" sz="quarter" idx="15"/>
          </p:nvPr>
        </p:nvSpPr>
        <p:spPr>
          <a:xfrm>
            <a:off x="4875997" y="0"/>
            <a:ext cx="2438401" cy="1714500"/>
          </a:xfrm>
          <a:prstGeom prst="rect">
            <a:avLst/>
          </a:prstGeom>
        </p:spPr>
        <p:txBody>
          <a:bodyPr lIns="91439" tIns="45719" rIns="91439" bIns="45719" anchor="t">
            <a:noAutofit/>
          </a:bodyPr>
          <a:lstStyle>
            <a:lvl1pPr>
              <a:defRPr/>
            </a:lvl1pPr>
          </a:lstStyle>
          <a:p>
            <a:endParaRPr dirty="0"/>
          </a:p>
        </p:txBody>
      </p:sp>
      <p:sp>
        <p:nvSpPr>
          <p:cNvPr id="497" name="Shape 497"/>
          <p:cNvSpPr>
            <a:spLocks noGrp="1"/>
          </p:cNvSpPr>
          <p:nvPr>
            <p:ph type="pic" sz="quarter" idx="16"/>
          </p:nvPr>
        </p:nvSpPr>
        <p:spPr>
          <a:xfrm>
            <a:off x="7313973" y="0"/>
            <a:ext cx="2438401" cy="1714500"/>
          </a:xfrm>
          <a:prstGeom prst="rect">
            <a:avLst/>
          </a:prstGeom>
        </p:spPr>
        <p:txBody>
          <a:bodyPr lIns="91439" tIns="45719" rIns="91439" bIns="45719" anchor="t">
            <a:noAutofit/>
          </a:bodyPr>
          <a:lstStyle>
            <a:lvl1pPr>
              <a:defRPr/>
            </a:lvl1pPr>
          </a:lstStyle>
          <a:p>
            <a:endParaRPr dirty="0"/>
          </a:p>
        </p:txBody>
      </p:sp>
      <p:sp>
        <p:nvSpPr>
          <p:cNvPr id="498" name="Shape 498"/>
          <p:cNvSpPr>
            <a:spLocks noGrp="1"/>
          </p:cNvSpPr>
          <p:nvPr>
            <p:ph type="pic" sz="quarter" idx="17"/>
          </p:nvPr>
        </p:nvSpPr>
        <p:spPr>
          <a:xfrm>
            <a:off x="9751994" y="0"/>
            <a:ext cx="2438401" cy="1714500"/>
          </a:xfrm>
          <a:prstGeom prst="rect">
            <a:avLst/>
          </a:prstGeom>
        </p:spPr>
        <p:txBody>
          <a:bodyPr lIns="91439" tIns="45719" rIns="91439" bIns="45719" anchor="t">
            <a:noAutofit/>
          </a:bodyPr>
          <a:lstStyle>
            <a:lvl1pPr>
              <a:defRPr/>
            </a:lvl1pPr>
          </a:lstStyle>
          <a:p>
            <a:endParaRPr dirty="0"/>
          </a:p>
        </p:txBody>
      </p:sp>
      <p:sp>
        <p:nvSpPr>
          <p:cNvPr id="499" name="Shape 499"/>
          <p:cNvSpPr>
            <a:spLocks noGrp="1"/>
          </p:cNvSpPr>
          <p:nvPr>
            <p:ph type="pic" sz="quarter" idx="18"/>
          </p:nvPr>
        </p:nvSpPr>
        <p:spPr>
          <a:xfrm>
            <a:off x="0" y="1714500"/>
            <a:ext cx="2438400" cy="1714500"/>
          </a:xfrm>
          <a:prstGeom prst="rect">
            <a:avLst/>
          </a:prstGeom>
        </p:spPr>
        <p:txBody>
          <a:bodyPr lIns="91439" tIns="45719" rIns="91439" bIns="45719" anchor="t">
            <a:noAutofit/>
          </a:bodyPr>
          <a:lstStyle>
            <a:lvl1pPr>
              <a:defRPr/>
            </a:lvl1pPr>
          </a:lstStyle>
          <a:p>
            <a:endParaRPr dirty="0"/>
          </a:p>
        </p:txBody>
      </p:sp>
      <p:sp>
        <p:nvSpPr>
          <p:cNvPr id="500" name="Shape 500"/>
          <p:cNvSpPr>
            <a:spLocks noGrp="1"/>
          </p:cNvSpPr>
          <p:nvPr>
            <p:ph type="pic" sz="quarter" idx="19"/>
          </p:nvPr>
        </p:nvSpPr>
        <p:spPr>
          <a:xfrm>
            <a:off x="9751994" y="1714500"/>
            <a:ext cx="2438401" cy="1714500"/>
          </a:xfrm>
          <a:prstGeom prst="rect">
            <a:avLst/>
          </a:prstGeom>
        </p:spPr>
        <p:txBody>
          <a:bodyPr lIns="91439" tIns="45719" rIns="91439" bIns="45719" anchor="t">
            <a:noAutofit/>
          </a:bodyPr>
          <a:lstStyle>
            <a:lvl1pPr>
              <a:defRPr/>
            </a:lvl1pPr>
          </a:lstStyle>
          <a:p>
            <a:endParaRPr dirty="0"/>
          </a:p>
        </p:txBody>
      </p:sp>
      <p:sp>
        <p:nvSpPr>
          <p:cNvPr id="501" name="Shape 501"/>
          <p:cNvSpPr>
            <a:spLocks noGrp="1"/>
          </p:cNvSpPr>
          <p:nvPr>
            <p:ph type="pic" sz="quarter" idx="20"/>
          </p:nvPr>
        </p:nvSpPr>
        <p:spPr>
          <a:xfrm>
            <a:off x="0" y="3428548"/>
            <a:ext cx="2438400" cy="1714501"/>
          </a:xfrm>
          <a:prstGeom prst="rect">
            <a:avLst/>
          </a:prstGeom>
        </p:spPr>
        <p:txBody>
          <a:bodyPr lIns="91439" tIns="45719" rIns="91439" bIns="45719" anchor="t">
            <a:noAutofit/>
          </a:bodyPr>
          <a:lstStyle>
            <a:lvl1pPr>
              <a:defRPr/>
            </a:lvl1pPr>
          </a:lstStyle>
          <a:p>
            <a:endParaRPr dirty="0"/>
          </a:p>
        </p:txBody>
      </p:sp>
      <p:sp>
        <p:nvSpPr>
          <p:cNvPr id="502" name="Shape 502"/>
          <p:cNvSpPr>
            <a:spLocks noGrp="1"/>
          </p:cNvSpPr>
          <p:nvPr>
            <p:ph type="pic" sz="quarter" idx="21"/>
          </p:nvPr>
        </p:nvSpPr>
        <p:spPr>
          <a:xfrm>
            <a:off x="9751993" y="3428547"/>
            <a:ext cx="2438401" cy="1714501"/>
          </a:xfrm>
          <a:prstGeom prst="rect">
            <a:avLst/>
          </a:prstGeom>
        </p:spPr>
        <p:txBody>
          <a:bodyPr lIns="91439" tIns="45719" rIns="91439" bIns="45719" anchor="t">
            <a:noAutofit/>
          </a:bodyPr>
          <a:lstStyle>
            <a:lvl1pPr>
              <a:defRPr/>
            </a:lvl1pPr>
          </a:lstStyle>
          <a:p>
            <a:endParaRPr dirty="0"/>
          </a:p>
        </p:txBody>
      </p:sp>
      <p:sp>
        <p:nvSpPr>
          <p:cNvPr id="503" name="Shape 503"/>
          <p:cNvSpPr>
            <a:spLocks noGrp="1"/>
          </p:cNvSpPr>
          <p:nvPr>
            <p:ph type="pic" sz="quarter" idx="22"/>
          </p:nvPr>
        </p:nvSpPr>
        <p:spPr>
          <a:xfrm>
            <a:off x="0" y="5141949"/>
            <a:ext cx="2438400" cy="1714501"/>
          </a:xfrm>
          <a:prstGeom prst="rect">
            <a:avLst/>
          </a:prstGeom>
        </p:spPr>
        <p:txBody>
          <a:bodyPr lIns="91439" tIns="45719" rIns="91439" bIns="45719" anchor="t">
            <a:noAutofit/>
          </a:bodyPr>
          <a:lstStyle>
            <a:lvl1pPr>
              <a:defRPr/>
            </a:lvl1pPr>
          </a:lstStyle>
          <a:p>
            <a:endParaRPr dirty="0"/>
          </a:p>
        </p:txBody>
      </p:sp>
      <p:sp>
        <p:nvSpPr>
          <p:cNvPr id="504" name="Shape 504"/>
          <p:cNvSpPr>
            <a:spLocks noGrp="1"/>
          </p:cNvSpPr>
          <p:nvPr>
            <p:ph type="pic" sz="quarter" idx="23"/>
          </p:nvPr>
        </p:nvSpPr>
        <p:spPr>
          <a:xfrm>
            <a:off x="2437976" y="5141949"/>
            <a:ext cx="2438401" cy="1714501"/>
          </a:xfrm>
          <a:prstGeom prst="rect">
            <a:avLst/>
          </a:prstGeom>
        </p:spPr>
        <p:txBody>
          <a:bodyPr lIns="91439" tIns="45719" rIns="91439" bIns="45719" anchor="t">
            <a:noAutofit/>
          </a:bodyPr>
          <a:lstStyle>
            <a:lvl1pPr>
              <a:defRPr/>
            </a:lvl1pPr>
          </a:lstStyle>
          <a:p>
            <a:endParaRPr dirty="0"/>
          </a:p>
        </p:txBody>
      </p:sp>
      <p:sp>
        <p:nvSpPr>
          <p:cNvPr id="505" name="Shape 505"/>
          <p:cNvSpPr>
            <a:spLocks noGrp="1"/>
          </p:cNvSpPr>
          <p:nvPr>
            <p:ph type="pic" sz="quarter" idx="24"/>
          </p:nvPr>
        </p:nvSpPr>
        <p:spPr>
          <a:xfrm>
            <a:off x="4875997" y="5141949"/>
            <a:ext cx="2438401" cy="1714501"/>
          </a:xfrm>
          <a:prstGeom prst="rect">
            <a:avLst/>
          </a:prstGeom>
        </p:spPr>
        <p:txBody>
          <a:bodyPr lIns="91439" tIns="45719" rIns="91439" bIns="45719" anchor="t">
            <a:noAutofit/>
          </a:bodyPr>
          <a:lstStyle>
            <a:lvl1pPr>
              <a:defRPr/>
            </a:lvl1pPr>
          </a:lstStyle>
          <a:p>
            <a:endParaRPr dirty="0"/>
          </a:p>
        </p:txBody>
      </p:sp>
      <p:sp>
        <p:nvSpPr>
          <p:cNvPr id="506" name="Shape 506"/>
          <p:cNvSpPr>
            <a:spLocks noGrp="1"/>
          </p:cNvSpPr>
          <p:nvPr>
            <p:ph type="pic" sz="quarter" idx="25"/>
          </p:nvPr>
        </p:nvSpPr>
        <p:spPr>
          <a:xfrm>
            <a:off x="7313972" y="5141949"/>
            <a:ext cx="2438401" cy="1714501"/>
          </a:xfrm>
          <a:prstGeom prst="rect">
            <a:avLst/>
          </a:prstGeom>
        </p:spPr>
        <p:txBody>
          <a:bodyPr lIns="91439" tIns="45719" rIns="91439" bIns="45719" anchor="t">
            <a:noAutofit/>
          </a:bodyPr>
          <a:lstStyle>
            <a:lvl1pPr>
              <a:defRPr/>
            </a:lvl1pPr>
          </a:lstStyle>
          <a:p>
            <a:endParaRPr dirty="0"/>
          </a:p>
        </p:txBody>
      </p:sp>
      <p:sp>
        <p:nvSpPr>
          <p:cNvPr id="507" name="Shape 507"/>
          <p:cNvSpPr>
            <a:spLocks noGrp="1"/>
          </p:cNvSpPr>
          <p:nvPr>
            <p:ph type="pic" sz="quarter" idx="26"/>
          </p:nvPr>
        </p:nvSpPr>
        <p:spPr>
          <a:xfrm>
            <a:off x="9751993" y="5141949"/>
            <a:ext cx="2438401" cy="1714501"/>
          </a:xfrm>
          <a:prstGeom prst="rect">
            <a:avLst/>
          </a:prstGeom>
        </p:spPr>
        <p:txBody>
          <a:bodyPr lIns="91439" tIns="45719" rIns="91439" bIns="45719" anchor="t">
            <a:noAutofit/>
          </a:bodyPr>
          <a:lstStyle>
            <a:lvl1pPr>
              <a:defRPr/>
            </a:lvl1pPr>
          </a:lstStyle>
          <a:p>
            <a:endParaRPr dirty="0"/>
          </a:p>
        </p:txBody>
      </p:sp>
      <p:sp>
        <p:nvSpPr>
          <p:cNvPr id="508" name="Shape 50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5831169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Gallery (20)">
    <p:spTree>
      <p:nvGrpSpPr>
        <p:cNvPr id="1" name=""/>
        <p:cNvGrpSpPr/>
        <p:nvPr/>
      </p:nvGrpSpPr>
      <p:grpSpPr>
        <a:xfrm>
          <a:off x="0" y="0"/>
          <a:ext cx="0" cy="0"/>
          <a:chOff x="0" y="0"/>
          <a:chExt cx="0" cy="0"/>
        </a:xfrm>
      </p:grpSpPr>
      <p:sp>
        <p:nvSpPr>
          <p:cNvPr id="3" name="Picture Placeholder 2"/>
          <p:cNvSpPr>
            <a:spLocks noGrp="1"/>
          </p:cNvSpPr>
          <p:nvPr>
            <p:ph type="pic" sz="quarter" idx="15"/>
          </p:nvPr>
        </p:nvSpPr>
        <p:spPr>
          <a:xfrm>
            <a:off x="1664687" y="939962"/>
            <a:ext cx="2492541" cy="4967897"/>
          </a:xfrm>
          <a:custGeom>
            <a:avLst/>
            <a:gdLst>
              <a:gd name="connsiteX0" fmla="*/ 5 w 4983163"/>
              <a:gd name="connsiteY0" fmla="*/ 3807773 h 9968905"/>
              <a:gd name="connsiteX1" fmla="*/ 2491582 w 4983163"/>
              <a:gd name="connsiteY1" fmla="*/ 0 h 9968905"/>
              <a:gd name="connsiteX2" fmla="*/ 4983158 w 4983163"/>
              <a:gd name="connsiteY2" fmla="*/ 3807773 h 9968905"/>
              <a:gd name="connsiteX3" fmla="*/ 4031460 w 4983163"/>
              <a:gd name="connsiteY3" fmla="*/ 9968880 h 9968905"/>
              <a:gd name="connsiteX4" fmla="*/ 951703 w 4983163"/>
              <a:gd name="connsiteY4" fmla="*/ 9968880 h 9968905"/>
              <a:gd name="connsiteX5" fmla="*/ 5 w 4983163"/>
              <a:gd name="connsiteY5" fmla="*/ 3807773 h 9968905"/>
              <a:gd name="connsiteX0" fmla="*/ 0 w 4983153"/>
              <a:gd name="connsiteY0" fmla="*/ 3788723 h 9949830"/>
              <a:gd name="connsiteX1" fmla="*/ 4949027 w 4983153"/>
              <a:gd name="connsiteY1" fmla="*/ 0 h 9949830"/>
              <a:gd name="connsiteX2" fmla="*/ 4983153 w 4983153"/>
              <a:gd name="connsiteY2" fmla="*/ 3788723 h 9949830"/>
              <a:gd name="connsiteX3" fmla="*/ 4031455 w 4983153"/>
              <a:gd name="connsiteY3" fmla="*/ 9949830 h 9949830"/>
              <a:gd name="connsiteX4" fmla="*/ 951698 w 4983153"/>
              <a:gd name="connsiteY4" fmla="*/ 9949830 h 9949830"/>
              <a:gd name="connsiteX5" fmla="*/ 0 w 4983153"/>
              <a:gd name="connsiteY5" fmla="*/ 3788723 h 9949830"/>
              <a:gd name="connsiteX0" fmla="*/ 0 w 4983153"/>
              <a:gd name="connsiteY0" fmla="*/ 3788723 h 9949830"/>
              <a:gd name="connsiteX1" fmla="*/ 4949027 w 4983153"/>
              <a:gd name="connsiteY1" fmla="*/ 0 h 9949830"/>
              <a:gd name="connsiteX2" fmla="*/ 4983153 w 4983153"/>
              <a:gd name="connsiteY2" fmla="*/ 3788723 h 9949830"/>
              <a:gd name="connsiteX3" fmla="*/ 4964905 w 4983153"/>
              <a:gd name="connsiteY3" fmla="*/ 9930780 h 9949830"/>
              <a:gd name="connsiteX4" fmla="*/ 951698 w 4983153"/>
              <a:gd name="connsiteY4" fmla="*/ 9949830 h 9949830"/>
              <a:gd name="connsiteX5" fmla="*/ 0 w 4983153"/>
              <a:gd name="connsiteY5" fmla="*/ 3788723 h 9949830"/>
              <a:gd name="connsiteX0" fmla="*/ 0 w 4983153"/>
              <a:gd name="connsiteY0" fmla="*/ 3788723 h 9930780"/>
              <a:gd name="connsiteX1" fmla="*/ 4949027 w 4983153"/>
              <a:gd name="connsiteY1" fmla="*/ 0 h 9930780"/>
              <a:gd name="connsiteX2" fmla="*/ 4983153 w 4983153"/>
              <a:gd name="connsiteY2" fmla="*/ 3788723 h 9930780"/>
              <a:gd name="connsiteX3" fmla="*/ 4964905 w 4983153"/>
              <a:gd name="connsiteY3" fmla="*/ 9930780 h 9930780"/>
              <a:gd name="connsiteX4" fmla="*/ 1466048 w 4983153"/>
              <a:gd name="connsiteY4" fmla="*/ 8502030 h 9930780"/>
              <a:gd name="connsiteX5" fmla="*/ 0 w 4983153"/>
              <a:gd name="connsiteY5" fmla="*/ 3788723 h 9930780"/>
              <a:gd name="connsiteX0" fmla="*/ 0 w 3573453"/>
              <a:gd name="connsiteY0" fmla="*/ 1483673 h 9930780"/>
              <a:gd name="connsiteX1" fmla="*/ 3539327 w 3573453"/>
              <a:gd name="connsiteY1" fmla="*/ 0 h 9930780"/>
              <a:gd name="connsiteX2" fmla="*/ 3573453 w 3573453"/>
              <a:gd name="connsiteY2" fmla="*/ 3788723 h 9930780"/>
              <a:gd name="connsiteX3" fmla="*/ 3555205 w 3573453"/>
              <a:gd name="connsiteY3" fmla="*/ 9930780 h 9930780"/>
              <a:gd name="connsiteX4" fmla="*/ 56348 w 3573453"/>
              <a:gd name="connsiteY4" fmla="*/ 8502030 h 9930780"/>
              <a:gd name="connsiteX5" fmla="*/ 0 w 3573453"/>
              <a:gd name="connsiteY5" fmla="*/ 1483673 h 9930780"/>
              <a:gd name="connsiteX0" fmla="*/ 1391452 w 4964905"/>
              <a:gd name="connsiteY0" fmla="*/ 1483673 h 9930780"/>
              <a:gd name="connsiteX1" fmla="*/ 4930779 w 4964905"/>
              <a:gd name="connsiteY1" fmla="*/ 0 h 9930780"/>
              <a:gd name="connsiteX2" fmla="*/ 4964905 w 4964905"/>
              <a:gd name="connsiteY2" fmla="*/ 3788723 h 9930780"/>
              <a:gd name="connsiteX3" fmla="*/ 4946657 w 4964905"/>
              <a:gd name="connsiteY3" fmla="*/ 9930780 h 9930780"/>
              <a:gd name="connsiteX4" fmla="*/ 0 w 4964905"/>
              <a:gd name="connsiteY4" fmla="*/ 4958730 h 9930780"/>
              <a:gd name="connsiteX5" fmla="*/ 1391452 w 4964905"/>
              <a:gd name="connsiteY5" fmla="*/ 1483673 h 9930780"/>
              <a:gd name="connsiteX0" fmla="*/ 1391452 w 4964905"/>
              <a:gd name="connsiteY0" fmla="*/ 1483673 h 8521080"/>
              <a:gd name="connsiteX1" fmla="*/ 4930779 w 4964905"/>
              <a:gd name="connsiteY1" fmla="*/ 0 h 8521080"/>
              <a:gd name="connsiteX2" fmla="*/ 4964905 w 4964905"/>
              <a:gd name="connsiteY2" fmla="*/ 3788723 h 8521080"/>
              <a:gd name="connsiteX3" fmla="*/ 1441457 w 4964905"/>
              <a:gd name="connsiteY3" fmla="*/ 8521080 h 8521080"/>
              <a:gd name="connsiteX4" fmla="*/ 0 w 4964905"/>
              <a:gd name="connsiteY4" fmla="*/ 4958730 h 8521080"/>
              <a:gd name="connsiteX5" fmla="*/ 1391452 w 4964905"/>
              <a:gd name="connsiteY5" fmla="*/ 1483673 h 8521080"/>
              <a:gd name="connsiteX0" fmla="*/ 1391452 w 4945855"/>
              <a:gd name="connsiteY0" fmla="*/ 1483673 h 10317252"/>
              <a:gd name="connsiteX1" fmla="*/ 4930779 w 4945855"/>
              <a:gd name="connsiteY1" fmla="*/ 0 h 10317252"/>
              <a:gd name="connsiteX2" fmla="*/ 4945855 w 4945855"/>
              <a:gd name="connsiteY2" fmla="*/ 9846623 h 10317252"/>
              <a:gd name="connsiteX3" fmla="*/ 1441457 w 4945855"/>
              <a:gd name="connsiteY3" fmla="*/ 8521080 h 10317252"/>
              <a:gd name="connsiteX4" fmla="*/ 0 w 4945855"/>
              <a:gd name="connsiteY4" fmla="*/ 4958730 h 10317252"/>
              <a:gd name="connsiteX5" fmla="*/ 1391452 w 4945855"/>
              <a:gd name="connsiteY5" fmla="*/ 1483673 h 10317252"/>
              <a:gd name="connsiteX0" fmla="*/ 1391452 w 4945855"/>
              <a:gd name="connsiteY0" fmla="*/ 1483673 h 10563688"/>
              <a:gd name="connsiteX1" fmla="*/ 4930779 w 4945855"/>
              <a:gd name="connsiteY1" fmla="*/ 0 h 10563688"/>
              <a:gd name="connsiteX2" fmla="*/ 4945855 w 4945855"/>
              <a:gd name="connsiteY2" fmla="*/ 9846623 h 10563688"/>
              <a:gd name="connsiteX3" fmla="*/ 1441457 w 4945855"/>
              <a:gd name="connsiteY3" fmla="*/ 8521080 h 10563688"/>
              <a:gd name="connsiteX4" fmla="*/ 0 w 4945855"/>
              <a:gd name="connsiteY4" fmla="*/ 4958730 h 10563688"/>
              <a:gd name="connsiteX5" fmla="*/ 1391452 w 4945855"/>
              <a:gd name="connsiteY5" fmla="*/ 1483673 h 10563688"/>
              <a:gd name="connsiteX0" fmla="*/ 1391452 w 4945855"/>
              <a:gd name="connsiteY0" fmla="*/ 1483673 h 10627890"/>
              <a:gd name="connsiteX1" fmla="*/ 4930779 w 4945855"/>
              <a:gd name="connsiteY1" fmla="*/ 0 h 10627890"/>
              <a:gd name="connsiteX2" fmla="*/ 4945855 w 4945855"/>
              <a:gd name="connsiteY2" fmla="*/ 9922823 h 10627890"/>
              <a:gd name="connsiteX3" fmla="*/ 1441457 w 4945855"/>
              <a:gd name="connsiteY3" fmla="*/ 8521080 h 10627890"/>
              <a:gd name="connsiteX4" fmla="*/ 0 w 4945855"/>
              <a:gd name="connsiteY4" fmla="*/ 4958730 h 10627890"/>
              <a:gd name="connsiteX5" fmla="*/ 1391452 w 4945855"/>
              <a:gd name="connsiteY5" fmla="*/ 1483673 h 10627890"/>
              <a:gd name="connsiteX0" fmla="*/ 1391452 w 4945855"/>
              <a:gd name="connsiteY0" fmla="*/ 1483673 h 9922823"/>
              <a:gd name="connsiteX1" fmla="*/ 4930779 w 4945855"/>
              <a:gd name="connsiteY1" fmla="*/ 0 h 9922823"/>
              <a:gd name="connsiteX2" fmla="*/ 4945855 w 4945855"/>
              <a:gd name="connsiteY2" fmla="*/ 9922823 h 9922823"/>
              <a:gd name="connsiteX3" fmla="*/ 1441457 w 4945855"/>
              <a:gd name="connsiteY3" fmla="*/ 8521080 h 9922823"/>
              <a:gd name="connsiteX4" fmla="*/ 0 w 4945855"/>
              <a:gd name="connsiteY4" fmla="*/ 4958730 h 9922823"/>
              <a:gd name="connsiteX5" fmla="*/ 1391452 w 4945855"/>
              <a:gd name="connsiteY5" fmla="*/ 1483673 h 9922823"/>
              <a:gd name="connsiteX0" fmla="*/ 1391452 w 4963823"/>
              <a:gd name="connsiteY0" fmla="*/ 1496643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391452 w 4963823"/>
              <a:gd name="connsiteY5" fmla="*/ 1496643 h 9935793"/>
              <a:gd name="connsiteX0" fmla="*/ 1430362 w 4963823"/>
              <a:gd name="connsiteY0" fmla="*/ 1457732 h 9935793"/>
              <a:gd name="connsiteX1" fmla="*/ 4963205 w 4963823"/>
              <a:gd name="connsiteY1" fmla="*/ 0 h 9935793"/>
              <a:gd name="connsiteX2" fmla="*/ 4945855 w 4963823"/>
              <a:gd name="connsiteY2" fmla="*/ 9935793 h 9935793"/>
              <a:gd name="connsiteX3" fmla="*/ 1441457 w 4963823"/>
              <a:gd name="connsiteY3" fmla="*/ 8534050 h 9935793"/>
              <a:gd name="connsiteX4" fmla="*/ 0 w 4963823"/>
              <a:gd name="connsiteY4" fmla="*/ 4971700 h 9935793"/>
              <a:gd name="connsiteX5" fmla="*/ 1430362 w 4963823"/>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60912 w 4983278"/>
              <a:gd name="connsiteY3" fmla="*/ 8534050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3278"/>
              <a:gd name="connsiteY0" fmla="*/ 1457732 h 9935793"/>
              <a:gd name="connsiteX1" fmla="*/ 4982660 w 4983278"/>
              <a:gd name="connsiteY1" fmla="*/ 0 h 9935793"/>
              <a:gd name="connsiteX2" fmla="*/ 4965310 w 4983278"/>
              <a:gd name="connsiteY2" fmla="*/ 9935793 h 9935793"/>
              <a:gd name="connsiteX3" fmla="*/ 1454427 w 4983278"/>
              <a:gd name="connsiteY3" fmla="*/ 8501624 h 9935793"/>
              <a:gd name="connsiteX4" fmla="*/ 0 w 4983278"/>
              <a:gd name="connsiteY4" fmla="*/ 4984671 h 9935793"/>
              <a:gd name="connsiteX5" fmla="*/ 1449817 w 4983278"/>
              <a:gd name="connsiteY5" fmla="*/ 1457732 h 9935793"/>
              <a:gd name="connsiteX0" fmla="*/ 1449817 w 4985081"/>
              <a:gd name="connsiteY0" fmla="*/ 1457732 h 9935793"/>
              <a:gd name="connsiteX1" fmla="*/ 4982660 w 4985081"/>
              <a:gd name="connsiteY1" fmla="*/ 0 h 9935793"/>
              <a:gd name="connsiteX2" fmla="*/ 4965310 w 4985081"/>
              <a:gd name="connsiteY2" fmla="*/ 9935793 h 9935793"/>
              <a:gd name="connsiteX3" fmla="*/ 1454427 w 4985081"/>
              <a:gd name="connsiteY3" fmla="*/ 8501624 h 9935793"/>
              <a:gd name="connsiteX4" fmla="*/ 0 w 4985081"/>
              <a:gd name="connsiteY4" fmla="*/ 4984671 h 9935793"/>
              <a:gd name="connsiteX5" fmla="*/ 1449817 w 4985081"/>
              <a:gd name="connsiteY5" fmla="*/ 1457732 h 9935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85081" h="9935793">
                <a:moveTo>
                  <a:pt x="1449817" y="1457732"/>
                </a:moveTo>
                <a:lnTo>
                  <a:pt x="4982660" y="0"/>
                </a:lnTo>
                <a:cubicBezTo>
                  <a:pt x="4987685" y="3282208"/>
                  <a:pt x="4986225" y="6640615"/>
                  <a:pt x="4965310" y="9935793"/>
                </a:cubicBezTo>
                <a:cubicBezTo>
                  <a:pt x="3695847" y="9448279"/>
                  <a:pt x="2716999" y="9002109"/>
                  <a:pt x="1454427" y="8501624"/>
                </a:cubicBezTo>
                <a:lnTo>
                  <a:pt x="0" y="4984671"/>
                </a:lnTo>
                <a:lnTo>
                  <a:pt x="1449817" y="1457732"/>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516" name="Shape 516"/>
          <p:cNvSpPr>
            <a:spLocks noGrp="1"/>
          </p:cNvSpPr>
          <p:nvPr>
            <p:ph type="pic" sz="quarter" idx="14"/>
          </p:nvPr>
        </p:nvSpPr>
        <p:spPr>
          <a:xfrm>
            <a:off x="4370862" y="942721"/>
            <a:ext cx="2483526" cy="4978296"/>
          </a:xfrm>
          <a:custGeom>
            <a:avLst/>
            <a:gdLst>
              <a:gd name="connsiteX0" fmla="*/ 4 w 3533183"/>
              <a:gd name="connsiteY0" fmla="*/ 3807509 h 9968214"/>
              <a:gd name="connsiteX1" fmla="*/ 1766592 w 3533183"/>
              <a:gd name="connsiteY1" fmla="*/ 0 h 9968214"/>
              <a:gd name="connsiteX2" fmla="*/ 3533179 w 3533183"/>
              <a:gd name="connsiteY2" fmla="*/ 3807509 h 9968214"/>
              <a:gd name="connsiteX3" fmla="*/ 2858403 w 3533183"/>
              <a:gd name="connsiteY3" fmla="*/ 9968189 h 9968214"/>
              <a:gd name="connsiteX4" fmla="*/ 674780 w 3533183"/>
              <a:gd name="connsiteY4" fmla="*/ 9968189 h 9968214"/>
              <a:gd name="connsiteX5" fmla="*/ 4 w 3533183"/>
              <a:gd name="connsiteY5" fmla="*/ 3807509 h 9968214"/>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691104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2874727 w 3549503"/>
              <a:gd name="connsiteY3" fmla="*/ 9968189 h 9968189"/>
              <a:gd name="connsiteX4" fmla="*/ 21632 w 3549503"/>
              <a:gd name="connsiteY4" fmla="*/ 9968189 h 9968189"/>
              <a:gd name="connsiteX5" fmla="*/ 0 w 3549503"/>
              <a:gd name="connsiteY5" fmla="*/ 51938 h 9968189"/>
              <a:gd name="connsiteX0" fmla="*/ 0 w 3549503"/>
              <a:gd name="connsiteY0" fmla="*/ 51938 h 9968189"/>
              <a:gd name="connsiteX1" fmla="*/ 1782916 w 3549503"/>
              <a:gd name="connsiteY1" fmla="*/ 0 h 9968189"/>
              <a:gd name="connsiteX2" fmla="*/ 3549503 w 3549503"/>
              <a:gd name="connsiteY2" fmla="*/ 3807509 h 9968189"/>
              <a:gd name="connsiteX3" fmla="*/ 3511541 w 3549503"/>
              <a:gd name="connsiteY3" fmla="*/ 8514946 h 9968189"/>
              <a:gd name="connsiteX4" fmla="*/ 21632 w 3549503"/>
              <a:gd name="connsiteY4" fmla="*/ 9968189 h 9968189"/>
              <a:gd name="connsiteX5" fmla="*/ 0 w 3549503"/>
              <a:gd name="connsiteY5" fmla="*/ 51938 h 9968189"/>
              <a:gd name="connsiteX0" fmla="*/ 0 w 3549503"/>
              <a:gd name="connsiteY0" fmla="*/ 0 h 9916251"/>
              <a:gd name="connsiteX1" fmla="*/ 3546402 w 3549503"/>
              <a:gd name="connsiteY1" fmla="*/ 1417634 h 9916251"/>
              <a:gd name="connsiteX2" fmla="*/ 3549503 w 3549503"/>
              <a:gd name="connsiteY2" fmla="*/ 3755571 h 9916251"/>
              <a:gd name="connsiteX3" fmla="*/ 3511541 w 3549503"/>
              <a:gd name="connsiteY3" fmla="*/ 8463008 h 9916251"/>
              <a:gd name="connsiteX4" fmla="*/ 21632 w 3549503"/>
              <a:gd name="connsiteY4" fmla="*/ 9916251 h 9916251"/>
              <a:gd name="connsiteX5" fmla="*/ 0 w 3549503"/>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0 w 4986417"/>
              <a:gd name="connsiteY0" fmla="*/ 0 h 9916251"/>
              <a:gd name="connsiteX1" fmla="*/ 3546402 w 4986417"/>
              <a:gd name="connsiteY1" fmla="*/ 1417634 h 9916251"/>
              <a:gd name="connsiteX2" fmla="*/ 4986417 w 4986417"/>
              <a:gd name="connsiteY2" fmla="*/ 4996542 h 9916251"/>
              <a:gd name="connsiteX3" fmla="*/ 3511541 w 4986417"/>
              <a:gd name="connsiteY3" fmla="*/ 8463008 h 9916251"/>
              <a:gd name="connsiteX4" fmla="*/ 21632 w 4986417"/>
              <a:gd name="connsiteY4" fmla="*/ 9916251 h 9916251"/>
              <a:gd name="connsiteX5" fmla="*/ 0 w 4986417"/>
              <a:gd name="connsiteY5" fmla="*/ 0 h 9916251"/>
              <a:gd name="connsiteX0" fmla="*/ 804 w 4967051"/>
              <a:gd name="connsiteY0" fmla="*/ 0 h 9956592"/>
              <a:gd name="connsiteX1" fmla="*/ 3527036 w 4967051"/>
              <a:gd name="connsiteY1" fmla="*/ 1457975 h 9956592"/>
              <a:gd name="connsiteX2" fmla="*/ 4967051 w 4967051"/>
              <a:gd name="connsiteY2" fmla="*/ 5036883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492175 w 4967051"/>
              <a:gd name="connsiteY3" fmla="*/ 8503349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 name="connsiteX0" fmla="*/ 804 w 4967051"/>
              <a:gd name="connsiteY0" fmla="*/ 0 h 9956592"/>
              <a:gd name="connsiteX1" fmla="*/ 3527036 w 4967051"/>
              <a:gd name="connsiteY1" fmla="*/ 1457975 h 9956592"/>
              <a:gd name="connsiteX2" fmla="*/ 4967051 w 4967051"/>
              <a:gd name="connsiteY2" fmla="*/ 4962925 h 9956592"/>
              <a:gd name="connsiteX3" fmla="*/ 3519069 w 4967051"/>
              <a:gd name="connsiteY3" fmla="*/ 8489902 h 9956592"/>
              <a:gd name="connsiteX4" fmla="*/ 2266 w 4967051"/>
              <a:gd name="connsiteY4" fmla="*/ 9956592 h 9956592"/>
              <a:gd name="connsiteX5" fmla="*/ 804 w 4967051"/>
              <a:gd name="connsiteY5" fmla="*/ 0 h 99565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67051" h="9956592">
                <a:moveTo>
                  <a:pt x="804" y="0"/>
                </a:moveTo>
                <a:lnTo>
                  <a:pt x="3527036" y="1457975"/>
                </a:lnTo>
                <a:cubicBezTo>
                  <a:pt x="3780682" y="2203670"/>
                  <a:pt x="4723010" y="4199942"/>
                  <a:pt x="4967051" y="4962925"/>
                </a:cubicBezTo>
                <a:lnTo>
                  <a:pt x="3519069" y="8489902"/>
                </a:lnTo>
                <a:lnTo>
                  <a:pt x="2266" y="9956592"/>
                </a:lnTo>
                <a:cubicBezTo>
                  <a:pt x="-4945" y="6651175"/>
                  <a:pt x="8015" y="3305417"/>
                  <a:pt x="804"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 name="Picture Placeholder 8"/>
          <p:cNvSpPr>
            <a:spLocks noGrp="1"/>
          </p:cNvSpPr>
          <p:nvPr>
            <p:ph type="pic" sz="quarter" idx="10"/>
          </p:nvPr>
        </p:nvSpPr>
        <p:spPr>
          <a:xfrm>
            <a:off x="2761778" y="1947992"/>
            <a:ext cx="2962077" cy="2962049"/>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518" name="Shape 51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492382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Gallery (21)">
    <p:spTree>
      <p:nvGrpSpPr>
        <p:cNvPr id="1" name=""/>
        <p:cNvGrpSpPr/>
        <p:nvPr/>
      </p:nvGrpSpPr>
      <p:grpSpPr>
        <a:xfrm>
          <a:off x="0" y="0"/>
          <a:ext cx="0" cy="0"/>
          <a:chOff x="0" y="0"/>
          <a:chExt cx="0" cy="0"/>
        </a:xfrm>
      </p:grpSpPr>
      <p:sp>
        <p:nvSpPr>
          <p:cNvPr id="525" name="Shape 525"/>
          <p:cNvSpPr>
            <a:spLocks noGrp="1"/>
          </p:cNvSpPr>
          <p:nvPr>
            <p:ph type="body" sz="quarter" idx="1"/>
          </p:nvPr>
        </p:nvSpPr>
        <p:spPr>
          <a:xfrm>
            <a:off x="5123900" y="1415034"/>
            <a:ext cx="5011869"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526" name="Shape 526"/>
          <p:cNvSpPr>
            <a:spLocks noGrp="1"/>
          </p:cNvSpPr>
          <p:nvPr>
            <p:ph type="title"/>
          </p:nvPr>
        </p:nvSpPr>
        <p:spPr>
          <a:xfrm>
            <a:off x="1961913" y="1253820"/>
            <a:ext cx="2197528" cy="1690334"/>
          </a:xfrm>
          <a:prstGeom prst="rect">
            <a:avLst/>
          </a:prstGeom>
        </p:spPr>
        <p:txBody>
          <a:bodyPr anchor="t"/>
          <a:lstStyle>
            <a:lvl1pPr algn="r">
              <a:lnSpc>
                <a:spcPct val="80000"/>
              </a:lnSpc>
              <a:defRPr sz="4000"/>
            </a:lvl1pPr>
          </a:lstStyle>
          <a:p>
            <a:r>
              <a:rPr dirty="0"/>
              <a:t>Title Text</a:t>
            </a:r>
          </a:p>
        </p:txBody>
      </p:sp>
      <p:sp>
        <p:nvSpPr>
          <p:cNvPr id="527" name="Shape 527"/>
          <p:cNvSpPr>
            <a:spLocks noGrp="1"/>
          </p:cNvSpPr>
          <p:nvPr>
            <p:ph type="pic" sz="quarter" idx="13"/>
          </p:nvPr>
        </p:nvSpPr>
        <p:spPr>
          <a:xfrm>
            <a:off x="785791" y="3670015"/>
            <a:ext cx="3838005" cy="1322388"/>
          </a:xfrm>
          <a:prstGeom prst="rect">
            <a:avLst/>
          </a:prstGeom>
        </p:spPr>
        <p:txBody>
          <a:bodyPr lIns="91439" tIns="45719" rIns="91439" bIns="45719" anchor="t">
            <a:noAutofit/>
          </a:bodyPr>
          <a:lstStyle>
            <a:lvl1pPr>
              <a:defRPr/>
            </a:lvl1pPr>
          </a:lstStyle>
          <a:p>
            <a:endParaRPr dirty="0"/>
          </a:p>
        </p:txBody>
      </p:sp>
      <p:sp>
        <p:nvSpPr>
          <p:cNvPr id="528" name="Shape 528"/>
          <p:cNvSpPr>
            <a:spLocks noGrp="1"/>
          </p:cNvSpPr>
          <p:nvPr>
            <p:ph type="pic" sz="quarter" idx="14"/>
          </p:nvPr>
        </p:nvSpPr>
        <p:spPr>
          <a:xfrm>
            <a:off x="785791" y="5050901"/>
            <a:ext cx="3838005" cy="1815751"/>
          </a:xfrm>
          <a:prstGeom prst="rect">
            <a:avLst/>
          </a:prstGeom>
        </p:spPr>
        <p:txBody>
          <a:bodyPr lIns="91439" tIns="45719" rIns="91439" bIns="45719" anchor="t">
            <a:noAutofit/>
          </a:bodyPr>
          <a:lstStyle>
            <a:lvl1pPr>
              <a:defRPr/>
            </a:lvl1pPr>
          </a:lstStyle>
          <a:p>
            <a:endParaRPr dirty="0"/>
          </a:p>
        </p:txBody>
      </p:sp>
      <p:sp>
        <p:nvSpPr>
          <p:cNvPr id="529" name="Shape 529"/>
          <p:cNvSpPr>
            <a:spLocks noGrp="1"/>
          </p:cNvSpPr>
          <p:nvPr>
            <p:ph type="pic" sz="quarter" idx="15"/>
          </p:nvPr>
        </p:nvSpPr>
        <p:spPr>
          <a:xfrm>
            <a:off x="4690451" y="3668460"/>
            <a:ext cx="1592388" cy="3218786"/>
          </a:xfrm>
          <a:prstGeom prst="rect">
            <a:avLst/>
          </a:prstGeom>
        </p:spPr>
        <p:txBody>
          <a:bodyPr lIns="91439" tIns="45719" rIns="91439" bIns="45719" anchor="t">
            <a:noAutofit/>
          </a:bodyPr>
          <a:lstStyle>
            <a:lvl1pPr>
              <a:defRPr/>
            </a:lvl1pPr>
          </a:lstStyle>
          <a:p>
            <a:endParaRPr dirty="0"/>
          </a:p>
        </p:txBody>
      </p:sp>
      <p:sp>
        <p:nvSpPr>
          <p:cNvPr id="530" name="Shape 530"/>
          <p:cNvSpPr>
            <a:spLocks noGrp="1"/>
          </p:cNvSpPr>
          <p:nvPr>
            <p:ph type="pic" sz="quarter" idx="16"/>
          </p:nvPr>
        </p:nvSpPr>
        <p:spPr>
          <a:xfrm>
            <a:off x="6349495" y="3668460"/>
            <a:ext cx="1592387" cy="3218786"/>
          </a:xfrm>
          <a:prstGeom prst="rect">
            <a:avLst/>
          </a:prstGeom>
        </p:spPr>
        <p:txBody>
          <a:bodyPr lIns="91439" tIns="45719" rIns="91439" bIns="45719" anchor="t">
            <a:noAutofit/>
          </a:bodyPr>
          <a:lstStyle>
            <a:lvl1pPr>
              <a:defRPr/>
            </a:lvl1pPr>
          </a:lstStyle>
          <a:p>
            <a:endParaRPr dirty="0"/>
          </a:p>
        </p:txBody>
      </p:sp>
      <p:sp>
        <p:nvSpPr>
          <p:cNvPr id="531" name="Shape 531"/>
          <p:cNvSpPr>
            <a:spLocks noGrp="1"/>
          </p:cNvSpPr>
          <p:nvPr>
            <p:ph type="pic" sz="quarter" idx="17"/>
          </p:nvPr>
        </p:nvSpPr>
        <p:spPr>
          <a:xfrm>
            <a:off x="8008538" y="3668460"/>
            <a:ext cx="3397672" cy="3218786"/>
          </a:xfrm>
          <a:prstGeom prst="rect">
            <a:avLst/>
          </a:prstGeom>
        </p:spPr>
        <p:txBody>
          <a:bodyPr lIns="91439" tIns="45719" rIns="91439" bIns="45719" anchor="t">
            <a:noAutofit/>
          </a:bodyPr>
          <a:lstStyle>
            <a:lvl1pPr>
              <a:defRPr/>
            </a:lvl1pPr>
          </a:lstStyle>
          <a:p>
            <a:endParaRPr dirty="0"/>
          </a:p>
        </p:txBody>
      </p:sp>
      <p:sp>
        <p:nvSpPr>
          <p:cNvPr id="532" name="Shape 53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1575961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Few words">
    <p:bg>
      <p:bgPr>
        <a:solidFill>
          <a:srgbClr val="16171A"/>
        </a:solidFill>
        <a:effectLst/>
      </p:bgPr>
    </p:bg>
    <p:spTree>
      <p:nvGrpSpPr>
        <p:cNvPr id="1" name=""/>
        <p:cNvGrpSpPr/>
        <p:nvPr/>
      </p:nvGrpSpPr>
      <p:grpSpPr>
        <a:xfrm>
          <a:off x="0" y="0"/>
          <a:ext cx="0" cy="0"/>
          <a:chOff x="0" y="0"/>
          <a:chExt cx="0" cy="0"/>
        </a:xfrm>
      </p:grpSpPr>
      <p:sp>
        <p:nvSpPr>
          <p:cNvPr id="11" name="Shape 67"/>
          <p:cNvSpPr>
            <a:spLocks noGrp="1"/>
          </p:cNvSpPr>
          <p:nvPr>
            <p:ph type="pic" sz="half" idx="17"/>
          </p:nvPr>
        </p:nvSpPr>
        <p:spPr>
          <a:xfrm>
            <a:off x="3472" y="328023"/>
            <a:ext cx="3166230" cy="6205207"/>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1009706"/>
              <a:gd name="connsiteY0" fmla="*/ 0 h 7730837"/>
              <a:gd name="connsiteX1" fmla="*/ 4611235 w 11009706"/>
              <a:gd name="connsiteY1" fmla="*/ 1428107 h 7730837"/>
              <a:gd name="connsiteX2" fmla="*/ 11009706 w 11009706"/>
              <a:gd name="connsiteY2" fmla="*/ 7730837 h 7730837"/>
              <a:gd name="connsiteX3" fmla="*/ 0 w 11009706"/>
              <a:gd name="connsiteY3" fmla="*/ 0 h 7730837"/>
              <a:gd name="connsiteX0" fmla="*/ 0 w 10830412"/>
              <a:gd name="connsiteY0" fmla="*/ 0 h 8268719"/>
              <a:gd name="connsiteX1" fmla="*/ 4431941 w 10830412"/>
              <a:gd name="connsiteY1" fmla="*/ 1965989 h 8268719"/>
              <a:gd name="connsiteX2" fmla="*/ 10830412 w 10830412"/>
              <a:gd name="connsiteY2" fmla="*/ 8268719 h 8268719"/>
              <a:gd name="connsiteX3" fmla="*/ 0 w 10830412"/>
              <a:gd name="connsiteY3" fmla="*/ 0 h 8268719"/>
              <a:gd name="connsiteX0" fmla="*/ 0 w 10830412"/>
              <a:gd name="connsiteY0" fmla="*/ 0 h 8268719"/>
              <a:gd name="connsiteX1" fmla="*/ 6314530 w 10830412"/>
              <a:gd name="connsiteY1" fmla="*/ 6215259 h 8268719"/>
              <a:gd name="connsiteX2" fmla="*/ 10830412 w 10830412"/>
              <a:gd name="connsiteY2" fmla="*/ 8268719 h 8268719"/>
              <a:gd name="connsiteX3" fmla="*/ 0 w 10830412"/>
              <a:gd name="connsiteY3" fmla="*/ 0 h 8268719"/>
              <a:gd name="connsiteX0" fmla="*/ 0 w 6314530"/>
              <a:gd name="connsiteY0" fmla="*/ 0 h 12410413"/>
              <a:gd name="connsiteX1" fmla="*/ 6314530 w 6314530"/>
              <a:gd name="connsiteY1" fmla="*/ 6215259 h 12410413"/>
              <a:gd name="connsiteX2" fmla="*/ 1047 w 6314530"/>
              <a:gd name="connsiteY2" fmla="*/ 12410413 h 12410413"/>
              <a:gd name="connsiteX3" fmla="*/ 0 w 6314530"/>
              <a:gd name="connsiteY3" fmla="*/ 0 h 12410413"/>
              <a:gd name="connsiteX0" fmla="*/ 0 w 6332460"/>
              <a:gd name="connsiteY0" fmla="*/ 0 h 12410413"/>
              <a:gd name="connsiteX1" fmla="*/ 6332460 w 6332460"/>
              <a:gd name="connsiteY1" fmla="*/ 6197329 h 12410413"/>
              <a:gd name="connsiteX2" fmla="*/ 1047 w 6332460"/>
              <a:gd name="connsiteY2" fmla="*/ 12410413 h 12410413"/>
              <a:gd name="connsiteX3" fmla="*/ 0 w 6332460"/>
              <a:gd name="connsiteY3" fmla="*/ 0 h 12410413"/>
            </a:gdLst>
            <a:ahLst/>
            <a:cxnLst>
              <a:cxn ang="0">
                <a:pos x="connsiteX0" y="connsiteY0"/>
              </a:cxn>
              <a:cxn ang="0">
                <a:pos x="connsiteX1" y="connsiteY1"/>
              </a:cxn>
              <a:cxn ang="0">
                <a:pos x="connsiteX2" y="connsiteY2"/>
              </a:cxn>
              <a:cxn ang="0">
                <a:pos x="connsiteX3" y="connsiteY3"/>
              </a:cxn>
            </a:cxnLst>
            <a:rect l="l" t="t" r="r" b="b"/>
            <a:pathLst>
              <a:path w="6332460" h="12410413">
                <a:moveTo>
                  <a:pt x="0" y="0"/>
                </a:moveTo>
                <a:lnTo>
                  <a:pt x="6332460" y="6197329"/>
                </a:lnTo>
                <a:lnTo>
                  <a:pt x="1047" y="12410413"/>
                </a:lnTo>
                <a:lnTo>
                  <a:pt x="0" y="0"/>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0" name="Shape 67"/>
          <p:cNvSpPr>
            <a:spLocks noGrp="1"/>
          </p:cNvSpPr>
          <p:nvPr>
            <p:ph type="pic" sz="half" idx="16"/>
          </p:nvPr>
        </p:nvSpPr>
        <p:spPr>
          <a:xfrm>
            <a:off x="-46127" y="0"/>
            <a:ext cx="6364181" cy="3157995"/>
          </a:xfrm>
          <a:custGeom>
            <a:avLst/>
            <a:gdLst>
              <a:gd name="connsiteX0" fmla="*/ 0 w 12796942"/>
              <a:gd name="connsiteY0" fmla="*/ 6302730 h 6302730"/>
              <a:gd name="connsiteX1" fmla="*/ 6398471 w 12796942"/>
              <a:gd name="connsiteY1" fmla="*/ 0 h 6302730"/>
              <a:gd name="connsiteX2" fmla="*/ 12796942 w 12796942"/>
              <a:gd name="connsiteY2" fmla="*/ 6302730 h 6302730"/>
              <a:gd name="connsiteX3" fmla="*/ 0 w 12796942"/>
              <a:gd name="connsiteY3" fmla="*/ 6302730 h 6302730"/>
              <a:gd name="connsiteX0" fmla="*/ 0 w 13048402"/>
              <a:gd name="connsiteY0" fmla="*/ 6302730 h 6302730"/>
              <a:gd name="connsiteX1" fmla="*/ 6398471 w 13048402"/>
              <a:gd name="connsiteY1" fmla="*/ 0 h 6302730"/>
              <a:gd name="connsiteX2" fmla="*/ 13048402 w 13048402"/>
              <a:gd name="connsiteY2" fmla="*/ 1090650 h 6302730"/>
              <a:gd name="connsiteX3" fmla="*/ 0 w 13048402"/>
              <a:gd name="connsiteY3" fmla="*/ 6302730 h 6302730"/>
              <a:gd name="connsiteX0" fmla="*/ 0 w 12728362"/>
              <a:gd name="connsiteY0" fmla="*/ 1090650 h 1090650"/>
              <a:gd name="connsiteX1" fmla="*/ 6078431 w 12728362"/>
              <a:gd name="connsiteY1" fmla="*/ 0 h 1090650"/>
              <a:gd name="connsiteX2" fmla="*/ 12728362 w 12728362"/>
              <a:gd name="connsiteY2" fmla="*/ 1090650 h 1090650"/>
              <a:gd name="connsiteX3" fmla="*/ 0 w 12728362"/>
              <a:gd name="connsiteY3" fmla="*/ 1090650 h 1090650"/>
              <a:gd name="connsiteX0" fmla="*/ 0 w 12728362"/>
              <a:gd name="connsiteY0" fmla="*/ 0 h 6315990"/>
              <a:gd name="connsiteX1" fmla="*/ 6398471 w 12728362"/>
              <a:gd name="connsiteY1" fmla="*/ 6315990 h 6315990"/>
              <a:gd name="connsiteX2" fmla="*/ 12728362 w 12728362"/>
              <a:gd name="connsiteY2" fmla="*/ 0 h 6315990"/>
              <a:gd name="connsiteX3" fmla="*/ 0 w 12728362"/>
              <a:gd name="connsiteY3" fmla="*/ 0 h 6315990"/>
            </a:gdLst>
            <a:ahLst/>
            <a:cxnLst>
              <a:cxn ang="0">
                <a:pos x="connsiteX0" y="connsiteY0"/>
              </a:cxn>
              <a:cxn ang="0">
                <a:pos x="connsiteX1" y="connsiteY1"/>
              </a:cxn>
              <a:cxn ang="0">
                <a:pos x="connsiteX2" y="connsiteY2"/>
              </a:cxn>
              <a:cxn ang="0">
                <a:pos x="connsiteX3" y="connsiteY3"/>
              </a:cxn>
            </a:cxnLst>
            <a:rect l="l" t="t" r="r" b="b"/>
            <a:pathLst>
              <a:path w="12728362" h="6315990">
                <a:moveTo>
                  <a:pt x="0" y="0"/>
                </a:moveTo>
                <a:lnTo>
                  <a:pt x="6398471" y="6315990"/>
                </a:lnTo>
                <a:lnTo>
                  <a:pt x="12728362" y="0"/>
                </a:lnTo>
                <a:lnTo>
                  <a:pt x="0" y="0"/>
                </a:ln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66" name="Shape 66"/>
          <p:cNvSpPr>
            <a:spLocks noGrp="1"/>
          </p:cNvSpPr>
          <p:nvPr>
            <p:ph type="title"/>
          </p:nvPr>
        </p:nvSpPr>
        <p:spPr>
          <a:xfrm>
            <a:off x="4201987" y="2886701"/>
            <a:ext cx="2433384" cy="1076770"/>
          </a:xfrm>
          <a:prstGeom prst="rect">
            <a:avLst/>
          </a:prstGeom>
        </p:spPr>
        <p:txBody>
          <a:bodyPr anchor="t"/>
          <a:lstStyle>
            <a:lvl1pPr algn="r">
              <a:lnSpc>
                <a:spcPct val="80000"/>
              </a:lnSpc>
              <a:defRPr sz="4000">
                <a:solidFill>
                  <a:srgbClr val="FFFFFF"/>
                </a:solidFill>
              </a:defRPr>
            </a:lvl1pPr>
          </a:lstStyle>
          <a:p>
            <a:r>
              <a:rPr dirty="0"/>
              <a:t>Title Text</a:t>
            </a:r>
          </a:p>
        </p:txBody>
      </p:sp>
      <p:sp>
        <p:nvSpPr>
          <p:cNvPr id="67" name="Shape 67"/>
          <p:cNvSpPr>
            <a:spLocks noGrp="1"/>
          </p:cNvSpPr>
          <p:nvPr>
            <p:ph type="pic" sz="half" idx="13"/>
          </p:nvPr>
        </p:nvSpPr>
        <p:spPr>
          <a:xfrm>
            <a:off x="-46127" y="3707495"/>
            <a:ext cx="6398471" cy="3151365"/>
          </a:xfrm>
          <a:prstGeom prst="triangle">
            <a:avLst/>
          </a:prstGeom>
        </p:spPr>
        <p:txBody>
          <a:bodyPr lIns="91439" tIns="45719" rIns="91439" bIns="45719" anchor="t">
            <a:noAutofit/>
          </a:bodyPr>
          <a:lstStyle>
            <a:lvl1pPr>
              <a:defRPr/>
            </a:lvl1pPr>
          </a:lstStyle>
          <a:p>
            <a:endParaRPr dirty="0"/>
          </a:p>
        </p:txBody>
      </p:sp>
      <p:sp>
        <p:nvSpPr>
          <p:cNvPr id="70" name="Shape 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1695090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Gallery (22)">
    <p:spTree>
      <p:nvGrpSpPr>
        <p:cNvPr id="1" name=""/>
        <p:cNvGrpSpPr/>
        <p:nvPr/>
      </p:nvGrpSpPr>
      <p:grpSpPr>
        <a:xfrm>
          <a:off x="0" y="0"/>
          <a:ext cx="0" cy="0"/>
          <a:chOff x="0" y="0"/>
          <a:chExt cx="0" cy="0"/>
        </a:xfrm>
      </p:grpSpPr>
      <p:sp>
        <p:nvSpPr>
          <p:cNvPr id="539" name="Shape 539"/>
          <p:cNvSpPr>
            <a:spLocks noGrp="1"/>
          </p:cNvSpPr>
          <p:nvPr>
            <p:ph type="pic" sz="half" idx="13"/>
          </p:nvPr>
        </p:nvSpPr>
        <p:spPr>
          <a:xfrm>
            <a:off x="1651362" y="886989"/>
            <a:ext cx="4443778" cy="5084024"/>
          </a:xfrm>
          <a:prstGeom prst="rect">
            <a:avLst/>
          </a:prstGeom>
        </p:spPr>
        <p:txBody>
          <a:bodyPr lIns="91439" tIns="45719" rIns="91439" bIns="45719" anchor="t">
            <a:noAutofit/>
          </a:bodyPr>
          <a:lstStyle>
            <a:lvl1pPr>
              <a:defRPr/>
            </a:lvl1pPr>
          </a:lstStyle>
          <a:p>
            <a:endParaRPr dirty="0"/>
          </a:p>
        </p:txBody>
      </p:sp>
      <p:sp>
        <p:nvSpPr>
          <p:cNvPr id="540" name="Shape 540"/>
          <p:cNvSpPr>
            <a:spLocks noGrp="1"/>
          </p:cNvSpPr>
          <p:nvPr>
            <p:ph type="pic" sz="half" idx="14"/>
          </p:nvPr>
        </p:nvSpPr>
        <p:spPr>
          <a:xfrm>
            <a:off x="6094050" y="886988"/>
            <a:ext cx="4446653" cy="5084024"/>
          </a:xfrm>
          <a:prstGeom prst="rect">
            <a:avLst/>
          </a:prstGeom>
        </p:spPr>
        <p:txBody>
          <a:bodyPr lIns="91439" tIns="45719" rIns="91439" bIns="45719" anchor="t">
            <a:noAutofit/>
          </a:bodyPr>
          <a:lstStyle>
            <a:lvl1pPr>
              <a:defRPr/>
            </a:lvl1pPr>
          </a:lstStyle>
          <a:p>
            <a:endParaRPr dirty="0"/>
          </a:p>
        </p:txBody>
      </p:sp>
      <p:sp>
        <p:nvSpPr>
          <p:cNvPr id="541" name="Shape 5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109431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Gallery (23)">
    <p:bg>
      <p:bgPr>
        <a:solidFill>
          <a:srgbClr val="16171A"/>
        </a:solidFill>
        <a:effectLst/>
      </p:bgPr>
    </p:bg>
    <p:spTree>
      <p:nvGrpSpPr>
        <p:cNvPr id="1" name=""/>
        <p:cNvGrpSpPr/>
        <p:nvPr/>
      </p:nvGrpSpPr>
      <p:grpSpPr>
        <a:xfrm>
          <a:off x="0" y="0"/>
          <a:ext cx="0" cy="0"/>
          <a:chOff x="0" y="0"/>
          <a:chExt cx="0" cy="0"/>
        </a:xfrm>
      </p:grpSpPr>
      <p:sp>
        <p:nvSpPr>
          <p:cNvPr id="548" name="Shape 548"/>
          <p:cNvSpPr>
            <a:spLocks noGrp="1"/>
          </p:cNvSpPr>
          <p:nvPr>
            <p:ph type="pic" sz="quarter" idx="13"/>
          </p:nvPr>
        </p:nvSpPr>
        <p:spPr>
          <a:xfrm>
            <a:off x="1556352" y="924121"/>
            <a:ext cx="2921000" cy="5009758"/>
          </a:xfrm>
          <a:prstGeom prst="rect">
            <a:avLst/>
          </a:prstGeom>
        </p:spPr>
        <p:txBody>
          <a:bodyPr lIns="91439" tIns="45719" rIns="91439" bIns="45719" anchor="t">
            <a:noAutofit/>
          </a:bodyPr>
          <a:lstStyle>
            <a:lvl1pPr>
              <a:defRPr/>
            </a:lvl1pPr>
          </a:lstStyle>
          <a:p>
            <a:endParaRPr dirty="0"/>
          </a:p>
        </p:txBody>
      </p:sp>
      <p:sp>
        <p:nvSpPr>
          <p:cNvPr id="549" name="Shape 549"/>
          <p:cNvSpPr>
            <a:spLocks noGrp="1"/>
          </p:cNvSpPr>
          <p:nvPr>
            <p:ph type="pic" sz="quarter" idx="14"/>
          </p:nvPr>
        </p:nvSpPr>
        <p:spPr>
          <a:xfrm>
            <a:off x="4635500" y="924121"/>
            <a:ext cx="2921000" cy="5009758"/>
          </a:xfrm>
          <a:prstGeom prst="rect">
            <a:avLst/>
          </a:prstGeom>
        </p:spPr>
        <p:txBody>
          <a:bodyPr lIns="91439" tIns="45719" rIns="91439" bIns="45719" anchor="t">
            <a:noAutofit/>
          </a:bodyPr>
          <a:lstStyle>
            <a:lvl1pPr>
              <a:defRPr/>
            </a:lvl1pPr>
          </a:lstStyle>
          <a:p>
            <a:endParaRPr dirty="0"/>
          </a:p>
        </p:txBody>
      </p:sp>
      <p:sp>
        <p:nvSpPr>
          <p:cNvPr id="550" name="Shape 550"/>
          <p:cNvSpPr>
            <a:spLocks noGrp="1"/>
          </p:cNvSpPr>
          <p:nvPr>
            <p:ph type="pic" sz="quarter" idx="15"/>
          </p:nvPr>
        </p:nvSpPr>
        <p:spPr>
          <a:xfrm>
            <a:off x="7714648" y="924121"/>
            <a:ext cx="2921000" cy="5009758"/>
          </a:xfrm>
          <a:prstGeom prst="rect">
            <a:avLst/>
          </a:prstGeom>
        </p:spPr>
        <p:txBody>
          <a:bodyPr lIns="91439" tIns="45719" rIns="91439" bIns="45719" anchor="t">
            <a:noAutofit/>
          </a:bodyPr>
          <a:lstStyle>
            <a:lvl1pPr>
              <a:defRPr/>
            </a:lvl1pPr>
          </a:lstStyle>
          <a:p>
            <a:endParaRPr dirty="0"/>
          </a:p>
        </p:txBody>
      </p:sp>
      <p:sp>
        <p:nvSpPr>
          <p:cNvPr id="551" name="Shape 551"/>
          <p:cNvSpPr>
            <a:spLocks noGrp="1"/>
          </p:cNvSpPr>
          <p:nvPr>
            <p:ph type="pic" sz="quarter" idx="16"/>
          </p:nvPr>
        </p:nvSpPr>
        <p:spPr>
          <a:xfrm>
            <a:off x="-25356" y="924121"/>
            <a:ext cx="1423559" cy="5009758"/>
          </a:xfrm>
          <a:prstGeom prst="rect">
            <a:avLst/>
          </a:prstGeom>
        </p:spPr>
        <p:txBody>
          <a:bodyPr lIns="91439" tIns="45719" rIns="91439" bIns="45719" anchor="t">
            <a:noAutofit/>
          </a:bodyPr>
          <a:lstStyle>
            <a:lvl1pPr>
              <a:defRPr/>
            </a:lvl1pPr>
          </a:lstStyle>
          <a:p>
            <a:endParaRPr dirty="0"/>
          </a:p>
        </p:txBody>
      </p:sp>
      <p:sp>
        <p:nvSpPr>
          <p:cNvPr id="552" name="Shape 552"/>
          <p:cNvSpPr>
            <a:spLocks noGrp="1"/>
          </p:cNvSpPr>
          <p:nvPr>
            <p:ph type="pic" sz="quarter" idx="17"/>
          </p:nvPr>
        </p:nvSpPr>
        <p:spPr>
          <a:xfrm>
            <a:off x="10793797" y="924121"/>
            <a:ext cx="1409067" cy="5009758"/>
          </a:xfrm>
          <a:prstGeom prst="rect">
            <a:avLst/>
          </a:prstGeom>
        </p:spPr>
        <p:txBody>
          <a:bodyPr lIns="91439" tIns="45719" rIns="91439" bIns="45719" anchor="t">
            <a:noAutofit/>
          </a:bodyPr>
          <a:lstStyle>
            <a:lvl1pPr>
              <a:defRPr/>
            </a:lvl1pPr>
          </a:lstStyle>
          <a:p>
            <a:endParaRPr dirty="0"/>
          </a:p>
        </p:txBody>
      </p:sp>
      <p:sp>
        <p:nvSpPr>
          <p:cNvPr id="553" name="Shape 55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2809027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Gallery (24)">
    <p:spTree>
      <p:nvGrpSpPr>
        <p:cNvPr id="1" name=""/>
        <p:cNvGrpSpPr/>
        <p:nvPr/>
      </p:nvGrpSpPr>
      <p:grpSpPr>
        <a:xfrm>
          <a:off x="0" y="0"/>
          <a:ext cx="0" cy="0"/>
          <a:chOff x="0" y="0"/>
          <a:chExt cx="0" cy="0"/>
        </a:xfrm>
      </p:grpSpPr>
      <p:sp>
        <p:nvSpPr>
          <p:cNvPr id="560" name="Shape 560"/>
          <p:cNvSpPr/>
          <p:nvPr/>
        </p:nvSpPr>
        <p:spPr>
          <a:xfrm>
            <a:off x="1642500" y="881092"/>
            <a:ext cx="8907000" cy="5095817"/>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561" name="Shape 561"/>
          <p:cNvSpPr>
            <a:spLocks noGrp="1"/>
          </p:cNvSpPr>
          <p:nvPr>
            <p:ph type="pic" idx="13"/>
          </p:nvPr>
        </p:nvSpPr>
        <p:spPr>
          <a:xfrm>
            <a:off x="1642467" y="881092"/>
            <a:ext cx="8907000" cy="5095817"/>
          </a:xfrm>
          <a:prstGeom prst="rect">
            <a:avLst/>
          </a:prstGeom>
        </p:spPr>
        <p:txBody>
          <a:bodyPr lIns="91439" tIns="45719" rIns="91439" bIns="45719" anchor="t">
            <a:noAutofit/>
          </a:bodyPr>
          <a:lstStyle>
            <a:lvl1pPr>
              <a:defRPr/>
            </a:lvl1pPr>
          </a:lstStyle>
          <a:p>
            <a:endParaRPr dirty="0"/>
          </a:p>
        </p:txBody>
      </p:sp>
      <p:sp>
        <p:nvSpPr>
          <p:cNvPr id="562" name="Shape 562"/>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5880818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Quotes placeholder (1)">
    <p:bg>
      <p:bgPr>
        <a:solidFill>
          <a:srgbClr val="16171A"/>
        </a:solidFill>
        <a:effectLst/>
      </p:bgPr>
    </p:bg>
    <p:spTree>
      <p:nvGrpSpPr>
        <p:cNvPr id="1" name=""/>
        <p:cNvGrpSpPr/>
        <p:nvPr/>
      </p:nvGrpSpPr>
      <p:grpSpPr>
        <a:xfrm>
          <a:off x="0" y="0"/>
          <a:ext cx="0" cy="0"/>
          <a:chOff x="0" y="0"/>
          <a:chExt cx="0" cy="0"/>
        </a:xfrm>
      </p:grpSpPr>
      <p:sp>
        <p:nvSpPr>
          <p:cNvPr id="569" name="Shape 569"/>
          <p:cNvSpPr>
            <a:spLocks noGrp="1"/>
          </p:cNvSpPr>
          <p:nvPr>
            <p:ph type="pic" idx="13"/>
          </p:nvPr>
        </p:nvSpPr>
        <p:spPr>
          <a:xfrm>
            <a:off x="-24882" y="-18241"/>
            <a:ext cx="12241763" cy="6894482"/>
          </a:xfrm>
          <a:prstGeom prst="rect">
            <a:avLst/>
          </a:prstGeom>
        </p:spPr>
        <p:txBody>
          <a:bodyPr lIns="91439" tIns="45719" rIns="91439" bIns="45719" anchor="t">
            <a:noAutofit/>
          </a:bodyPr>
          <a:lstStyle>
            <a:lvl1pPr>
              <a:defRPr/>
            </a:lvl1pPr>
          </a:lstStyle>
          <a:p>
            <a:endParaRPr dirty="0"/>
          </a:p>
        </p:txBody>
      </p:sp>
      <p:sp>
        <p:nvSpPr>
          <p:cNvPr id="570" name="Shape 57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1995131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Gallery (25)">
    <p:spTree>
      <p:nvGrpSpPr>
        <p:cNvPr id="1" name=""/>
        <p:cNvGrpSpPr/>
        <p:nvPr/>
      </p:nvGrpSpPr>
      <p:grpSpPr>
        <a:xfrm>
          <a:off x="0" y="0"/>
          <a:ext cx="0" cy="0"/>
          <a:chOff x="0" y="0"/>
          <a:chExt cx="0" cy="0"/>
        </a:xfrm>
      </p:grpSpPr>
      <p:sp>
        <p:nvSpPr>
          <p:cNvPr id="577" name="Shape 577"/>
          <p:cNvSpPr>
            <a:spLocks noGrp="1"/>
          </p:cNvSpPr>
          <p:nvPr>
            <p:ph type="pic" sz="quarter" idx="13"/>
          </p:nvPr>
        </p:nvSpPr>
        <p:spPr>
          <a:xfrm>
            <a:off x="4644827" y="1187053"/>
            <a:ext cx="2902341" cy="4483904"/>
          </a:xfrm>
          <a:prstGeom prst="rect">
            <a:avLst/>
          </a:prstGeom>
        </p:spPr>
        <p:txBody>
          <a:bodyPr lIns="91439" tIns="45719" rIns="91439" bIns="45719" anchor="t">
            <a:noAutofit/>
          </a:bodyPr>
          <a:lstStyle>
            <a:lvl1pPr>
              <a:defRPr/>
            </a:lvl1pPr>
          </a:lstStyle>
          <a:p>
            <a:endParaRPr dirty="0"/>
          </a:p>
        </p:txBody>
      </p:sp>
      <p:sp>
        <p:nvSpPr>
          <p:cNvPr id="578" name="Shape 57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91484722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Gallery (26)">
    <p:spTree>
      <p:nvGrpSpPr>
        <p:cNvPr id="1" name=""/>
        <p:cNvGrpSpPr/>
        <p:nvPr/>
      </p:nvGrpSpPr>
      <p:grpSpPr>
        <a:xfrm>
          <a:off x="0" y="0"/>
          <a:ext cx="0" cy="0"/>
          <a:chOff x="0" y="0"/>
          <a:chExt cx="0" cy="0"/>
        </a:xfrm>
      </p:grpSpPr>
      <p:sp>
        <p:nvSpPr>
          <p:cNvPr id="585" name="Shape 585"/>
          <p:cNvSpPr>
            <a:spLocks noGrp="1"/>
          </p:cNvSpPr>
          <p:nvPr>
            <p:ph type="pic" sz="quarter" idx="13"/>
          </p:nvPr>
        </p:nvSpPr>
        <p:spPr>
          <a:xfrm>
            <a:off x="1817870" y="592969"/>
            <a:ext cx="2902341" cy="4190237"/>
          </a:xfrm>
          <a:prstGeom prst="rect">
            <a:avLst/>
          </a:prstGeom>
        </p:spPr>
        <p:txBody>
          <a:bodyPr lIns="91439" tIns="45719" rIns="91439" bIns="45719" anchor="t">
            <a:noAutofit/>
          </a:bodyPr>
          <a:lstStyle>
            <a:lvl1pPr>
              <a:defRPr/>
            </a:lvl1pPr>
          </a:lstStyle>
          <a:p>
            <a:endParaRPr dirty="0"/>
          </a:p>
        </p:txBody>
      </p:sp>
      <p:sp>
        <p:nvSpPr>
          <p:cNvPr id="586" name="Shape 586"/>
          <p:cNvSpPr>
            <a:spLocks noGrp="1"/>
          </p:cNvSpPr>
          <p:nvPr>
            <p:ph type="pic" sz="quarter" idx="14"/>
          </p:nvPr>
        </p:nvSpPr>
        <p:spPr>
          <a:xfrm>
            <a:off x="3108527" y="2074743"/>
            <a:ext cx="2902341" cy="4190147"/>
          </a:xfrm>
          <a:prstGeom prst="rect">
            <a:avLst/>
          </a:prstGeom>
        </p:spPr>
        <p:txBody>
          <a:bodyPr lIns="91439" tIns="45719" rIns="91439" bIns="45719" anchor="t">
            <a:noAutofit/>
          </a:bodyPr>
          <a:lstStyle>
            <a:lvl1pPr>
              <a:defRPr/>
            </a:lvl1pPr>
          </a:lstStyle>
          <a:p>
            <a:endParaRPr dirty="0"/>
          </a:p>
        </p:txBody>
      </p:sp>
      <p:sp>
        <p:nvSpPr>
          <p:cNvPr id="587" name="Shape 587"/>
          <p:cNvSpPr>
            <a:spLocks noGrp="1"/>
          </p:cNvSpPr>
          <p:nvPr>
            <p:ph type="pic" sz="quarter" idx="15"/>
          </p:nvPr>
        </p:nvSpPr>
        <p:spPr>
          <a:xfrm>
            <a:off x="2478042" y="1333500"/>
            <a:ext cx="2902341" cy="4191044"/>
          </a:xfrm>
          <a:prstGeom prst="rect">
            <a:avLst/>
          </a:prstGeom>
        </p:spPr>
        <p:txBody>
          <a:bodyPr lIns="91439" tIns="45719" rIns="91439" bIns="45719" anchor="t">
            <a:noAutofit/>
          </a:bodyPr>
          <a:lstStyle>
            <a:lvl1pPr>
              <a:defRPr/>
            </a:lvl1pPr>
          </a:lstStyle>
          <a:p>
            <a:endParaRPr dirty="0"/>
          </a:p>
        </p:txBody>
      </p:sp>
      <p:sp>
        <p:nvSpPr>
          <p:cNvPr id="588" name="Shape 5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8151349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Gallery (27)">
    <p:spTree>
      <p:nvGrpSpPr>
        <p:cNvPr id="1" name=""/>
        <p:cNvGrpSpPr/>
        <p:nvPr/>
      </p:nvGrpSpPr>
      <p:grpSpPr>
        <a:xfrm>
          <a:off x="0" y="0"/>
          <a:ext cx="0" cy="0"/>
          <a:chOff x="0" y="0"/>
          <a:chExt cx="0" cy="0"/>
        </a:xfrm>
      </p:grpSpPr>
      <p:sp>
        <p:nvSpPr>
          <p:cNvPr id="595" name="Shape 595"/>
          <p:cNvSpPr>
            <a:spLocks noGrp="1"/>
          </p:cNvSpPr>
          <p:nvPr>
            <p:ph type="pic" sz="half" idx="13"/>
          </p:nvPr>
        </p:nvSpPr>
        <p:spPr>
          <a:xfrm>
            <a:off x="6096015" y="-603"/>
            <a:ext cx="6096001" cy="3429001"/>
          </a:xfrm>
          <a:prstGeom prst="rect">
            <a:avLst/>
          </a:prstGeom>
        </p:spPr>
        <p:txBody>
          <a:bodyPr lIns="91439" tIns="45719" rIns="91439" bIns="45719" anchor="t">
            <a:noAutofit/>
          </a:bodyPr>
          <a:lstStyle>
            <a:lvl1pPr>
              <a:defRPr/>
            </a:lvl1pPr>
          </a:lstStyle>
          <a:p>
            <a:endParaRPr dirty="0"/>
          </a:p>
        </p:txBody>
      </p:sp>
      <p:sp>
        <p:nvSpPr>
          <p:cNvPr id="596" name="Shape 596"/>
          <p:cNvSpPr>
            <a:spLocks noGrp="1"/>
          </p:cNvSpPr>
          <p:nvPr>
            <p:ph type="pic" sz="half" idx="14"/>
          </p:nvPr>
        </p:nvSpPr>
        <p:spPr>
          <a:xfrm>
            <a:off x="-725" y="3429345"/>
            <a:ext cx="6096001" cy="3429001"/>
          </a:xfrm>
          <a:prstGeom prst="rect">
            <a:avLst/>
          </a:prstGeom>
        </p:spPr>
        <p:txBody>
          <a:bodyPr lIns="91439" tIns="45719" rIns="91439" bIns="45719" anchor="t">
            <a:noAutofit/>
          </a:bodyPr>
          <a:lstStyle>
            <a:lvl1pPr>
              <a:defRPr/>
            </a:lvl1pPr>
          </a:lstStyle>
          <a:p>
            <a:endParaRPr dirty="0"/>
          </a:p>
        </p:txBody>
      </p:sp>
      <p:sp>
        <p:nvSpPr>
          <p:cNvPr id="597" name="Shape 59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727489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Gallery (28)">
    <p:spTree>
      <p:nvGrpSpPr>
        <p:cNvPr id="1" name=""/>
        <p:cNvGrpSpPr/>
        <p:nvPr/>
      </p:nvGrpSpPr>
      <p:grpSpPr>
        <a:xfrm>
          <a:off x="0" y="0"/>
          <a:ext cx="0" cy="0"/>
          <a:chOff x="0" y="0"/>
          <a:chExt cx="0" cy="0"/>
        </a:xfrm>
      </p:grpSpPr>
      <p:sp>
        <p:nvSpPr>
          <p:cNvPr id="604" name="Shape 604"/>
          <p:cNvSpPr>
            <a:spLocks noGrp="1"/>
          </p:cNvSpPr>
          <p:nvPr>
            <p:ph type="pic" sz="quarter" idx="13"/>
          </p:nvPr>
        </p:nvSpPr>
        <p:spPr>
          <a:xfrm>
            <a:off x="7661694" y="2012901"/>
            <a:ext cx="2832198" cy="2832198"/>
          </a:xfrm>
          <a:prstGeom prst="diamond">
            <a:avLst/>
          </a:prstGeom>
        </p:spPr>
        <p:txBody>
          <a:bodyPr lIns="91439" tIns="45719" rIns="91439" bIns="45719" anchor="t">
            <a:noAutofit/>
          </a:bodyPr>
          <a:lstStyle>
            <a:lvl1pPr>
              <a:defRPr/>
            </a:lvl1pPr>
          </a:lstStyle>
          <a:p>
            <a:endParaRPr dirty="0"/>
          </a:p>
        </p:txBody>
      </p:sp>
      <p:sp>
        <p:nvSpPr>
          <p:cNvPr id="605" name="Shape 605"/>
          <p:cNvSpPr>
            <a:spLocks noGrp="1"/>
          </p:cNvSpPr>
          <p:nvPr>
            <p:ph type="pic" sz="quarter" idx="14"/>
          </p:nvPr>
        </p:nvSpPr>
        <p:spPr>
          <a:xfrm>
            <a:off x="6171528" y="3502491"/>
            <a:ext cx="2832198" cy="2832198"/>
          </a:xfrm>
          <a:prstGeom prst="diamond">
            <a:avLst/>
          </a:prstGeom>
        </p:spPr>
        <p:txBody>
          <a:bodyPr lIns="91439" tIns="45719" rIns="91439" bIns="45719" anchor="t">
            <a:noAutofit/>
          </a:bodyPr>
          <a:lstStyle>
            <a:lvl1pPr>
              <a:defRPr/>
            </a:lvl1pPr>
          </a:lstStyle>
          <a:p>
            <a:endParaRPr dirty="0"/>
          </a:p>
        </p:txBody>
      </p:sp>
      <p:sp>
        <p:nvSpPr>
          <p:cNvPr id="606" name="Shape 606"/>
          <p:cNvSpPr>
            <a:spLocks noGrp="1"/>
          </p:cNvSpPr>
          <p:nvPr>
            <p:ph type="pic" sz="quarter" idx="15"/>
          </p:nvPr>
        </p:nvSpPr>
        <p:spPr>
          <a:xfrm>
            <a:off x="4679902" y="5014474"/>
            <a:ext cx="2832198" cy="2832198"/>
          </a:xfrm>
          <a:prstGeom prst="diamond">
            <a:avLst/>
          </a:prstGeom>
        </p:spPr>
        <p:txBody>
          <a:bodyPr lIns="91439" tIns="45719" rIns="91439" bIns="45719" anchor="t">
            <a:noAutofit/>
          </a:bodyPr>
          <a:lstStyle>
            <a:lvl1pPr>
              <a:defRPr/>
            </a:lvl1pPr>
          </a:lstStyle>
          <a:p>
            <a:endParaRPr dirty="0"/>
          </a:p>
        </p:txBody>
      </p:sp>
      <p:sp>
        <p:nvSpPr>
          <p:cNvPr id="607" name="Shape 607"/>
          <p:cNvSpPr>
            <a:spLocks noGrp="1"/>
          </p:cNvSpPr>
          <p:nvPr>
            <p:ph type="pic" sz="quarter" idx="16"/>
          </p:nvPr>
        </p:nvSpPr>
        <p:spPr>
          <a:xfrm>
            <a:off x="6171528" y="521107"/>
            <a:ext cx="2832198" cy="2832198"/>
          </a:xfrm>
          <a:prstGeom prst="diamond">
            <a:avLst/>
          </a:prstGeom>
        </p:spPr>
        <p:txBody>
          <a:bodyPr lIns="91439" tIns="45719" rIns="91439" bIns="45719" anchor="t">
            <a:noAutofit/>
          </a:bodyPr>
          <a:lstStyle>
            <a:lvl1pPr>
              <a:defRPr/>
            </a:lvl1pPr>
          </a:lstStyle>
          <a:p>
            <a:endParaRPr dirty="0"/>
          </a:p>
        </p:txBody>
      </p:sp>
      <p:sp>
        <p:nvSpPr>
          <p:cNvPr id="608" name="Shape 608"/>
          <p:cNvSpPr>
            <a:spLocks noGrp="1"/>
          </p:cNvSpPr>
          <p:nvPr>
            <p:ph type="pic" sz="quarter" idx="17"/>
          </p:nvPr>
        </p:nvSpPr>
        <p:spPr>
          <a:xfrm>
            <a:off x="4679901" y="-988672"/>
            <a:ext cx="2832198" cy="2832198"/>
          </a:xfrm>
          <a:prstGeom prst="diamond">
            <a:avLst/>
          </a:prstGeom>
        </p:spPr>
        <p:txBody>
          <a:bodyPr lIns="91439" tIns="45719" rIns="91439" bIns="45719" anchor="t">
            <a:noAutofit/>
          </a:bodyPr>
          <a:lstStyle>
            <a:lvl1pPr>
              <a:defRPr/>
            </a:lvl1pPr>
          </a:lstStyle>
          <a:p>
            <a:endParaRPr dirty="0"/>
          </a:p>
        </p:txBody>
      </p:sp>
      <p:sp>
        <p:nvSpPr>
          <p:cNvPr id="609" name="Shape 609"/>
          <p:cNvSpPr>
            <a:spLocks noGrp="1"/>
          </p:cNvSpPr>
          <p:nvPr>
            <p:ph type="pic" sz="quarter" idx="18"/>
          </p:nvPr>
        </p:nvSpPr>
        <p:spPr>
          <a:xfrm>
            <a:off x="4679902" y="2012901"/>
            <a:ext cx="2832198" cy="2832198"/>
          </a:xfrm>
          <a:prstGeom prst="diamond">
            <a:avLst/>
          </a:prstGeom>
        </p:spPr>
        <p:txBody>
          <a:bodyPr lIns="91439" tIns="45719" rIns="91439" bIns="45719" anchor="t">
            <a:noAutofit/>
          </a:bodyPr>
          <a:lstStyle>
            <a:lvl1pPr>
              <a:defRPr/>
            </a:lvl1pPr>
          </a:lstStyle>
          <a:p>
            <a:endParaRPr dirty="0"/>
          </a:p>
        </p:txBody>
      </p:sp>
      <p:sp>
        <p:nvSpPr>
          <p:cNvPr id="610" name="Shape 610"/>
          <p:cNvSpPr>
            <a:spLocks noGrp="1"/>
          </p:cNvSpPr>
          <p:nvPr>
            <p:ph type="pic" sz="quarter" idx="19"/>
          </p:nvPr>
        </p:nvSpPr>
        <p:spPr>
          <a:xfrm>
            <a:off x="3190775" y="521107"/>
            <a:ext cx="2832198" cy="2832198"/>
          </a:xfrm>
          <a:prstGeom prst="diamond">
            <a:avLst/>
          </a:prstGeom>
        </p:spPr>
        <p:txBody>
          <a:bodyPr lIns="91439" tIns="45719" rIns="91439" bIns="45719" anchor="t">
            <a:noAutofit/>
          </a:bodyPr>
          <a:lstStyle>
            <a:lvl1pPr>
              <a:defRPr/>
            </a:lvl1pPr>
          </a:lstStyle>
          <a:p>
            <a:endParaRPr dirty="0"/>
          </a:p>
        </p:txBody>
      </p:sp>
      <p:sp>
        <p:nvSpPr>
          <p:cNvPr id="611" name="Shape 611"/>
          <p:cNvSpPr>
            <a:spLocks noGrp="1"/>
          </p:cNvSpPr>
          <p:nvPr>
            <p:ph type="pic" sz="quarter" idx="20"/>
          </p:nvPr>
        </p:nvSpPr>
        <p:spPr>
          <a:xfrm>
            <a:off x="3190775" y="3502491"/>
            <a:ext cx="2832198" cy="2832198"/>
          </a:xfrm>
          <a:prstGeom prst="diamond">
            <a:avLst/>
          </a:prstGeom>
        </p:spPr>
        <p:txBody>
          <a:bodyPr lIns="91439" tIns="45719" rIns="91439" bIns="45719" anchor="t">
            <a:noAutofit/>
          </a:bodyPr>
          <a:lstStyle>
            <a:lvl1pPr>
              <a:defRPr/>
            </a:lvl1pPr>
          </a:lstStyle>
          <a:p>
            <a:endParaRPr dirty="0"/>
          </a:p>
        </p:txBody>
      </p:sp>
      <p:sp>
        <p:nvSpPr>
          <p:cNvPr id="612" name="Shape 612"/>
          <p:cNvSpPr>
            <a:spLocks noGrp="1"/>
          </p:cNvSpPr>
          <p:nvPr>
            <p:ph type="pic" sz="quarter" idx="21"/>
          </p:nvPr>
        </p:nvSpPr>
        <p:spPr>
          <a:xfrm>
            <a:off x="1698109" y="2012901"/>
            <a:ext cx="2832198" cy="2832198"/>
          </a:xfrm>
          <a:prstGeom prst="diamond">
            <a:avLst/>
          </a:prstGeom>
        </p:spPr>
        <p:txBody>
          <a:bodyPr lIns="91439" tIns="45719" rIns="91439" bIns="45719" anchor="t">
            <a:noAutofit/>
          </a:bodyPr>
          <a:lstStyle>
            <a:lvl1pPr>
              <a:defRPr/>
            </a:lvl1pPr>
          </a:lstStyle>
          <a:p>
            <a:endParaRPr dirty="0"/>
          </a:p>
        </p:txBody>
      </p:sp>
      <p:sp>
        <p:nvSpPr>
          <p:cNvPr id="613" name="Shape 6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66623738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Gallery (29)">
    <p:spTree>
      <p:nvGrpSpPr>
        <p:cNvPr id="1" name=""/>
        <p:cNvGrpSpPr/>
        <p:nvPr/>
      </p:nvGrpSpPr>
      <p:grpSpPr>
        <a:xfrm>
          <a:off x="0" y="0"/>
          <a:ext cx="0" cy="0"/>
          <a:chOff x="0" y="0"/>
          <a:chExt cx="0" cy="0"/>
        </a:xfrm>
      </p:grpSpPr>
      <p:sp>
        <p:nvSpPr>
          <p:cNvPr id="620" name="Shape 620"/>
          <p:cNvSpPr>
            <a:spLocks noGrp="1"/>
          </p:cNvSpPr>
          <p:nvPr>
            <p:ph type="body" sz="quarter" idx="1"/>
          </p:nvPr>
        </p:nvSpPr>
        <p:spPr>
          <a:xfrm>
            <a:off x="2426411" y="2097121"/>
            <a:ext cx="7346600" cy="944563"/>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21" name="Shape 621"/>
          <p:cNvSpPr>
            <a:spLocks noGrp="1"/>
          </p:cNvSpPr>
          <p:nvPr>
            <p:ph type="title"/>
          </p:nvPr>
        </p:nvSpPr>
        <p:spPr>
          <a:xfrm>
            <a:off x="2285067" y="1116862"/>
            <a:ext cx="7621866" cy="706438"/>
          </a:xfrm>
          <a:prstGeom prst="rect">
            <a:avLst/>
          </a:prstGeom>
        </p:spPr>
        <p:txBody>
          <a:bodyPr/>
          <a:lstStyle>
            <a:lvl1pPr>
              <a:lnSpc>
                <a:spcPct val="80000"/>
              </a:lnSpc>
              <a:defRPr sz="5000"/>
            </a:lvl1pPr>
          </a:lstStyle>
          <a:p>
            <a:r>
              <a:rPr dirty="0"/>
              <a:t>Title Text</a:t>
            </a:r>
          </a:p>
        </p:txBody>
      </p:sp>
      <p:sp>
        <p:nvSpPr>
          <p:cNvPr id="622" name="Shape 622"/>
          <p:cNvSpPr/>
          <p:nvPr/>
        </p:nvSpPr>
        <p:spPr>
          <a:xfrm>
            <a:off x="1314450" y="3750656"/>
            <a:ext cx="9563101" cy="3111501"/>
          </a:xfrm>
          <a:prstGeom prst="rect">
            <a:avLst/>
          </a:prstGeom>
          <a:solidFill>
            <a:srgbClr val="16171A"/>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623" name="Shape 623"/>
          <p:cNvSpPr>
            <a:spLocks noGrp="1"/>
          </p:cNvSpPr>
          <p:nvPr>
            <p:ph type="pic" sz="half" idx="13"/>
          </p:nvPr>
        </p:nvSpPr>
        <p:spPr>
          <a:xfrm>
            <a:off x="1315943" y="3751252"/>
            <a:ext cx="9560114" cy="3110401"/>
          </a:xfrm>
          <a:prstGeom prst="rect">
            <a:avLst/>
          </a:prstGeom>
        </p:spPr>
        <p:txBody>
          <a:bodyPr lIns="91439" tIns="45719" rIns="91439" bIns="45719" anchor="t">
            <a:noAutofit/>
          </a:bodyPr>
          <a:lstStyle>
            <a:lvl1pPr>
              <a:defRPr/>
            </a:lvl1pPr>
          </a:lstStyle>
          <a:p>
            <a:endParaRPr dirty="0"/>
          </a:p>
        </p:txBody>
      </p:sp>
      <p:sp>
        <p:nvSpPr>
          <p:cNvPr id="624" name="Shape 62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6617218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Gallery (30)">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3511417" y="84445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8"/>
          <p:cNvSpPr>
            <a:spLocks noGrp="1"/>
          </p:cNvSpPr>
          <p:nvPr>
            <p:ph type="pic" sz="quarter" idx="14"/>
          </p:nvPr>
        </p:nvSpPr>
        <p:spPr>
          <a:xfrm>
            <a:off x="1563720" y="-3790010"/>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8"/>
          <p:cNvSpPr>
            <a:spLocks noGrp="1"/>
          </p:cNvSpPr>
          <p:nvPr>
            <p:ph type="pic" sz="quarter" idx="15"/>
          </p:nvPr>
        </p:nvSpPr>
        <p:spPr>
          <a:xfrm>
            <a:off x="5459148" y="5478911"/>
            <a:ext cx="5169099" cy="5169065"/>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634" name="Shape 6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60837737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About us (4)">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4444357" y="-89455"/>
            <a:ext cx="7992549" cy="7309442"/>
          </a:xfrm>
          <a:prstGeom prst="decagon">
            <a:avLst/>
          </a:prstGeom>
        </p:spPr>
        <p:txBody>
          <a:bodyPr/>
          <a:lstStyle>
            <a:lvl1pPr>
              <a:defRPr/>
            </a:lvl1pPr>
          </a:lstStyle>
          <a:p>
            <a:endParaRPr lang="en-US" dirty="0"/>
          </a:p>
        </p:txBody>
      </p:sp>
      <p:sp>
        <p:nvSpPr>
          <p:cNvPr id="90" name="Shape 90"/>
          <p:cNvSpPr>
            <a:spLocks noGrp="1"/>
          </p:cNvSpPr>
          <p:nvPr>
            <p:ph type="title"/>
          </p:nvPr>
        </p:nvSpPr>
        <p:spPr>
          <a:xfrm rot="5400000">
            <a:off x="8814566" y="2373972"/>
            <a:ext cx="2773363" cy="1322388"/>
          </a:xfrm>
          <a:prstGeom prst="rect">
            <a:avLst/>
          </a:prstGeom>
        </p:spPr>
        <p:txBody>
          <a:bodyPr anchor="t"/>
          <a:lstStyle>
            <a:lvl1pPr algn="r">
              <a:lnSpc>
                <a:spcPct val="80000"/>
              </a:lnSpc>
              <a:defRPr sz="5000"/>
            </a:lvl1pPr>
          </a:lstStyle>
          <a:p>
            <a:r>
              <a:rPr dirty="0"/>
              <a:t>Title Text</a:t>
            </a:r>
          </a:p>
        </p:txBody>
      </p:sp>
      <p:sp>
        <p:nvSpPr>
          <p:cNvPr id="92" name="Shape 92"/>
          <p:cNvSpPr/>
          <p:nvPr/>
        </p:nvSpPr>
        <p:spPr>
          <a:xfrm>
            <a:off x="9930256" y="5473706"/>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3" name="Shape 93"/>
          <p:cNvSpPr>
            <a:spLocks noGrp="1"/>
          </p:cNvSpPr>
          <p:nvPr>
            <p:ph type="sldNum" sz="quarter" idx="2"/>
          </p:nvPr>
        </p:nvSpPr>
        <p:spPr>
          <a:xfrm>
            <a:off x="10091722" y="5632779"/>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83944230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Gallery (31)">
    <p:spTree>
      <p:nvGrpSpPr>
        <p:cNvPr id="1" name=""/>
        <p:cNvGrpSpPr/>
        <p:nvPr/>
      </p:nvGrpSpPr>
      <p:grpSpPr>
        <a:xfrm>
          <a:off x="0" y="0"/>
          <a:ext cx="0" cy="0"/>
          <a:chOff x="0" y="0"/>
          <a:chExt cx="0" cy="0"/>
        </a:xfrm>
      </p:grpSpPr>
      <p:sp>
        <p:nvSpPr>
          <p:cNvPr id="3" name="Picture Placeholder 2"/>
          <p:cNvSpPr>
            <a:spLocks noGrp="1"/>
          </p:cNvSpPr>
          <p:nvPr>
            <p:ph type="pic" sz="quarter" idx="10"/>
          </p:nvPr>
        </p:nvSpPr>
        <p:spPr>
          <a:xfrm>
            <a:off x="2728274" y="3470115"/>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778272"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 name="Picture Placeholder 2"/>
          <p:cNvSpPr>
            <a:spLocks noGrp="1"/>
          </p:cNvSpPr>
          <p:nvPr>
            <p:ph type="pic" sz="quarter" idx="12"/>
          </p:nvPr>
        </p:nvSpPr>
        <p:spPr>
          <a:xfrm>
            <a:off x="6234820" y="5281867"/>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1" name="Picture Placeholder 2"/>
          <p:cNvSpPr>
            <a:spLocks noGrp="1"/>
          </p:cNvSpPr>
          <p:nvPr>
            <p:ph type="pic" sz="quarter" idx="13"/>
          </p:nvPr>
        </p:nvSpPr>
        <p:spPr>
          <a:xfrm>
            <a:off x="9738960" y="3461900"/>
            <a:ext cx="3389467" cy="3371159"/>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Lst>
            <a:ahLst/>
            <a:cxnLst>
              <a:cxn ang="0">
                <a:pos x="connsiteX0" y="connsiteY0"/>
              </a:cxn>
              <a:cxn ang="0">
                <a:pos x="connsiteX1" y="connsiteY1"/>
              </a:cxn>
              <a:cxn ang="0">
                <a:pos x="connsiteX2" y="connsiteY2"/>
              </a:cxn>
              <a:cxn ang="0">
                <a:pos x="connsiteX3" y="connsiteY3"/>
              </a:cxn>
            </a:cxnLst>
            <a:rect l="l" t="t" r="r" b="b"/>
            <a:pathLst>
              <a:path w="6778934" h="6742317">
                <a:moveTo>
                  <a:pt x="3520" y="0"/>
                </a:moveTo>
                <a:lnTo>
                  <a:pt x="6778934" y="3361678"/>
                </a:lnTo>
                <a:lnTo>
                  <a:pt x="0" y="6742317"/>
                </a:lnTo>
                <a:cubicBezTo>
                  <a:pt x="1173" y="4494878"/>
                  <a:pt x="2347" y="2247439"/>
                  <a:pt x="3520" y="0"/>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2" name="Picture Placeholder 2"/>
          <p:cNvSpPr>
            <a:spLocks noGrp="1"/>
          </p:cNvSpPr>
          <p:nvPr>
            <p:ph type="pic" sz="quarter" idx="14"/>
          </p:nvPr>
        </p:nvSpPr>
        <p:spPr>
          <a:xfrm>
            <a:off x="6251785"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3" name="Picture Placeholder 2"/>
          <p:cNvSpPr>
            <a:spLocks noGrp="1"/>
          </p:cNvSpPr>
          <p:nvPr>
            <p:ph type="pic" sz="quarter" idx="15"/>
          </p:nvPr>
        </p:nvSpPr>
        <p:spPr>
          <a:xfrm>
            <a:off x="9728569" y="5284530"/>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4" name="Picture Placeholder 2"/>
          <p:cNvSpPr>
            <a:spLocks noGrp="1"/>
          </p:cNvSpPr>
          <p:nvPr>
            <p:ph type="pic" sz="quarter" idx="16"/>
          </p:nvPr>
        </p:nvSpPr>
        <p:spPr>
          <a:xfrm>
            <a:off x="2775001" y="5266332"/>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5" name="Picture Placeholder 2"/>
          <p:cNvSpPr>
            <a:spLocks noGrp="1"/>
          </p:cNvSpPr>
          <p:nvPr>
            <p:ph type="pic" sz="quarter" idx="17"/>
          </p:nvPr>
        </p:nvSpPr>
        <p:spPr>
          <a:xfrm>
            <a:off x="-788663" y="3461114"/>
            <a:ext cx="3382893" cy="3386693"/>
          </a:xfrm>
          <a:custGeom>
            <a:avLst/>
            <a:gdLst>
              <a:gd name="connsiteX0" fmla="*/ 0 w 6737350"/>
              <a:gd name="connsiteY0" fmla="*/ 6792912 h 6792912"/>
              <a:gd name="connsiteX1" fmla="*/ 3368675 w 6737350"/>
              <a:gd name="connsiteY1" fmla="*/ 0 h 6792912"/>
              <a:gd name="connsiteX2" fmla="*/ 6737350 w 6737350"/>
              <a:gd name="connsiteY2" fmla="*/ 6792912 h 6792912"/>
              <a:gd name="connsiteX3" fmla="*/ 0 w 6737350"/>
              <a:gd name="connsiteY3" fmla="*/ 6792912 h 6792912"/>
              <a:gd name="connsiteX0" fmla="*/ 0 w 6737350"/>
              <a:gd name="connsiteY0" fmla="*/ 24121 h 6792912"/>
              <a:gd name="connsiteX1" fmla="*/ 3368675 w 6737350"/>
              <a:gd name="connsiteY1" fmla="*/ 0 h 6792912"/>
              <a:gd name="connsiteX2" fmla="*/ 6737350 w 6737350"/>
              <a:gd name="connsiteY2" fmla="*/ 6792912 h 6792912"/>
              <a:gd name="connsiteX3" fmla="*/ 0 w 6737350"/>
              <a:gd name="connsiteY3" fmla="*/ 24121 h 6792912"/>
              <a:gd name="connsiteX0" fmla="*/ 31440 w 3400115"/>
              <a:gd name="connsiteY0" fmla="*/ 24121 h 6759458"/>
              <a:gd name="connsiteX1" fmla="*/ 3400115 w 3400115"/>
              <a:gd name="connsiteY1" fmla="*/ 0 h 6759458"/>
              <a:gd name="connsiteX2" fmla="*/ 0 w 3400115"/>
              <a:gd name="connsiteY2" fmla="*/ 6759458 h 6759458"/>
              <a:gd name="connsiteX3" fmla="*/ 31440 w 3400115"/>
              <a:gd name="connsiteY3" fmla="*/ 24121 h 6759458"/>
              <a:gd name="connsiteX0" fmla="*/ 31440 w 6778934"/>
              <a:gd name="connsiteY0" fmla="*/ 0 h 6735337"/>
              <a:gd name="connsiteX1" fmla="*/ 6778934 w 6778934"/>
              <a:gd name="connsiteY1" fmla="*/ 3354698 h 6735337"/>
              <a:gd name="connsiteX2" fmla="*/ 0 w 6778934"/>
              <a:gd name="connsiteY2" fmla="*/ 6735337 h 6735337"/>
              <a:gd name="connsiteX3" fmla="*/ 31440 w 6778934"/>
              <a:gd name="connsiteY3" fmla="*/ 0 h 6735337"/>
              <a:gd name="connsiteX0" fmla="*/ 3520 w 6778934"/>
              <a:gd name="connsiteY0" fmla="*/ 0 h 6742317"/>
              <a:gd name="connsiteX1" fmla="*/ 6778934 w 6778934"/>
              <a:gd name="connsiteY1" fmla="*/ 3361678 h 6742317"/>
              <a:gd name="connsiteX2" fmla="*/ 0 w 6778934"/>
              <a:gd name="connsiteY2" fmla="*/ 6742317 h 6742317"/>
              <a:gd name="connsiteX3" fmla="*/ 3520 w 6778934"/>
              <a:gd name="connsiteY3" fmla="*/ 0 h 6742317"/>
              <a:gd name="connsiteX0" fmla="*/ 3520 w 5626329"/>
              <a:gd name="connsiteY0" fmla="*/ 0 h 6742317"/>
              <a:gd name="connsiteX1" fmla="*/ 5626329 w 5626329"/>
              <a:gd name="connsiteY1" fmla="*/ 288064 h 6742317"/>
              <a:gd name="connsiteX2" fmla="*/ 0 w 5626329"/>
              <a:gd name="connsiteY2" fmla="*/ 6742317 h 6742317"/>
              <a:gd name="connsiteX3" fmla="*/ 3520 w 5626329"/>
              <a:gd name="connsiteY3" fmla="*/ 0 h 6742317"/>
              <a:gd name="connsiteX0" fmla="*/ 1 w 5622810"/>
              <a:gd name="connsiteY0" fmla="*/ 0 h 6926733"/>
              <a:gd name="connsiteX1" fmla="*/ 5622810 w 5622810"/>
              <a:gd name="connsiteY1" fmla="*/ 288064 h 6926733"/>
              <a:gd name="connsiteX2" fmla="*/ 4745213 w 5622810"/>
              <a:gd name="connsiteY2" fmla="*/ 6926733 h 6926733"/>
              <a:gd name="connsiteX3" fmla="*/ 1 w 5622810"/>
              <a:gd name="connsiteY3" fmla="*/ 0 h 6926733"/>
              <a:gd name="connsiteX0" fmla="*/ 1 w 5622810"/>
              <a:gd name="connsiteY0" fmla="*/ 0 h 7041994"/>
              <a:gd name="connsiteX1" fmla="*/ 5622810 w 5622810"/>
              <a:gd name="connsiteY1" fmla="*/ 288064 h 7041994"/>
              <a:gd name="connsiteX2" fmla="*/ 5621193 w 5622810"/>
              <a:gd name="connsiteY2" fmla="*/ 7041994 h 7041994"/>
              <a:gd name="connsiteX3" fmla="*/ 1 w 5622810"/>
              <a:gd name="connsiteY3" fmla="*/ 0 h 7041994"/>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6753930"/>
              <a:gd name="connsiteX1" fmla="*/ 6729310 w 6729310"/>
              <a:gd name="connsiteY1" fmla="*/ 0 h 6753930"/>
              <a:gd name="connsiteX2" fmla="*/ 6727693 w 6729310"/>
              <a:gd name="connsiteY2" fmla="*/ 6753930 h 6753930"/>
              <a:gd name="connsiteX3" fmla="*/ 0 w 6729310"/>
              <a:gd name="connsiteY3" fmla="*/ 3369536 h 6753930"/>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5996284"/>
              <a:gd name="connsiteX1" fmla="*/ 6729310 w 6729310"/>
              <a:gd name="connsiteY1" fmla="*/ 0 h 5996284"/>
              <a:gd name="connsiteX2" fmla="*/ 6283556 w 6729310"/>
              <a:gd name="connsiteY2" fmla="*/ 5996284 h 5996284"/>
              <a:gd name="connsiteX3" fmla="*/ 0 w 6729310"/>
              <a:gd name="connsiteY3" fmla="*/ 3369536 h 5996284"/>
              <a:gd name="connsiteX0" fmla="*/ 0 w 6729310"/>
              <a:gd name="connsiteY0" fmla="*/ 3369536 h 6766992"/>
              <a:gd name="connsiteX1" fmla="*/ 6729310 w 6729310"/>
              <a:gd name="connsiteY1" fmla="*/ 0 h 6766992"/>
              <a:gd name="connsiteX2" fmla="*/ 6714631 w 6729310"/>
              <a:gd name="connsiteY2" fmla="*/ 6766992 h 6766992"/>
              <a:gd name="connsiteX3" fmla="*/ 0 w 6729310"/>
              <a:gd name="connsiteY3" fmla="*/ 3369536 h 6766992"/>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33814"/>
              <a:gd name="connsiteY0" fmla="*/ 3369536 h 6773386"/>
              <a:gd name="connsiteX1" fmla="*/ 6729310 w 6733814"/>
              <a:gd name="connsiteY1" fmla="*/ 0 h 6773386"/>
              <a:gd name="connsiteX2" fmla="*/ 6733814 w 6733814"/>
              <a:gd name="connsiteY2" fmla="*/ 6773386 h 6773386"/>
              <a:gd name="connsiteX3" fmla="*/ 0 w 6733814"/>
              <a:gd name="connsiteY3" fmla="*/ 3369536 h 6773386"/>
              <a:gd name="connsiteX0" fmla="*/ 0 w 6765786"/>
              <a:gd name="connsiteY0" fmla="*/ 3401508 h 6773386"/>
              <a:gd name="connsiteX1" fmla="*/ 6761282 w 6765786"/>
              <a:gd name="connsiteY1" fmla="*/ 0 h 6773386"/>
              <a:gd name="connsiteX2" fmla="*/ 6765786 w 6765786"/>
              <a:gd name="connsiteY2" fmla="*/ 6773386 h 6773386"/>
              <a:gd name="connsiteX3" fmla="*/ 0 w 6765786"/>
              <a:gd name="connsiteY3" fmla="*/ 3401508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 name="connsiteX0" fmla="*/ 0 w 6765786"/>
              <a:gd name="connsiteY0" fmla="*/ 3382325 h 6773386"/>
              <a:gd name="connsiteX1" fmla="*/ 6761282 w 6765786"/>
              <a:gd name="connsiteY1" fmla="*/ 0 h 6773386"/>
              <a:gd name="connsiteX2" fmla="*/ 6765786 w 6765786"/>
              <a:gd name="connsiteY2" fmla="*/ 6773386 h 6773386"/>
              <a:gd name="connsiteX3" fmla="*/ 0 w 6765786"/>
              <a:gd name="connsiteY3" fmla="*/ 3382325 h 6773386"/>
            </a:gdLst>
            <a:ahLst/>
            <a:cxnLst>
              <a:cxn ang="0">
                <a:pos x="connsiteX0" y="connsiteY0"/>
              </a:cxn>
              <a:cxn ang="0">
                <a:pos x="connsiteX1" y="connsiteY1"/>
              </a:cxn>
              <a:cxn ang="0">
                <a:pos x="connsiteX2" y="connsiteY2"/>
              </a:cxn>
              <a:cxn ang="0">
                <a:pos x="connsiteX3" y="connsiteY3"/>
              </a:cxn>
            </a:cxnLst>
            <a:rect l="l" t="t" r="r" b="b"/>
            <a:pathLst>
              <a:path w="6765786" h="6773386">
                <a:moveTo>
                  <a:pt x="0" y="3382325"/>
                </a:moveTo>
                <a:lnTo>
                  <a:pt x="6761282" y="0"/>
                </a:lnTo>
                <a:cubicBezTo>
                  <a:pt x="6762783" y="2257795"/>
                  <a:pt x="6764285" y="4515591"/>
                  <a:pt x="6765786" y="6773386"/>
                </a:cubicBezTo>
                <a:cubicBezTo>
                  <a:pt x="5439846" y="6078417"/>
                  <a:pt x="1986251" y="4402037"/>
                  <a:pt x="0" y="338232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642" name="Shape 642"/>
          <p:cNvSpPr>
            <a:spLocks noGrp="1"/>
          </p:cNvSpPr>
          <p:nvPr>
            <p:ph type="body" sz="quarter" idx="1"/>
          </p:nvPr>
        </p:nvSpPr>
        <p:spPr>
          <a:xfrm>
            <a:off x="3208313" y="2168243"/>
            <a:ext cx="5775375"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43" name="Shape 643"/>
          <p:cNvSpPr>
            <a:spLocks noGrp="1"/>
          </p:cNvSpPr>
          <p:nvPr>
            <p:ph type="title"/>
          </p:nvPr>
        </p:nvSpPr>
        <p:spPr>
          <a:xfrm>
            <a:off x="2744141" y="1116862"/>
            <a:ext cx="6703720" cy="706438"/>
          </a:xfrm>
          <a:prstGeom prst="rect">
            <a:avLst/>
          </a:prstGeom>
        </p:spPr>
        <p:txBody>
          <a:bodyPr/>
          <a:lstStyle>
            <a:lvl1pPr>
              <a:lnSpc>
                <a:spcPct val="80000"/>
              </a:lnSpc>
              <a:defRPr sz="5000"/>
            </a:lvl1pPr>
          </a:lstStyle>
          <a:p>
            <a:r>
              <a:rPr dirty="0"/>
              <a:t>Title Text</a:t>
            </a:r>
          </a:p>
        </p:txBody>
      </p:sp>
      <p:sp>
        <p:nvSpPr>
          <p:cNvPr id="644" name="Shape 64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6338168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Vertical timeline (1)">
    <p:spTree>
      <p:nvGrpSpPr>
        <p:cNvPr id="1" name=""/>
        <p:cNvGrpSpPr/>
        <p:nvPr/>
      </p:nvGrpSpPr>
      <p:grpSpPr>
        <a:xfrm>
          <a:off x="0" y="0"/>
          <a:ext cx="0" cy="0"/>
          <a:chOff x="0" y="0"/>
          <a:chExt cx="0" cy="0"/>
        </a:xfrm>
      </p:grpSpPr>
      <p:sp>
        <p:nvSpPr>
          <p:cNvPr id="651" name="Shape 65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52" name="Shape 652"/>
          <p:cNvSpPr>
            <a:spLocks noGrp="1"/>
          </p:cNvSpPr>
          <p:nvPr>
            <p:ph type="pic" sz="quarter" idx="13"/>
          </p:nvPr>
        </p:nvSpPr>
        <p:spPr>
          <a:xfrm>
            <a:off x="8112732" y="2568191"/>
            <a:ext cx="3492501" cy="1590583"/>
          </a:xfrm>
          <a:prstGeom prst="rect">
            <a:avLst/>
          </a:prstGeom>
        </p:spPr>
        <p:txBody>
          <a:bodyPr lIns="91439" tIns="45719" rIns="91439" bIns="45719" anchor="t">
            <a:noAutofit/>
          </a:bodyPr>
          <a:lstStyle>
            <a:lvl1pPr>
              <a:defRPr/>
            </a:lvl1pPr>
          </a:lstStyle>
          <a:p>
            <a:endParaRPr dirty="0"/>
          </a:p>
        </p:txBody>
      </p:sp>
      <p:sp>
        <p:nvSpPr>
          <p:cNvPr id="653" name="Shape 653"/>
          <p:cNvSpPr>
            <a:spLocks noGrp="1"/>
          </p:cNvSpPr>
          <p:nvPr>
            <p:ph type="pic" sz="quarter" idx="14"/>
          </p:nvPr>
        </p:nvSpPr>
        <p:spPr>
          <a:xfrm>
            <a:off x="4376973" y="2568534"/>
            <a:ext cx="3492501" cy="1590241"/>
          </a:xfrm>
          <a:prstGeom prst="rect">
            <a:avLst/>
          </a:prstGeom>
        </p:spPr>
        <p:txBody>
          <a:bodyPr lIns="91439" tIns="45719" rIns="91439" bIns="45719" anchor="t">
            <a:noAutofit/>
          </a:bodyPr>
          <a:lstStyle>
            <a:lvl1pPr>
              <a:defRPr/>
            </a:lvl1pPr>
          </a:lstStyle>
          <a:p>
            <a:endParaRPr dirty="0"/>
          </a:p>
        </p:txBody>
      </p:sp>
      <p:sp>
        <p:nvSpPr>
          <p:cNvPr id="654" name="Shape 654"/>
          <p:cNvSpPr>
            <a:spLocks noGrp="1"/>
          </p:cNvSpPr>
          <p:nvPr>
            <p:ph type="pic" sz="quarter" idx="15"/>
          </p:nvPr>
        </p:nvSpPr>
        <p:spPr>
          <a:xfrm>
            <a:off x="586768" y="2567285"/>
            <a:ext cx="3492501" cy="1596407"/>
          </a:xfrm>
          <a:prstGeom prst="rect">
            <a:avLst/>
          </a:prstGeom>
        </p:spPr>
        <p:txBody>
          <a:bodyPr lIns="91439" tIns="45719" rIns="91439" bIns="45719" anchor="t">
            <a:noAutofit/>
          </a:bodyPr>
          <a:lstStyle>
            <a:lvl1pPr>
              <a:defRPr/>
            </a:lvl1pPr>
          </a:lstStyle>
          <a:p>
            <a:endParaRPr dirty="0"/>
          </a:p>
        </p:txBody>
      </p:sp>
      <p:sp>
        <p:nvSpPr>
          <p:cNvPr id="655" name="Shape 65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5502330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Vertical timeline (2)">
    <p:spTree>
      <p:nvGrpSpPr>
        <p:cNvPr id="1" name=""/>
        <p:cNvGrpSpPr/>
        <p:nvPr/>
      </p:nvGrpSpPr>
      <p:grpSpPr>
        <a:xfrm>
          <a:off x="0" y="0"/>
          <a:ext cx="0" cy="0"/>
          <a:chOff x="0" y="0"/>
          <a:chExt cx="0" cy="0"/>
        </a:xfrm>
      </p:grpSpPr>
      <p:sp>
        <p:nvSpPr>
          <p:cNvPr id="662" name="Shape 662"/>
          <p:cNvSpPr>
            <a:spLocks noGrp="1"/>
          </p:cNvSpPr>
          <p:nvPr>
            <p:ph type="pic" sz="quarter" idx="13"/>
          </p:nvPr>
        </p:nvSpPr>
        <p:spPr>
          <a:xfrm>
            <a:off x="2327066" y="1571359"/>
            <a:ext cx="3768934" cy="1651001"/>
          </a:xfrm>
          <a:prstGeom prst="rect">
            <a:avLst/>
          </a:prstGeom>
        </p:spPr>
        <p:txBody>
          <a:bodyPr lIns="91439" tIns="45719" rIns="91439" bIns="45719" anchor="t">
            <a:noAutofit/>
          </a:bodyPr>
          <a:lstStyle>
            <a:lvl1pPr>
              <a:defRPr/>
            </a:lvl1pPr>
          </a:lstStyle>
          <a:p>
            <a:endParaRPr dirty="0"/>
          </a:p>
        </p:txBody>
      </p:sp>
      <p:sp>
        <p:nvSpPr>
          <p:cNvPr id="663" name="Shape 663"/>
          <p:cNvSpPr>
            <a:spLocks noGrp="1"/>
          </p:cNvSpPr>
          <p:nvPr>
            <p:ph type="pic" sz="quarter" idx="14"/>
          </p:nvPr>
        </p:nvSpPr>
        <p:spPr>
          <a:xfrm>
            <a:off x="6096000" y="1571359"/>
            <a:ext cx="3768626" cy="1651001"/>
          </a:xfrm>
          <a:prstGeom prst="rect">
            <a:avLst/>
          </a:prstGeom>
        </p:spPr>
        <p:txBody>
          <a:bodyPr lIns="91439" tIns="45719" rIns="91439" bIns="45719" anchor="t">
            <a:noAutofit/>
          </a:bodyPr>
          <a:lstStyle>
            <a:lvl1pPr>
              <a:defRPr/>
            </a:lvl1pPr>
          </a:lstStyle>
          <a:p>
            <a:endParaRPr dirty="0"/>
          </a:p>
        </p:txBody>
      </p:sp>
      <p:sp>
        <p:nvSpPr>
          <p:cNvPr id="664" name="Shape 66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744404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Vertical timeline (3)">
    <p:spTree>
      <p:nvGrpSpPr>
        <p:cNvPr id="1" name=""/>
        <p:cNvGrpSpPr/>
        <p:nvPr/>
      </p:nvGrpSpPr>
      <p:grpSpPr>
        <a:xfrm>
          <a:off x="0" y="0"/>
          <a:ext cx="0" cy="0"/>
          <a:chOff x="0" y="0"/>
          <a:chExt cx="0" cy="0"/>
        </a:xfrm>
      </p:grpSpPr>
      <p:sp>
        <p:nvSpPr>
          <p:cNvPr id="671" name="Shape 671"/>
          <p:cNvSpPr>
            <a:spLocks noGrp="1"/>
          </p:cNvSpPr>
          <p:nvPr>
            <p:ph type="pic" sz="quarter" idx="13"/>
          </p:nvPr>
        </p:nvSpPr>
        <p:spPr>
          <a:xfrm>
            <a:off x="4698008" y="921381"/>
            <a:ext cx="2796057" cy="1486582"/>
          </a:xfrm>
          <a:prstGeom prst="rect">
            <a:avLst/>
          </a:prstGeom>
        </p:spPr>
        <p:txBody>
          <a:bodyPr lIns="91439" tIns="45719" rIns="91439" bIns="45719" anchor="t">
            <a:noAutofit/>
          </a:bodyPr>
          <a:lstStyle>
            <a:lvl1pPr>
              <a:defRPr/>
            </a:lvl1pPr>
          </a:lstStyle>
          <a:p>
            <a:endParaRPr dirty="0"/>
          </a:p>
        </p:txBody>
      </p:sp>
      <p:sp>
        <p:nvSpPr>
          <p:cNvPr id="672" name="Shape 672"/>
          <p:cNvSpPr>
            <a:spLocks noGrp="1"/>
          </p:cNvSpPr>
          <p:nvPr>
            <p:ph type="pic" sz="quarter" idx="14"/>
          </p:nvPr>
        </p:nvSpPr>
        <p:spPr>
          <a:xfrm>
            <a:off x="937308" y="2286110"/>
            <a:ext cx="2791332" cy="1486582"/>
          </a:xfrm>
          <a:prstGeom prst="rect">
            <a:avLst/>
          </a:prstGeom>
        </p:spPr>
        <p:txBody>
          <a:bodyPr lIns="91439" tIns="45719" rIns="91439" bIns="45719" anchor="t">
            <a:noAutofit/>
          </a:bodyPr>
          <a:lstStyle>
            <a:lvl1pPr>
              <a:defRPr/>
            </a:lvl1pPr>
          </a:lstStyle>
          <a:p>
            <a:endParaRPr dirty="0"/>
          </a:p>
        </p:txBody>
      </p:sp>
      <p:sp>
        <p:nvSpPr>
          <p:cNvPr id="673" name="Shape 673"/>
          <p:cNvSpPr>
            <a:spLocks noGrp="1"/>
          </p:cNvSpPr>
          <p:nvPr>
            <p:ph type="pic" sz="quarter" idx="15"/>
          </p:nvPr>
        </p:nvSpPr>
        <p:spPr>
          <a:xfrm>
            <a:off x="8462875" y="2286110"/>
            <a:ext cx="2792244" cy="1486582"/>
          </a:xfrm>
          <a:prstGeom prst="rect">
            <a:avLst/>
          </a:prstGeom>
        </p:spPr>
        <p:txBody>
          <a:bodyPr lIns="91439" tIns="45719" rIns="91439" bIns="45719" anchor="t">
            <a:noAutofit/>
          </a:bodyPr>
          <a:lstStyle>
            <a:lvl1pPr>
              <a:defRPr/>
            </a:lvl1pPr>
          </a:lstStyle>
          <a:p>
            <a:endParaRPr dirty="0"/>
          </a:p>
        </p:txBody>
      </p:sp>
      <p:sp>
        <p:nvSpPr>
          <p:cNvPr id="674" name="Shape 67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7380259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Team (1)">
    <p:spTree>
      <p:nvGrpSpPr>
        <p:cNvPr id="1" name=""/>
        <p:cNvGrpSpPr/>
        <p:nvPr/>
      </p:nvGrpSpPr>
      <p:grpSpPr>
        <a:xfrm>
          <a:off x="0" y="0"/>
          <a:ext cx="0" cy="0"/>
          <a:chOff x="0" y="0"/>
          <a:chExt cx="0" cy="0"/>
        </a:xfrm>
      </p:grpSpPr>
      <p:sp>
        <p:nvSpPr>
          <p:cNvPr id="681" name="Shape 68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682" name="Shape 68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683" name="Shape 683"/>
          <p:cNvSpPr>
            <a:spLocks noGrp="1"/>
          </p:cNvSpPr>
          <p:nvPr>
            <p:ph type="pic" sz="quarter" idx="13"/>
          </p:nvPr>
        </p:nvSpPr>
        <p:spPr>
          <a:xfrm>
            <a:off x="8896696" y="-8190"/>
            <a:ext cx="2248922" cy="3351984"/>
          </a:xfrm>
          <a:prstGeom prst="rect">
            <a:avLst/>
          </a:prstGeom>
        </p:spPr>
        <p:txBody>
          <a:bodyPr lIns="91439" tIns="45719" rIns="91439" bIns="45719" anchor="t">
            <a:noAutofit/>
          </a:bodyPr>
          <a:lstStyle>
            <a:lvl1pPr>
              <a:defRPr/>
            </a:lvl1pPr>
          </a:lstStyle>
          <a:p>
            <a:endParaRPr dirty="0"/>
          </a:p>
        </p:txBody>
      </p:sp>
      <p:sp>
        <p:nvSpPr>
          <p:cNvPr id="684" name="Shape 684"/>
          <p:cNvSpPr>
            <a:spLocks noGrp="1"/>
          </p:cNvSpPr>
          <p:nvPr>
            <p:ph type="pic" sz="quarter" idx="14"/>
          </p:nvPr>
        </p:nvSpPr>
        <p:spPr>
          <a:xfrm>
            <a:off x="8896697" y="3506735"/>
            <a:ext cx="2248922" cy="3351984"/>
          </a:xfrm>
          <a:prstGeom prst="rect">
            <a:avLst/>
          </a:prstGeom>
        </p:spPr>
        <p:txBody>
          <a:bodyPr lIns="91439" tIns="45719" rIns="91439" bIns="45719" anchor="t">
            <a:noAutofit/>
          </a:bodyPr>
          <a:lstStyle>
            <a:lvl1pPr>
              <a:defRPr/>
            </a:lvl1pPr>
          </a:lstStyle>
          <a:p>
            <a:endParaRPr dirty="0"/>
          </a:p>
        </p:txBody>
      </p:sp>
      <p:sp>
        <p:nvSpPr>
          <p:cNvPr id="685" name="Shape 685"/>
          <p:cNvSpPr>
            <a:spLocks noGrp="1"/>
          </p:cNvSpPr>
          <p:nvPr>
            <p:ph type="pic" sz="quarter" idx="15"/>
          </p:nvPr>
        </p:nvSpPr>
        <p:spPr>
          <a:xfrm>
            <a:off x="6478647" y="-8190"/>
            <a:ext cx="2248922" cy="3351984"/>
          </a:xfrm>
          <a:prstGeom prst="rect">
            <a:avLst/>
          </a:prstGeom>
        </p:spPr>
        <p:txBody>
          <a:bodyPr lIns="91439" tIns="45719" rIns="91439" bIns="45719" anchor="t">
            <a:noAutofit/>
          </a:bodyPr>
          <a:lstStyle>
            <a:lvl1pPr>
              <a:defRPr/>
            </a:lvl1pPr>
          </a:lstStyle>
          <a:p>
            <a:endParaRPr dirty="0"/>
          </a:p>
        </p:txBody>
      </p:sp>
      <p:sp>
        <p:nvSpPr>
          <p:cNvPr id="686" name="Shape 686"/>
          <p:cNvSpPr>
            <a:spLocks noGrp="1"/>
          </p:cNvSpPr>
          <p:nvPr>
            <p:ph type="pic" sz="quarter" idx="16"/>
          </p:nvPr>
        </p:nvSpPr>
        <p:spPr>
          <a:xfrm>
            <a:off x="6478647" y="3506735"/>
            <a:ext cx="2248922" cy="3351984"/>
          </a:xfrm>
          <a:prstGeom prst="rect">
            <a:avLst/>
          </a:prstGeom>
        </p:spPr>
        <p:txBody>
          <a:bodyPr lIns="91439" tIns="45719" rIns="91439" bIns="45719" anchor="t">
            <a:noAutofit/>
          </a:bodyPr>
          <a:lstStyle>
            <a:lvl1pPr>
              <a:defRPr/>
            </a:lvl1pPr>
          </a:lstStyle>
          <a:p>
            <a:endParaRPr dirty="0"/>
          </a:p>
        </p:txBody>
      </p:sp>
      <p:sp>
        <p:nvSpPr>
          <p:cNvPr id="687" name="Shape 68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9776031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eam (2)">
    <p:spTree>
      <p:nvGrpSpPr>
        <p:cNvPr id="1" name=""/>
        <p:cNvGrpSpPr/>
        <p:nvPr/>
      </p:nvGrpSpPr>
      <p:grpSpPr>
        <a:xfrm>
          <a:off x="0" y="0"/>
          <a:ext cx="0" cy="0"/>
          <a:chOff x="0" y="0"/>
          <a:chExt cx="0" cy="0"/>
        </a:xfrm>
      </p:grpSpPr>
      <p:sp>
        <p:nvSpPr>
          <p:cNvPr id="694" name="Shape 69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695" name="Shape 695"/>
          <p:cNvSpPr>
            <a:spLocks noGrp="1"/>
          </p:cNvSpPr>
          <p:nvPr>
            <p:ph type="pic" sz="quarter" idx="13"/>
          </p:nvPr>
        </p:nvSpPr>
        <p:spPr>
          <a:xfrm>
            <a:off x="989916" y="2391268"/>
            <a:ext cx="2222501" cy="1969129"/>
          </a:xfrm>
          <a:prstGeom prst="rect">
            <a:avLst/>
          </a:prstGeom>
        </p:spPr>
        <p:txBody>
          <a:bodyPr lIns="91439" tIns="45719" rIns="91439" bIns="45719" anchor="t">
            <a:noAutofit/>
          </a:bodyPr>
          <a:lstStyle>
            <a:lvl1pPr>
              <a:defRPr/>
            </a:lvl1pPr>
          </a:lstStyle>
          <a:p>
            <a:endParaRPr dirty="0"/>
          </a:p>
        </p:txBody>
      </p:sp>
      <p:sp>
        <p:nvSpPr>
          <p:cNvPr id="696" name="Shape 696"/>
          <p:cNvSpPr>
            <a:spLocks noGrp="1"/>
          </p:cNvSpPr>
          <p:nvPr>
            <p:ph type="pic" sz="quarter" idx="14"/>
          </p:nvPr>
        </p:nvSpPr>
        <p:spPr>
          <a:xfrm>
            <a:off x="3637264" y="2391268"/>
            <a:ext cx="2222501" cy="1972386"/>
          </a:xfrm>
          <a:prstGeom prst="rect">
            <a:avLst/>
          </a:prstGeom>
        </p:spPr>
        <p:txBody>
          <a:bodyPr lIns="91439" tIns="45719" rIns="91439" bIns="45719" anchor="t">
            <a:noAutofit/>
          </a:bodyPr>
          <a:lstStyle>
            <a:lvl1pPr>
              <a:defRPr/>
            </a:lvl1pPr>
          </a:lstStyle>
          <a:p>
            <a:endParaRPr dirty="0"/>
          </a:p>
        </p:txBody>
      </p:sp>
      <p:sp>
        <p:nvSpPr>
          <p:cNvPr id="697" name="Shape 697"/>
          <p:cNvSpPr>
            <a:spLocks noGrp="1"/>
          </p:cNvSpPr>
          <p:nvPr>
            <p:ph type="pic" sz="quarter" idx="15"/>
          </p:nvPr>
        </p:nvSpPr>
        <p:spPr>
          <a:xfrm>
            <a:off x="6284611" y="2391268"/>
            <a:ext cx="2222501" cy="1969796"/>
          </a:xfrm>
          <a:prstGeom prst="rect">
            <a:avLst/>
          </a:prstGeom>
        </p:spPr>
        <p:txBody>
          <a:bodyPr lIns="91439" tIns="45719" rIns="91439" bIns="45719" anchor="t">
            <a:noAutofit/>
          </a:bodyPr>
          <a:lstStyle>
            <a:lvl1pPr>
              <a:defRPr/>
            </a:lvl1pPr>
          </a:lstStyle>
          <a:p>
            <a:endParaRPr dirty="0"/>
          </a:p>
        </p:txBody>
      </p:sp>
      <p:sp>
        <p:nvSpPr>
          <p:cNvPr id="698" name="Shape 698"/>
          <p:cNvSpPr>
            <a:spLocks noGrp="1"/>
          </p:cNvSpPr>
          <p:nvPr>
            <p:ph type="pic" sz="quarter" idx="16"/>
          </p:nvPr>
        </p:nvSpPr>
        <p:spPr>
          <a:xfrm>
            <a:off x="8979584" y="2391268"/>
            <a:ext cx="2222501" cy="1970734"/>
          </a:xfrm>
          <a:prstGeom prst="rect">
            <a:avLst/>
          </a:prstGeom>
        </p:spPr>
        <p:txBody>
          <a:bodyPr lIns="91439" tIns="45719" rIns="91439" bIns="45719" anchor="t">
            <a:noAutofit/>
          </a:bodyPr>
          <a:lstStyle>
            <a:lvl1pPr>
              <a:defRPr/>
            </a:lvl1pPr>
          </a:lstStyle>
          <a:p>
            <a:endParaRPr dirty="0"/>
          </a:p>
        </p:txBody>
      </p:sp>
      <p:sp>
        <p:nvSpPr>
          <p:cNvPr id="699" name="Shape 69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392550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Team (3)">
    <p:bg>
      <p:bgPr>
        <a:solidFill>
          <a:srgbClr val="16171A"/>
        </a:solidFill>
        <a:effectLst/>
      </p:bgPr>
    </p:bg>
    <p:spTree>
      <p:nvGrpSpPr>
        <p:cNvPr id="1" name=""/>
        <p:cNvGrpSpPr/>
        <p:nvPr/>
      </p:nvGrpSpPr>
      <p:grpSpPr>
        <a:xfrm>
          <a:off x="0" y="0"/>
          <a:ext cx="0" cy="0"/>
          <a:chOff x="0" y="0"/>
          <a:chExt cx="0" cy="0"/>
        </a:xfrm>
      </p:grpSpPr>
      <p:sp>
        <p:nvSpPr>
          <p:cNvPr id="706" name="Shape 706"/>
          <p:cNvSpPr>
            <a:spLocks noGrp="1"/>
          </p:cNvSpPr>
          <p:nvPr>
            <p:ph type="title"/>
          </p:nvPr>
        </p:nvSpPr>
        <p:spPr>
          <a:xfrm>
            <a:off x="1751522" y="1279267"/>
            <a:ext cx="3464735" cy="1151345"/>
          </a:xfrm>
          <a:prstGeom prst="rect">
            <a:avLst/>
          </a:prstGeom>
        </p:spPr>
        <p:txBody>
          <a:bodyPr anchor="t"/>
          <a:lstStyle>
            <a:lvl1pPr algn="l">
              <a:lnSpc>
                <a:spcPct val="80000"/>
              </a:lnSpc>
              <a:defRPr sz="4000">
                <a:solidFill>
                  <a:srgbClr val="FFFFFF"/>
                </a:solidFill>
              </a:defRPr>
            </a:lvl1pPr>
          </a:lstStyle>
          <a:p>
            <a:r>
              <a:rPr dirty="0"/>
              <a:t>Title Text</a:t>
            </a:r>
          </a:p>
        </p:txBody>
      </p:sp>
      <p:sp>
        <p:nvSpPr>
          <p:cNvPr id="707" name="Shape 707"/>
          <p:cNvSpPr>
            <a:spLocks noGrp="1"/>
          </p:cNvSpPr>
          <p:nvPr>
            <p:ph type="body" sz="quarter" idx="1"/>
          </p:nvPr>
        </p:nvSpPr>
        <p:spPr>
          <a:xfrm>
            <a:off x="1770573" y="2608079"/>
            <a:ext cx="3529029" cy="7064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08" name="Shape 708"/>
          <p:cNvSpPr>
            <a:spLocks noGrp="1"/>
          </p:cNvSpPr>
          <p:nvPr>
            <p:ph type="pic" sz="quarter" idx="13"/>
          </p:nvPr>
        </p:nvSpPr>
        <p:spPr>
          <a:xfrm>
            <a:off x="6266657" y="-8822"/>
            <a:ext cx="2962697" cy="2286001"/>
          </a:xfrm>
          <a:prstGeom prst="rect">
            <a:avLst/>
          </a:prstGeom>
        </p:spPr>
        <p:txBody>
          <a:bodyPr lIns="91439" tIns="45719" rIns="91439" bIns="45719" anchor="t">
            <a:noAutofit/>
          </a:bodyPr>
          <a:lstStyle>
            <a:lvl1pPr>
              <a:defRPr/>
            </a:lvl1pPr>
          </a:lstStyle>
          <a:p>
            <a:endParaRPr dirty="0"/>
          </a:p>
        </p:txBody>
      </p:sp>
      <p:sp>
        <p:nvSpPr>
          <p:cNvPr id="709" name="Shape 709"/>
          <p:cNvSpPr>
            <a:spLocks noGrp="1"/>
          </p:cNvSpPr>
          <p:nvPr>
            <p:ph type="pic" sz="quarter" idx="14"/>
          </p:nvPr>
        </p:nvSpPr>
        <p:spPr>
          <a:xfrm>
            <a:off x="6266657" y="2274958"/>
            <a:ext cx="2962697" cy="2286001"/>
          </a:xfrm>
          <a:prstGeom prst="rect">
            <a:avLst/>
          </a:prstGeom>
        </p:spPr>
        <p:txBody>
          <a:bodyPr lIns="91439" tIns="45719" rIns="91439" bIns="45719" anchor="t">
            <a:noAutofit/>
          </a:bodyPr>
          <a:lstStyle>
            <a:lvl1pPr>
              <a:defRPr/>
            </a:lvl1pPr>
          </a:lstStyle>
          <a:p>
            <a:endParaRPr dirty="0"/>
          </a:p>
        </p:txBody>
      </p:sp>
      <p:sp>
        <p:nvSpPr>
          <p:cNvPr id="710" name="Shape 710"/>
          <p:cNvSpPr>
            <a:spLocks noGrp="1"/>
          </p:cNvSpPr>
          <p:nvPr>
            <p:ph type="pic" sz="quarter" idx="15"/>
          </p:nvPr>
        </p:nvSpPr>
        <p:spPr>
          <a:xfrm>
            <a:off x="6266657" y="4558738"/>
            <a:ext cx="2962698" cy="2335779"/>
          </a:xfrm>
          <a:prstGeom prst="rect">
            <a:avLst/>
          </a:prstGeom>
        </p:spPr>
        <p:txBody>
          <a:bodyPr lIns="91439" tIns="45719" rIns="91439" bIns="45719" anchor="t">
            <a:noAutofit/>
          </a:bodyPr>
          <a:lstStyle>
            <a:lvl1pPr>
              <a:defRPr/>
            </a:lvl1pPr>
          </a:lstStyle>
          <a:p>
            <a:endParaRPr dirty="0"/>
          </a:p>
        </p:txBody>
      </p:sp>
      <p:sp>
        <p:nvSpPr>
          <p:cNvPr id="711" name="Shape 711"/>
          <p:cNvSpPr>
            <a:spLocks noGrp="1"/>
          </p:cNvSpPr>
          <p:nvPr>
            <p:ph type="pic" sz="quarter" idx="16"/>
          </p:nvPr>
        </p:nvSpPr>
        <p:spPr>
          <a:xfrm>
            <a:off x="-1736" y="4561402"/>
            <a:ext cx="3136901" cy="2292351"/>
          </a:xfrm>
          <a:prstGeom prst="rect">
            <a:avLst/>
          </a:prstGeom>
        </p:spPr>
        <p:txBody>
          <a:bodyPr lIns="91439" tIns="45719" rIns="91439" bIns="45719" anchor="t">
            <a:noAutofit/>
          </a:bodyPr>
          <a:lstStyle>
            <a:lvl1pPr>
              <a:defRPr/>
            </a:lvl1pPr>
          </a:lstStyle>
          <a:p>
            <a:endParaRPr dirty="0"/>
          </a:p>
        </p:txBody>
      </p:sp>
      <p:sp>
        <p:nvSpPr>
          <p:cNvPr id="712" name="Shape 712"/>
          <p:cNvSpPr>
            <a:spLocks noGrp="1"/>
          </p:cNvSpPr>
          <p:nvPr>
            <p:ph type="pic" sz="quarter" idx="17"/>
          </p:nvPr>
        </p:nvSpPr>
        <p:spPr>
          <a:xfrm>
            <a:off x="9228904" y="-8822"/>
            <a:ext cx="2962697" cy="2286001"/>
          </a:xfrm>
          <a:prstGeom prst="rect">
            <a:avLst/>
          </a:prstGeom>
        </p:spPr>
        <p:txBody>
          <a:bodyPr lIns="91439" tIns="45719" rIns="91439" bIns="45719" anchor="t">
            <a:noAutofit/>
          </a:bodyPr>
          <a:lstStyle>
            <a:lvl1pPr>
              <a:defRPr/>
            </a:lvl1pPr>
          </a:lstStyle>
          <a:p>
            <a:endParaRPr dirty="0"/>
          </a:p>
        </p:txBody>
      </p:sp>
      <p:sp>
        <p:nvSpPr>
          <p:cNvPr id="713" name="Shape 713"/>
          <p:cNvSpPr>
            <a:spLocks noGrp="1"/>
          </p:cNvSpPr>
          <p:nvPr>
            <p:ph type="pic" sz="quarter" idx="18"/>
          </p:nvPr>
        </p:nvSpPr>
        <p:spPr>
          <a:xfrm>
            <a:off x="9228904" y="2274958"/>
            <a:ext cx="2962697" cy="2286001"/>
          </a:xfrm>
          <a:prstGeom prst="rect">
            <a:avLst/>
          </a:prstGeom>
        </p:spPr>
        <p:txBody>
          <a:bodyPr lIns="91439" tIns="45719" rIns="91439" bIns="45719" anchor="t">
            <a:noAutofit/>
          </a:bodyPr>
          <a:lstStyle>
            <a:lvl1pPr>
              <a:defRPr/>
            </a:lvl1pPr>
          </a:lstStyle>
          <a:p>
            <a:endParaRPr dirty="0"/>
          </a:p>
        </p:txBody>
      </p:sp>
      <p:sp>
        <p:nvSpPr>
          <p:cNvPr id="714" name="Shape 714"/>
          <p:cNvSpPr>
            <a:spLocks noGrp="1"/>
          </p:cNvSpPr>
          <p:nvPr>
            <p:ph type="pic" sz="quarter" idx="19"/>
          </p:nvPr>
        </p:nvSpPr>
        <p:spPr>
          <a:xfrm>
            <a:off x="9228904" y="4558738"/>
            <a:ext cx="2962697" cy="2335779"/>
          </a:xfrm>
          <a:prstGeom prst="rect">
            <a:avLst/>
          </a:prstGeom>
        </p:spPr>
        <p:txBody>
          <a:bodyPr lIns="91439" tIns="45719" rIns="91439" bIns="45719" anchor="t">
            <a:noAutofit/>
          </a:bodyPr>
          <a:lstStyle>
            <a:lvl1pPr>
              <a:defRPr/>
            </a:lvl1pPr>
          </a:lstStyle>
          <a:p>
            <a:endParaRPr dirty="0"/>
          </a:p>
        </p:txBody>
      </p:sp>
      <p:sp>
        <p:nvSpPr>
          <p:cNvPr id="715" name="Shape 715"/>
          <p:cNvSpPr>
            <a:spLocks noGrp="1"/>
          </p:cNvSpPr>
          <p:nvPr>
            <p:ph type="pic" sz="quarter" idx="20"/>
          </p:nvPr>
        </p:nvSpPr>
        <p:spPr>
          <a:xfrm>
            <a:off x="3126966" y="4561402"/>
            <a:ext cx="3136901" cy="2292351"/>
          </a:xfrm>
          <a:prstGeom prst="rect">
            <a:avLst/>
          </a:prstGeom>
        </p:spPr>
        <p:txBody>
          <a:bodyPr lIns="91439" tIns="45719" rIns="91439" bIns="45719" anchor="t">
            <a:noAutofit/>
          </a:bodyPr>
          <a:lstStyle>
            <a:lvl1pPr>
              <a:defRPr/>
            </a:lvl1pPr>
          </a:lstStyle>
          <a:p>
            <a:endParaRPr dirty="0"/>
          </a:p>
        </p:txBody>
      </p:sp>
      <p:sp>
        <p:nvSpPr>
          <p:cNvPr id="716" name="Shape 716"/>
          <p:cNvSpPr/>
          <p:nvPr/>
        </p:nvSpPr>
        <p:spPr>
          <a:xfrm>
            <a:off x="617799" y="1988434"/>
            <a:ext cx="541983" cy="541983"/>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FFFFFF">
                <a:alpha val="14191"/>
              </a:srgbClr>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717" name="Shape 717"/>
          <p:cNvSpPr>
            <a:spLocks noGrp="1"/>
          </p:cNvSpPr>
          <p:nvPr>
            <p:ph type="sldNum" sz="quarter" idx="2"/>
          </p:nvPr>
        </p:nvSpPr>
        <p:spPr>
          <a:xfrm>
            <a:off x="779265" y="2147507"/>
            <a:ext cx="339836" cy="298158"/>
          </a:xfrm>
          <a:prstGeom prst="rect">
            <a:avLst/>
          </a:prstGeom>
        </p:spPr>
        <p:txBody>
          <a:bodyPr/>
          <a:lstStyle>
            <a:lvl1pPr>
              <a:defRPr>
                <a:solidFill>
                  <a:srgbClr val="FFFFFF"/>
                </a:solidFill>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3137828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Team (4)">
    <p:spTree>
      <p:nvGrpSpPr>
        <p:cNvPr id="1" name=""/>
        <p:cNvGrpSpPr/>
        <p:nvPr/>
      </p:nvGrpSpPr>
      <p:grpSpPr>
        <a:xfrm>
          <a:off x="0" y="0"/>
          <a:ext cx="0" cy="0"/>
          <a:chOff x="0" y="0"/>
          <a:chExt cx="0" cy="0"/>
        </a:xfrm>
      </p:grpSpPr>
      <p:sp>
        <p:nvSpPr>
          <p:cNvPr id="724" name="Shape 724"/>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725" name="Shape 725"/>
          <p:cNvSpPr>
            <a:spLocks noGrp="1"/>
          </p:cNvSpPr>
          <p:nvPr>
            <p:ph type="pic" sz="quarter" idx="13"/>
          </p:nvPr>
        </p:nvSpPr>
        <p:spPr>
          <a:xfrm>
            <a:off x="1162527" y="2452885"/>
            <a:ext cx="1903733" cy="1903734"/>
          </a:xfrm>
          <a:prstGeom prst="ellipse">
            <a:avLst/>
          </a:prstGeom>
        </p:spPr>
        <p:txBody>
          <a:bodyPr lIns="91439" tIns="45719" rIns="91439" bIns="45719" anchor="t">
            <a:noAutofit/>
          </a:bodyPr>
          <a:lstStyle>
            <a:lvl1pPr>
              <a:defRPr/>
            </a:lvl1pPr>
          </a:lstStyle>
          <a:p>
            <a:endParaRPr dirty="0"/>
          </a:p>
        </p:txBody>
      </p:sp>
      <p:sp>
        <p:nvSpPr>
          <p:cNvPr id="726" name="Shape 726"/>
          <p:cNvSpPr>
            <a:spLocks noGrp="1"/>
          </p:cNvSpPr>
          <p:nvPr>
            <p:ph type="pic" sz="quarter" idx="14"/>
          </p:nvPr>
        </p:nvSpPr>
        <p:spPr>
          <a:xfrm>
            <a:off x="3792651" y="2452885"/>
            <a:ext cx="1903734" cy="1903733"/>
          </a:xfrm>
          <a:prstGeom prst="ellipse">
            <a:avLst/>
          </a:prstGeom>
        </p:spPr>
        <p:txBody>
          <a:bodyPr lIns="91439" tIns="45719" rIns="91439" bIns="45719" anchor="t">
            <a:noAutofit/>
          </a:bodyPr>
          <a:lstStyle>
            <a:lvl1pPr>
              <a:defRPr/>
            </a:lvl1pPr>
          </a:lstStyle>
          <a:p>
            <a:endParaRPr dirty="0"/>
          </a:p>
        </p:txBody>
      </p:sp>
      <p:sp>
        <p:nvSpPr>
          <p:cNvPr id="727" name="Shape 727"/>
          <p:cNvSpPr>
            <a:spLocks noGrp="1"/>
          </p:cNvSpPr>
          <p:nvPr>
            <p:ph type="pic" sz="quarter" idx="15"/>
          </p:nvPr>
        </p:nvSpPr>
        <p:spPr>
          <a:xfrm>
            <a:off x="6447030" y="2452885"/>
            <a:ext cx="1903734" cy="1903734"/>
          </a:xfrm>
          <a:prstGeom prst="ellipse">
            <a:avLst/>
          </a:prstGeom>
        </p:spPr>
        <p:txBody>
          <a:bodyPr lIns="91439" tIns="45719" rIns="91439" bIns="45719" anchor="t">
            <a:noAutofit/>
          </a:bodyPr>
          <a:lstStyle>
            <a:lvl1pPr>
              <a:defRPr/>
            </a:lvl1pPr>
          </a:lstStyle>
          <a:p>
            <a:endParaRPr dirty="0"/>
          </a:p>
        </p:txBody>
      </p:sp>
      <p:sp>
        <p:nvSpPr>
          <p:cNvPr id="728" name="Shape 728"/>
          <p:cNvSpPr>
            <a:spLocks noGrp="1"/>
          </p:cNvSpPr>
          <p:nvPr>
            <p:ph type="pic" sz="quarter" idx="16"/>
          </p:nvPr>
        </p:nvSpPr>
        <p:spPr>
          <a:xfrm>
            <a:off x="9125664" y="2452885"/>
            <a:ext cx="1903733" cy="1903733"/>
          </a:xfrm>
          <a:prstGeom prst="ellipse">
            <a:avLst/>
          </a:prstGeom>
        </p:spPr>
        <p:txBody>
          <a:bodyPr lIns="91439" tIns="45719" rIns="91439" bIns="45719" anchor="t">
            <a:noAutofit/>
          </a:bodyPr>
          <a:lstStyle>
            <a:lvl1pPr>
              <a:defRPr/>
            </a:lvl1pPr>
          </a:lstStyle>
          <a:p>
            <a:endParaRPr dirty="0"/>
          </a:p>
        </p:txBody>
      </p:sp>
      <p:sp>
        <p:nvSpPr>
          <p:cNvPr id="729" name="Shape 729"/>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0131598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Team (5)">
    <p:spTree>
      <p:nvGrpSpPr>
        <p:cNvPr id="1" name=""/>
        <p:cNvGrpSpPr/>
        <p:nvPr/>
      </p:nvGrpSpPr>
      <p:grpSpPr>
        <a:xfrm>
          <a:off x="0" y="0"/>
          <a:ext cx="0" cy="0"/>
          <a:chOff x="0" y="0"/>
          <a:chExt cx="0" cy="0"/>
        </a:xfrm>
      </p:grpSpPr>
      <p:sp>
        <p:nvSpPr>
          <p:cNvPr id="8" name="Picture Placeholder 2"/>
          <p:cNvSpPr>
            <a:spLocks noGrp="1"/>
          </p:cNvSpPr>
          <p:nvPr>
            <p:ph type="pic" sz="quarter" idx="12"/>
          </p:nvPr>
        </p:nvSpPr>
        <p:spPr>
          <a:xfrm>
            <a:off x="6119036" y="-3314"/>
            <a:ext cx="4636070" cy="4629150"/>
          </a:xfrm>
          <a:custGeom>
            <a:avLst/>
            <a:gdLst>
              <a:gd name="connsiteX0" fmla="*/ 0 w 9256713"/>
              <a:gd name="connsiteY0" fmla="*/ 9258300 h 9258300"/>
              <a:gd name="connsiteX1" fmla="*/ 0 w 9256713"/>
              <a:gd name="connsiteY1" fmla="*/ 0 h 9258300"/>
              <a:gd name="connsiteX2" fmla="*/ 9256713 w 9256713"/>
              <a:gd name="connsiteY2" fmla="*/ 9258300 h 9258300"/>
              <a:gd name="connsiteX3" fmla="*/ 0 w 9256713"/>
              <a:gd name="connsiteY3" fmla="*/ 9258300 h 9258300"/>
              <a:gd name="connsiteX0" fmla="*/ 9245600 w 9256713"/>
              <a:gd name="connsiteY0" fmla="*/ 80433 h 9258300"/>
              <a:gd name="connsiteX1" fmla="*/ 0 w 9256713"/>
              <a:gd name="connsiteY1" fmla="*/ 0 h 9258300"/>
              <a:gd name="connsiteX2" fmla="*/ 9256713 w 9256713"/>
              <a:gd name="connsiteY2" fmla="*/ 9258300 h 9258300"/>
              <a:gd name="connsiteX3" fmla="*/ 9245600 w 9256713"/>
              <a:gd name="connsiteY3" fmla="*/ 80433 h 9258300"/>
              <a:gd name="connsiteX0" fmla="*/ 9271726 w 9272140"/>
              <a:gd name="connsiteY0" fmla="*/ 2055 h 9258300"/>
              <a:gd name="connsiteX1" fmla="*/ 0 w 9272140"/>
              <a:gd name="connsiteY1" fmla="*/ 0 h 9258300"/>
              <a:gd name="connsiteX2" fmla="*/ 9256713 w 9272140"/>
              <a:gd name="connsiteY2" fmla="*/ 9258300 h 9258300"/>
              <a:gd name="connsiteX3" fmla="*/ 9271726 w 9272140"/>
              <a:gd name="connsiteY3" fmla="*/ 2055 h 9258300"/>
            </a:gdLst>
            <a:ahLst/>
            <a:cxnLst>
              <a:cxn ang="0">
                <a:pos x="connsiteX0" y="connsiteY0"/>
              </a:cxn>
              <a:cxn ang="0">
                <a:pos x="connsiteX1" y="connsiteY1"/>
              </a:cxn>
              <a:cxn ang="0">
                <a:pos x="connsiteX2" y="connsiteY2"/>
              </a:cxn>
              <a:cxn ang="0">
                <a:pos x="connsiteX3" y="connsiteY3"/>
              </a:cxn>
            </a:cxnLst>
            <a:rect l="l" t="t" r="r" b="b"/>
            <a:pathLst>
              <a:path w="9272140" h="9258300">
                <a:moveTo>
                  <a:pt x="9271726" y="2055"/>
                </a:moveTo>
                <a:lnTo>
                  <a:pt x="0" y="0"/>
                </a:lnTo>
                <a:lnTo>
                  <a:pt x="9256713" y="9258300"/>
                </a:lnTo>
                <a:cubicBezTo>
                  <a:pt x="9253009" y="6199011"/>
                  <a:pt x="9275430" y="3061344"/>
                  <a:pt x="9271726" y="2055"/>
                </a:cubicBez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9" name="Picture Placeholder 2"/>
          <p:cNvSpPr>
            <a:spLocks noGrp="1"/>
          </p:cNvSpPr>
          <p:nvPr>
            <p:ph type="pic" sz="quarter" idx="11"/>
          </p:nvPr>
        </p:nvSpPr>
        <p:spPr>
          <a:xfrm>
            <a:off x="6123234" y="2224074"/>
            <a:ext cx="4628357" cy="4629150"/>
          </a:xfrm>
          <a:prstGeom prst="rtTriangle">
            <a:avLst/>
          </a:prstGeom>
        </p:spPr>
        <p:txBody>
          <a:bodyPr/>
          <a:lstStyle>
            <a:lvl1pPr>
              <a:defRPr/>
            </a:lvl1pPr>
          </a:lstStyle>
          <a:p>
            <a:endParaRPr lang="en-US" dirty="0"/>
          </a:p>
        </p:txBody>
      </p:sp>
      <p:sp>
        <p:nvSpPr>
          <p:cNvPr id="12" name="Picture Placeholder 8"/>
          <p:cNvSpPr>
            <a:spLocks noGrp="1"/>
          </p:cNvSpPr>
          <p:nvPr>
            <p:ph type="pic" sz="quarter" idx="10"/>
          </p:nvPr>
        </p:nvSpPr>
        <p:spPr>
          <a:xfrm>
            <a:off x="6558731" y="1636250"/>
            <a:ext cx="3613746" cy="3599594"/>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736" name="Shape 736"/>
          <p:cNvSpPr>
            <a:spLocks noGrp="1"/>
          </p:cNvSpPr>
          <p:nvPr>
            <p:ph type="body" sz="quarter" idx="1"/>
          </p:nvPr>
        </p:nvSpPr>
        <p:spPr>
          <a:xfrm>
            <a:off x="1114131" y="3248025"/>
            <a:ext cx="3517280" cy="165893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37" name="Shape 737"/>
          <p:cNvSpPr>
            <a:spLocks noGrp="1"/>
          </p:cNvSpPr>
          <p:nvPr>
            <p:ph type="title"/>
          </p:nvPr>
        </p:nvSpPr>
        <p:spPr>
          <a:xfrm>
            <a:off x="1107491" y="1122136"/>
            <a:ext cx="3034498" cy="1322388"/>
          </a:xfrm>
          <a:prstGeom prst="rect">
            <a:avLst/>
          </a:prstGeom>
        </p:spPr>
        <p:txBody>
          <a:bodyPr anchor="t"/>
          <a:lstStyle>
            <a:lvl1pPr algn="l">
              <a:lnSpc>
                <a:spcPct val="80000"/>
              </a:lnSpc>
              <a:defRPr sz="5000"/>
            </a:lvl1pPr>
          </a:lstStyle>
          <a:p>
            <a:r>
              <a:rPr dirty="0"/>
              <a:t>Title Text</a:t>
            </a:r>
          </a:p>
        </p:txBody>
      </p:sp>
      <p:sp>
        <p:nvSpPr>
          <p:cNvPr id="741" name="Shape 74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0" name="Shape 466"/>
          <p:cNvSpPr txBox="1">
            <a:spLocks/>
          </p:cNvSpPr>
          <p:nvPr userDrawn="1"/>
        </p:nvSpPr>
        <p:spPr>
          <a:xfrm>
            <a:off x="6053120" y="6581477"/>
            <a:ext cx="229230" cy="226024"/>
          </a:xfrm>
          <a:prstGeom prst="rect">
            <a:avLst/>
          </a:prstGeom>
          <a:ln w="12700">
            <a:miter lim="400000"/>
          </a:ln>
        </p:spPr>
        <p:txBody>
          <a:bodyPr wrap="none" lIns="35719" tIns="35719" rIns="35719" bIns="35719">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1531" rtl="0" fontAlgn="auto" latinLnBrk="0" hangingPunct="0">
              <a:lnSpc>
                <a:spcPct val="100000"/>
              </a:lnSpc>
              <a:spcBef>
                <a:spcPts val="0"/>
              </a:spcBef>
              <a:spcAft>
                <a:spcPts val="0"/>
              </a:spcAft>
              <a:buClrTx/>
              <a:buSzTx/>
              <a:buFontTx/>
              <a:buNone/>
              <a:tabLst/>
              <a:defRPr kumimoji="0" sz="2000" b="0" i="0" u="none" strike="noStrike" cap="none" spc="0" normalizeH="0" baseline="0">
                <a:ln>
                  <a:noFill/>
                </a:ln>
                <a:solidFill>
                  <a:srgbClr val="8B8C8C"/>
                </a:solidFill>
                <a:effectLst/>
                <a:uFillTx/>
                <a:latin typeface="Helvetica"/>
                <a:ea typeface="Helvetica"/>
                <a:cs typeface="Helvetica"/>
                <a:sym typeface="Helvetica"/>
              </a:defRPr>
            </a:lvl1pPr>
            <a:lvl2pPr marL="0" marR="0" indent="228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457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685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9144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11430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13716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16002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182880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lvl9pPr>
          </a:lstStyle>
          <a:p>
            <a:fld id="{86CB4B4D-7CA3-9044-876B-883B54F8677D}" type="slidenum">
              <a:rPr lang="uk-UA" sz="1000" smtClean="0">
                <a:ea typeface="仓耳玄三M W05" panose="02020400000000000000" pitchFamily="18" charset="-122"/>
              </a:rPr>
              <a:pPr/>
              <a:t>‹#›</a:t>
            </a:fld>
            <a:endParaRPr lang="uk-UA" sz="1000" dirty="0">
              <a:ea typeface="仓耳玄三M W05" panose="02020400000000000000" pitchFamily="18" charset="-122"/>
            </a:endParaRPr>
          </a:p>
        </p:txBody>
      </p:sp>
    </p:spTree>
    <p:extLst>
      <p:ext uri="{BB962C8B-B14F-4D97-AF65-F5344CB8AC3E}">
        <p14:creationId xmlns:p14="http://schemas.microsoft.com/office/powerpoint/2010/main" val="90409876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eam (6)">
    <p:spTree>
      <p:nvGrpSpPr>
        <p:cNvPr id="1" name=""/>
        <p:cNvGrpSpPr/>
        <p:nvPr/>
      </p:nvGrpSpPr>
      <p:grpSpPr>
        <a:xfrm>
          <a:off x="0" y="0"/>
          <a:ext cx="0" cy="0"/>
          <a:chOff x="0" y="0"/>
          <a:chExt cx="0" cy="0"/>
        </a:xfrm>
      </p:grpSpPr>
      <p:sp>
        <p:nvSpPr>
          <p:cNvPr id="748" name="Shape 748"/>
          <p:cNvSpPr>
            <a:spLocks noGrp="1"/>
          </p:cNvSpPr>
          <p:nvPr>
            <p:ph type="pic" idx="13"/>
          </p:nvPr>
        </p:nvSpPr>
        <p:spPr>
          <a:xfrm>
            <a:off x="1710939" y="-895923"/>
            <a:ext cx="8770123" cy="4385062"/>
          </a:xfrm>
          <a:prstGeom prst="triangle">
            <a:avLst/>
          </a:prstGeom>
        </p:spPr>
        <p:txBody>
          <a:bodyPr lIns="91439" tIns="45719" rIns="91439" bIns="45719" anchor="t">
            <a:noAutofit/>
          </a:bodyPr>
          <a:lstStyle>
            <a:lvl1pPr>
              <a:defRPr/>
            </a:lvl1pPr>
          </a:lstStyle>
          <a:p>
            <a:endParaRPr dirty="0"/>
          </a:p>
        </p:txBody>
      </p:sp>
      <p:sp>
        <p:nvSpPr>
          <p:cNvPr id="749" name="Shape 74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5246243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Our goals (1)">
    <p:spTree>
      <p:nvGrpSpPr>
        <p:cNvPr id="1" name=""/>
        <p:cNvGrpSpPr/>
        <p:nvPr/>
      </p:nvGrpSpPr>
      <p:grpSpPr>
        <a:xfrm>
          <a:off x="0" y="0"/>
          <a:ext cx="0" cy="0"/>
          <a:chOff x="0" y="0"/>
          <a:chExt cx="0" cy="0"/>
        </a:xfrm>
      </p:grpSpPr>
      <p:sp>
        <p:nvSpPr>
          <p:cNvPr id="11" name="Picture Placeholder 8"/>
          <p:cNvSpPr>
            <a:spLocks noGrp="1"/>
          </p:cNvSpPr>
          <p:nvPr>
            <p:ph type="pic" sz="quarter" idx="10"/>
          </p:nvPr>
        </p:nvSpPr>
        <p:spPr>
          <a:xfrm>
            <a:off x="3135645" y="2610696"/>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2" name="Picture Placeholder 8"/>
          <p:cNvSpPr>
            <a:spLocks noGrp="1"/>
          </p:cNvSpPr>
          <p:nvPr>
            <p:ph type="pic" sz="quarter" idx="16"/>
          </p:nvPr>
        </p:nvSpPr>
        <p:spPr>
          <a:xfrm>
            <a:off x="7160878" y="2593225"/>
            <a:ext cx="1895476" cy="1895388"/>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00" name="Shape 100"/>
          <p:cNvSpPr>
            <a:spLocks noGrp="1"/>
          </p:cNvSpPr>
          <p:nvPr>
            <p:ph type="body" sz="quarter" idx="1"/>
          </p:nvPr>
        </p:nvSpPr>
        <p:spPr>
          <a:xfrm>
            <a:off x="2426411" y="5290000"/>
            <a:ext cx="7346600" cy="706438"/>
          </a:xfrm>
          <a:prstGeom prst="rect">
            <a:avLst/>
          </a:prstGeom>
        </p:spPr>
        <p:txBody>
          <a:bodyPr>
            <a:noAutofit/>
          </a:bodyPr>
          <a:lstStyle>
            <a:lvl1pPr marL="0" indent="0" algn="ctr">
              <a:buSzTx/>
              <a:buNone/>
              <a:defRPr/>
            </a:lvl1pPr>
            <a:lvl2pPr marL="0" indent="114300" algn="ctr">
              <a:buSzTx/>
              <a:buNone/>
              <a:defRPr/>
            </a:lvl2pPr>
            <a:lvl3pPr marL="0" indent="228600" algn="ctr">
              <a:buSzTx/>
              <a:buNone/>
              <a:defRPr/>
            </a:lvl3pPr>
            <a:lvl4pPr marL="0" indent="342900" algn="ctr">
              <a:buSzTx/>
              <a:buNone/>
              <a:defRPr/>
            </a:lvl4pPr>
            <a:lvl5pPr marL="0" indent="457200" algn="ctr">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1" name="Shape 101"/>
          <p:cNvSpPr>
            <a:spLocks noGrp="1"/>
          </p:cNvSpPr>
          <p:nvPr>
            <p:ph type="title"/>
          </p:nvPr>
        </p:nvSpPr>
        <p:spPr>
          <a:xfrm>
            <a:off x="3866985" y="843812"/>
            <a:ext cx="4458031" cy="706438"/>
          </a:xfrm>
          <a:prstGeom prst="rect">
            <a:avLst/>
          </a:prstGeom>
        </p:spPr>
        <p:txBody>
          <a:bodyPr/>
          <a:lstStyle>
            <a:lvl1pPr>
              <a:lnSpc>
                <a:spcPct val="80000"/>
              </a:lnSpc>
              <a:defRPr sz="5000"/>
            </a:lvl1pPr>
          </a:lstStyle>
          <a:p>
            <a:r>
              <a:rPr dirty="0"/>
              <a:t>Title Text</a:t>
            </a:r>
          </a:p>
        </p:txBody>
      </p:sp>
      <p:sp>
        <p:nvSpPr>
          <p:cNvPr id="105" name="Shape 105"/>
          <p:cNvSpPr/>
          <p:nvPr/>
        </p:nvSpPr>
        <p:spPr>
          <a:xfrm>
            <a:off x="10991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6" name="Shape 106"/>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
        <p:nvSpPr>
          <p:cNvPr id="14" name="Picture Placeholder 8"/>
          <p:cNvSpPr>
            <a:spLocks noGrp="1"/>
          </p:cNvSpPr>
          <p:nvPr>
            <p:ph type="pic" sz="quarter" idx="17"/>
          </p:nvPr>
        </p:nvSpPr>
        <p:spPr>
          <a:xfrm>
            <a:off x="4880907" y="2334166"/>
            <a:ext cx="2430185" cy="244298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414773588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Team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474720" y="-445989"/>
            <a:ext cx="7793648" cy="77499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757" name="Shape 757"/>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2350379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Team (8)">
    <p:spTree>
      <p:nvGrpSpPr>
        <p:cNvPr id="1" name=""/>
        <p:cNvGrpSpPr/>
        <p:nvPr/>
      </p:nvGrpSpPr>
      <p:grpSpPr>
        <a:xfrm>
          <a:off x="0" y="0"/>
          <a:ext cx="0" cy="0"/>
          <a:chOff x="0" y="0"/>
          <a:chExt cx="0" cy="0"/>
        </a:xfrm>
      </p:grpSpPr>
      <p:sp>
        <p:nvSpPr>
          <p:cNvPr id="764" name="Shape 764"/>
          <p:cNvSpPr>
            <a:spLocks noGrp="1"/>
          </p:cNvSpPr>
          <p:nvPr>
            <p:ph type="pic" sz="half" idx="13"/>
          </p:nvPr>
        </p:nvSpPr>
        <p:spPr>
          <a:xfrm>
            <a:off x="6409991" y="-3979"/>
            <a:ext cx="4445001" cy="6865958"/>
          </a:xfrm>
          <a:prstGeom prst="rect">
            <a:avLst/>
          </a:prstGeom>
        </p:spPr>
        <p:txBody>
          <a:bodyPr lIns="91439" tIns="45719" rIns="91439" bIns="45719" anchor="t">
            <a:noAutofit/>
          </a:bodyPr>
          <a:lstStyle>
            <a:lvl1pPr>
              <a:defRPr/>
            </a:lvl1pPr>
          </a:lstStyle>
          <a:p>
            <a:endParaRPr dirty="0"/>
          </a:p>
        </p:txBody>
      </p:sp>
      <p:sp>
        <p:nvSpPr>
          <p:cNvPr id="765" name="Shape 76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35353963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Team (9)">
    <p:spTree>
      <p:nvGrpSpPr>
        <p:cNvPr id="1" name=""/>
        <p:cNvGrpSpPr/>
        <p:nvPr/>
      </p:nvGrpSpPr>
      <p:grpSpPr>
        <a:xfrm>
          <a:off x="0" y="0"/>
          <a:ext cx="0" cy="0"/>
          <a:chOff x="0" y="0"/>
          <a:chExt cx="0" cy="0"/>
        </a:xfrm>
      </p:grpSpPr>
      <p:sp>
        <p:nvSpPr>
          <p:cNvPr id="772" name="Shape 772"/>
          <p:cNvSpPr>
            <a:spLocks noGrp="1"/>
          </p:cNvSpPr>
          <p:nvPr>
            <p:ph type="pic" sz="half" idx="13"/>
          </p:nvPr>
        </p:nvSpPr>
        <p:spPr>
          <a:xfrm>
            <a:off x="-4801" y="-2710"/>
            <a:ext cx="3565274" cy="6863419"/>
          </a:xfrm>
          <a:prstGeom prst="rect">
            <a:avLst/>
          </a:prstGeom>
        </p:spPr>
        <p:txBody>
          <a:bodyPr lIns="91439" tIns="45719" rIns="91439" bIns="45719" anchor="t">
            <a:noAutofit/>
          </a:bodyPr>
          <a:lstStyle>
            <a:lvl1pPr>
              <a:defRPr/>
            </a:lvl1pPr>
          </a:lstStyle>
          <a:p>
            <a:endParaRPr dirty="0"/>
          </a:p>
        </p:txBody>
      </p:sp>
      <p:sp>
        <p:nvSpPr>
          <p:cNvPr id="773" name="Shape 77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5406931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Horizontal timeline (1)">
    <p:spTree>
      <p:nvGrpSpPr>
        <p:cNvPr id="1" name=""/>
        <p:cNvGrpSpPr/>
        <p:nvPr/>
      </p:nvGrpSpPr>
      <p:grpSpPr>
        <a:xfrm>
          <a:off x="0" y="0"/>
          <a:ext cx="0" cy="0"/>
          <a:chOff x="0" y="0"/>
          <a:chExt cx="0" cy="0"/>
        </a:xfrm>
      </p:grpSpPr>
      <p:sp>
        <p:nvSpPr>
          <p:cNvPr id="9" name="Shape 258"/>
          <p:cNvSpPr>
            <a:spLocks noGrp="1"/>
          </p:cNvSpPr>
          <p:nvPr>
            <p:ph type="pic" sz="quarter" idx="14"/>
          </p:nvPr>
        </p:nvSpPr>
        <p:spPr>
          <a:xfrm>
            <a:off x="6732336"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0" name="Shape 258"/>
          <p:cNvSpPr>
            <a:spLocks noGrp="1"/>
          </p:cNvSpPr>
          <p:nvPr>
            <p:ph type="pic" sz="quarter" idx="15"/>
          </p:nvPr>
        </p:nvSpPr>
        <p:spPr>
          <a:xfrm>
            <a:off x="9517982" y="1733335"/>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80" name="Shape 780"/>
          <p:cNvSpPr>
            <a:spLocks noGrp="1"/>
          </p:cNvSpPr>
          <p:nvPr>
            <p:ph type="body" sz="quarter" idx="1"/>
          </p:nvPr>
        </p:nvSpPr>
        <p:spPr>
          <a:xfrm>
            <a:off x="1722889" y="3853878"/>
            <a:ext cx="3028027" cy="11826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781" name="Shape 781"/>
          <p:cNvSpPr>
            <a:spLocks noGrp="1"/>
          </p:cNvSpPr>
          <p:nvPr>
            <p:ph type="title"/>
          </p:nvPr>
        </p:nvSpPr>
        <p:spPr>
          <a:xfrm>
            <a:off x="1639566" y="1821434"/>
            <a:ext cx="3034498" cy="1322388"/>
          </a:xfrm>
          <a:prstGeom prst="rect">
            <a:avLst/>
          </a:prstGeom>
        </p:spPr>
        <p:txBody>
          <a:bodyPr anchor="t"/>
          <a:lstStyle>
            <a:lvl1pPr algn="l">
              <a:lnSpc>
                <a:spcPct val="80000"/>
              </a:lnSpc>
              <a:defRPr sz="5000"/>
            </a:lvl1pPr>
          </a:lstStyle>
          <a:p>
            <a:r>
              <a:rPr dirty="0"/>
              <a:t>Title Text</a:t>
            </a:r>
          </a:p>
        </p:txBody>
      </p:sp>
      <p:sp>
        <p:nvSpPr>
          <p:cNvPr id="784" name="Shape 78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072823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Horizontal timeline (2)">
    <p:spTree>
      <p:nvGrpSpPr>
        <p:cNvPr id="1" name=""/>
        <p:cNvGrpSpPr/>
        <p:nvPr/>
      </p:nvGrpSpPr>
      <p:grpSpPr>
        <a:xfrm>
          <a:off x="0" y="0"/>
          <a:ext cx="0" cy="0"/>
          <a:chOff x="0" y="0"/>
          <a:chExt cx="0" cy="0"/>
        </a:xfrm>
      </p:grpSpPr>
      <p:sp>
        <p:nvSpPr>
          <p:cNvPr id="10" name="Shape 258"/>
          <p:cNvSpPr>
            <a:spLocks noGrp="1"/>
          </p:cNvSpPr>
          <p:nvPr>
            <p:ph type="pic" sz="quarter" idx="14"/>
          </p:nvPr>
        </p:nvSpPr>
        <p:spPr>
          <a:xfrm>
            <a:off x="1728267"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1" name="Shape 258"/>
          <p:cNvSpPr>
            <a:spLocks noGrp="1"/>
          </p:cNvSpPr>
          <p:nvPr>
            <p:ph type="pic" sz="quarter" idx="15"/>
          </p:nvPr>
        </p:nvSpPr>
        <p:spPr>
          <a:xfrm>
            <a:off x="5244703"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12" name="Shape 258"/>
          <p:cNvSpPr>
            <a:spLocks noGrp="1"/>
          </p:cNvSpPr>
          <p:nvPr>
            <p:ph type="pic" sz="quarter" idx="16"/>
          </p:nvPr>
        </p:nvSpPr>
        <p:spPr>
          <a:xfrm>
            <a:off x="8885144"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791" name="Shape 791"/>
          <p:cNvSpPr>
            <a:spLocks noGrp="1"/>
          </p:cNvSpPr>
          <p:nvPr>
            <p:ph type="title"/>
          </p:nvPr>
        </p:nvSpPr>
        <p:spPr>
          <a:xfrm>
            <a:off x="2609999" y="807339"/>
            <a:ext cx="6972003" cy="581978"/>
          </a:xfrm>
          <a:prstGeom prst="rect">
            <a:avLst/>
          </a:prstGeom>
        </p:spPr>
        <p:txBody>
          <a:bodyPr/>
          <a:lstStyle>
            <a:lvl1pPr>
              <a:lnSpc>
                <a:spcPct val="80000"/>
              </a:lnSpc>
              <a:defRPr sz="4000"/>
            </a:lvl1pPr>
          </a:lstStyle>
          <a:p>
            <a:r>
              <a:rPr dirty="0"/>
              <a:t>Title Text</a:t>
            </a:r>
          </a:p>
        </p:txBody>
      </p:sp>
      <p:sp>
        <p:nvSpPr>
          <p:cNvPr id="795" name="Shape 79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77082674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Horizontal timeline (3)">
    <p:spTree>
      <p:nvGrpSpPr>
        <p:cNvPr id="1" name=""/>
        <p:cNvGrpSpPr/>
        <p:nvPr/>
      </p:nvGrpSpPr>
      <p:grpSpPr>
        <a:xfrm>
          <a:off x="0" y="0"/>
          <a:ext cx="0" cy="0"/>
          <a:chOff x="0" y="0"/>
          <a:chExt cx="0" cy="0"/>
        </a:xfrm>
      </p:grpSpPr>
      <p:sp>
        <p:nvSpPr>
          <p:cNvPr id="7" name="Shape 258"/>
          <p:cNvSpPr>
            <a:spLocks noGrp="1"/>
          </p:cNvSpPr>
          <p:nvPr>
            <p:ph type="pic" sz="quarter" idx="14"/>
          </p:nvPr>
        </p:nvSpPr>
        <p:spPr>
          <a:xfrm>
            <a:off x="982070" y="1733739"/>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8" name="Shape 258"/>
          <p:cNvSpPr>
            <a:spLocks noGrp="1"/>
          </p:cNvSpPr>
          <p:nvPr>
            <p:ph type="pic" sz="quarter" idx="15"/>
          </p:nvPr>
        </p:nvSpPr>
        <p:spPr>
          <a:xfrm>
            <a:off x="4216925" y="1733738"/>
            <a:ext cx="1693665" cy="1955603"/>
          </a:xfrm>
          <a:custGeom>
            <a:avLst/>
            <a:gdLst>
              <a:gd name="connsiteX0" fmla="*/ 0 w 6163120"/>
              <a:gd name="connsiteY0" fmla="*/ 3081560 h 6163119"/>
              <a:gd name="connsiteX1" fmla="*/ 2186243 w 6163120"/>
              <a:gd name="connsiteY1" fmla="*/ 1 h 6163119"/>
              <a:gd name="connsiteX2" fmla="*/ 3976877 w 6163120"/>
              <a:gd name="connsiteY2" fmla="*/ 1 h 6163119"/>
              <a:gd name="connsiteX3" fmla="*/ 6163120 w 6163120"/>
              <a:gd name="connsiteY3" fmla="*/ 3081560 h 6163119"/>
              <a:gd name="connsiteX4" fmla="*/ 3976877 w 6163120"/>
              <a:gd name="connsiteY4" fmla="*/ 6163118 h 6163119"/>
              <a:gd name="connsiteX5" fmla="*/ 2186243 w 6163120"/>
              <a:gd name="connsiteY5" fmla="*/ 6163118 h 6163119"/>
              <a:gd name="connsiteX6" fmla="*/ 0 w 6163120"/>
              <a:gd name="connsiteY6" fmla="*/ 3081560 h 6163119"/>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796776 w 5773653"/>
              <a:gd name="connsiteY5" fmla="*/ 6163117 h 6163117"/>
              <a:gd name="connsiteX6" fmla="*/ 0 w 5773653"/>
              <a:gd name="connsiteY6" fmla="*/ 1523693 h 6163117"/>
              <a:gd name="connsiteX0" fmla="*/ 0 w 5773653"/>
              <a:gd name="connsiteY0" fmla="*/ 1523693 h 6163117"/>
              <a:gd name="connsiteX1" fmla="*/ 1796776 w 5773653"/>
              <a:gd name="connsiteY1" fmla="*/ 0 h 6163117"/>
              <a:gd name="connsiteX2" fmla="*/ 3587410 w 5773653"/>
              <a:gd name="connsiteY2" fmla="*/ 0 h 6163117"/>
              <a:gd name="connsiteX3" fmla="*/ 5773653 w 5773653"/>
              <a:gd name="connsiteY3" fmla="*/ 3081559 h 6163117"/>
              <a:gd name="connsiteX4" fmla="*/ 3587410 w 5773653"/>
              <a:gd name="connsiteY4" fmla="*/ 6163117 h 6163117"/>
              <a:gd name="connsiteX5" fmla="*/ 18776 w 5773653"/>
              <a:gd name="connsiteY5" fmla="*/ 4622184 h 6163117"/>
              <a:gd name="connsiteX6" fmla="*/ 0 w 5773653"/>
              <a:gd name="connsiteY6" fmla="*/ 1523693 h 6163117"/>
              <a:gd name="connsiteX0" fmla="*/ 0 w 5773653"/>
              <a:gd name="connsiteY0" fmla="*/ 1523693 h 6171584"/>
              <a:gd name="connsiteX1" fmla="*/ 1796776 w 5773653"/>
              <a:gd name="connsiteY1" fmla="*/ 0 h 6171584"/>
              <a:gd name="connsiteX2" fmla="*/ 3587410 w 5773653"/>
              <a:gd name="connsiteY2" fmla="*/ 0 h 6171584"/>
              <a:gd name="connsiteX3" fmla="*/ 5773653 w 5773653"/>
              <a:gd name="connsiteY3" fmla="*/ 3081559 h 6171584"/>
              <a:gd name="connsiteX4" fmla="*/ 2698410 w 5773653"/>
              <a:gd name="connsiteY4" fmla="*/ 6171584 h 6171584"/>
              <a:gd name="connsiteX5" fmla="*/ 18776 w 5773653"/>
              <a:gd name="connsiteY5" fmla="*/ 4622184 h 6171584"/>
              <a:gd name="connsiteX6" fmla="*/ 0 w 5773653"/>
              <a:gd name="connsiteY6" fmla="*/ 1523693 h 6171584"/>
              <a:gd name="connsiteX0" fmla="*/ 0 w 5367253"/>
              <a:gd name="connsiteY0" fmla="*/ 1523693 h 6171584"/>
              <a:gd name="connsiteX1" fmla="*/ 1796776 w 5367253"/>
              <a:gd name="connsiteY1" fmla="*/ 0 h 6171584"/>
              <a:gd name="connsiteX2" fmla="*/ 3587410 w 5367253"/>
              <a:gd name="connsiteY2" fmla="*/ 0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1796776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0 w 5367253"/>
              <a:gd name="connsiteY0" fmla="*/ 1523693 h 6171584"/>
              <a:gd name="connsiteX1" fmla="*/ 2702709 w 5367253"/>
              <a:gd name="connsiteY1" fmla="*/ 0 h 6171584"/>
              <a:gd name="connsiteX2" fmla="*/ 5365410 w 5367253"/>
              <a:gd name="connsiteY2" fmla="*/ 1532467 h 6171584"/>
              <a:gd name="connsiteX3" fmla="*/ 5367253 w 5367253"/>
              <a:gd name="connsiteY3" fmla="*/ 4605559 h 6171584"/>
              <a:gd name="connsiteX4" fmla="*/ 2698410 w 5367253"/>
              <a:gd name="connsiteY4" fmla="*/ 6171584 h 6171584"/>
              <a:gd name="connsiteX5" fmla="*/ 18776 w 5367253"/>
              <a:gd name="connsiteY5" fmla="*/ 4622184 h 6171584"/>
              <a:gd name="connsiteX6" fmla="*/ 0 w 5367253"/>
              <a:gd name="connsiteY6" fmla="*/ 1523693 h 6171584"/>
              <a:gd name="connsiteX0" fmla="*/ 6624 w 5348477"/>
              <a:gd name="connsiteY0" fmla="*/ 1532160 h 6171584"/>
              <a:gd name="connsiteX1" fmla="*/ 2683933 w 5348477"/>
              <a:gd name="connsiteY1" fmla="*/ 0 h 6171584"/>
              <a:gd name="connsiteX2" fmla="*/ 5346634 w 5348477"/>
              <a:gd name="connsiteY2" fmla="*/ 1532467 h 6171584"/>
              <a:gd name="connsiteX3" fmla="*/ 5348477 w 5348477"/>
              <a:gd name="connsiteY3" fmla="*/ 4605559 h 6171584"/>
              <a:gd name="connsiteX4" fmla="*/ 2679634 w 5348477"/>
              <a:gd name="connsiteY4" fmla="*/ 6171584 h 6171584"/>
              <a:gd name="connsiteX5" fmla="*/ 0 w 5348477"/>
              <a:gd name="connsiteY5" fmla="*/ 4622184 h 6171584"/>
              <a:gd name="connsiteX6" fmla="*/ 6624 w 5348477"/>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05251 h 6171584"/>
              <a:gd name="connsiteX6" fmla="*/ 0 w 5341853"/>
              <a:gd name="connsiteY6" fmla="*/ 1532160 h 6171584"/>
              <a:gd name="connsiteX0" fmla="*/ 0 w 5341853"/>
              <a:gd name="connsiteY0" fmla="*/ 1532160 h 6171584"/>
              <a:gd name="connsiteX1" fmla="*/ 2677309 w 5341853"/>
              <a:gd name="connsiteY1" fmla="*/ 0 h 6171584"/>
              <a:gd name="connsiteX2" fmla="*/ 5340010 w 5341853"/>
              <a:gd name="connsiteY2" fmla="*/ 1532467 h 6171584"/>
              <a:gd name="connsiteX3" fmla="*/ 5341853 w 5341853"/>
              <a:gd name="connsiteY3" fmla="*/ 4605559 h 6171584"/>
              <a:gd name="connsiteX4" fmla="*/ 2673010 w 5341853"/>
              <a:gd name="connsiteY4" fmla="*/ 6171584 h 6171584"/>
              <a:gd name="connsiteX5" fmla="*/ 1843 w 5341853"/>
              <a:gd name="connsiteY5" fmla="*/ 4630651 h 6171584"/>
              <a:gd name="connsiteX6" fmla="*/ 0 w 5341853"/>
              <a:gd name="connsiteY6" fmla="*/ 1532160 h 617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341853" h="6171584">
                <a:moveTo>
                  <a:pt x="0" y="1532160"/>
                </a:moveTo>
                <a:lnTo>
                  <a:pt x="2677309" y="0"/>
                </a:lnTo>
                <a:lnTo>
                  <a:pt x="5340010" y="1532467"/>
                </a:lnTo>
                <a:cubicBezTo>
                  <a:pt x="5340624" y="2556831"/>
                  <a:pt x="5341239" y="3581195"/>
                  <a:pt x="5341853" y="4605559"/>
                </a:cubicBezTo>
                <a:lnTo>
                  <a:pt x="2673010" y="6171584"/>
                </a:lnTo>
                <a:lnTo>
                  <a:pt x="1843" y="4630651"/>
                </a:lnTo>
                <a:cubicBezTo>
                  <a:pt x="1229" y="3606287"/>
                  <a:pt x="614" y="2556524"/>
                  <a:pt x="0" y="153216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sp>
        <p:nvSpPr>
          <p:cNvPr id="804" name="Shape 8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47212740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Portfolio (1)">
    <p:spTree>
      <p:nvGrpSpPr>
        <p:cNvPr id="1" name=""/>
        <p:cNvGrpSpPr/>
        <p:nvPr/>
      </p:nvGrpSpPr>
      <p:grpSpPr>
        <a:xfrm>
          <a:off x="0" y="0"/>
          <a:ext cx="0" cy="0"/>
          <a:chOff x="0" y="0"/>
          <a:chExt cx="0" cy="0"/>
        </a:xfrm>
      </p:grpSpPr>
      <p:sp>
        <p:nvSpPr>
          <p:cNvPr id="811" name="Shape 81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12" name="Shape 812"/>
          <p:cNvSpPr>
            <a:spLocks noGrp="1"/>
          </p:cNvSpPr>
          <p:nvPr>
            <p:ph type="pic" sz="quarter" idx="13"/>
          </p:nvPr>
        </p:nvSpPr>
        <p:spPr>
          <a:xfrm>
            <a:off x="780920" y="2639975"/>
            <a:ext cx="3473422" cy="2665292"/>
          </a:xfrm>
          <a:prstGeom prst="rect">
            <a:avLst/>
          </a:prstGeom>
        </p:spPr>
        <p:txBody>
          <a:bodyPr lIns="91439" tIns="45719" rIns="91439" bIns="45719" anchor="t">
            <a:noAutofit/>
          </a:bodyPr>
          <a:lstStyle>
            <a:lvl1pPr>
              <a:defRPr/>
            </a:lvl1pPr>
          </a:lstStyle>
          <a:p>
            <a:endParaRPr dirty="0"/>
          </a:p>
        </p:txBody>
      </p:sp>
      <p:sp>
        <p:nvSpPr>
          <p:cNvPr id="813" name="Shape 813"/>
          <p:cNvSpPr>
            <a:spLocks noGrp="1"/>
          </p:cNvSpPr>
          <p:nvPr>
            <p:ph type="pic" sz="quarter" idx="14"/>
          </p:nvPr>
        </p:nvSpPr>
        <p:spPr>
          <a:xfrm>
            <a:off x="4359290" y="2639975"/>
            <a:ext cx="3473421" cy="2665292"/>
          </a:xfrm>
          <a:prstGeom prst="rect">
            <a:avLst/>
          </a:prstGeom>
        </p:spPr>
        <p:txBody>
          <a:bodyPr lIns="91439" tIns="45719" rIns="91439" bIns="45719" anchor="t">
            <a:noAutofit/>
          </a:bodyPr>
          <a:lstStyle>
            <a:lvl1pPr>
              <a:defRPr/>
            </a:lvl1pPr>
          </a:lstStyle>
          <a:p>
            <a:endParaRPr dirty="0"/>
          </a:p>
        </p:txBody>
      </p:sp>
      <p:sp>
        <p:nvSpPr>
          <p:cNvPr id="814" name="Shape 814"/>
          <p:cNvSpPr>
            <a:spLocks noGrp="1"/>
          </p:cNvSpPr>
          <p:nvPr>
            <p:ph type="pic" sz="quarter" idx="15"/>
          </p:nvPr>
        </p:nvSpPr>
        <p:spPr>
          <a:xfrm>
            <a:off x="7937659" y="2639975"/>
            <a:ext cx="3473422" cy="2665292"/>
          </a:xfrm>
          <a:prstGeom prst="rect">
            <a:avLst/>
          </a:prstGeom>
        </p:spPr>
        <p:txBody>
          <a:bodyPr lIns="91439" tIns="45719" rIns="91439" bIns="45719" anchor="t">
            <a:noAutofit/>
          </a:bodyPr>
          <a:lstStyle>
            <a:lvl1pPr>
              <a:defRPr/>
            </a:lvl1pPr>
          </a:lstStyle>
          <a:p>
            <a:endParaRPr dirty="0"/>
          </a:p>
        </p:txBody>
      </p:sp>
      <p:sp>
        <p:nvSpPr>
          <p:cNvPr id="815" name="Shape 815"/>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2103133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Portfolio (2)">
    <p:bg>
      <p:bgPr>
        <a:solidFill>
          <a:srgbClr val="16171A"/>
        </a:solidFill>
        <a:effectLst/>
      </p:bgPr>
    </p:bg>
    <p:spTree>
      <p:nvGrpSpPr>
        <p:cNvPr id="1" name=""/>
        <p:cNvGrpSpPr/>
        <p:nvPr/>
      </p:nvGrpSpPr>
      <p:grpSpPr>
        <a:xfrm>
          <a:off x="0" y="0"/>
          <a:ext cx="0" cy="0"/>
          <a:chOff x="0" y="0"/>
          <a:chExt cx="0" cy="0"/>
        </a:xfrm>
      </p:grpSpPr>
      <p:sp>
        <p:nvSpPr>
          <p:cNvPr id="822" name="Shape 822"/>
          <p:cNvSpPr>
            <a:spLocks noGrp="1"/>
          </p:cNvSpPr>
          <p:nvPr>
            <p:ph type="pic" sz="half" idx="13"/>
          </p:nvPr>
        </p:nvSpPr>
        <p:spPr>
          <a:xfrm>
            <a:off x="1467" y="-1"/>
            <a:ext cx="4064001" cy="6858001"/>
          </a:xfrm>
          <a:prstGeom prst="rect">
            <a:avLst/>
          </a:prstGeom>
        </p:spPr>
        <p:txBody>
          <a:bodyPr lIns="91439" tIns="45719" rIns="91439" bIns="45719" anchor="t">
            <a:noAutofit/>
          </a:bodyPr>
          <a:lstStyle>
            <a:lvl1pPr>
              <a:defRPr/>
            </a:lvl1pPr>
          </a:lstStyle>
          <a:p>
            <a:endParaRPr dirty="0"/>
          </a:p>
        </p:txBody>
      </p:sp>
      <p:sp>
        <p:nvSpPr>
          <p:cNvPr id="823" name="Shape 823"/>
          <p:cNvSpPr>
            <a:spLocks noGrp="1"/>
          </p:cNvSpPr>
          <p:nvPr>
            <p:ph type="pic" sz="half" idx="14"/>
          </p:nvPr>
        </p:nvSpPr>
        <p:spPr>
          <a:xfrm>
            <a:off x="4065467" y="-1"/>
            <a:ext cx="4064001" cy="6858001"/>
          </a:xfrm>
          <a:prstGeom prst="rect">
            <a:avLst/>
          </a:prstGeom>
          <a:effectLst>
            <a:outerShdw blurRad="266700" dist="635000" dir="16577888" rotWithShape="0">
              <a:srgbClr val="000000"/>
            </a:outerShdw>
          </a:effectLst>
        </p:spPr>
        <p:txBody>
          <a:bodyPr lIns="91439" tIns="45719" rIns="91439" bIns="45719" anchor="t">
            <a:noAutofit/>
          </a:bodyPr>
          <a:lstStyle>
            <a:lvl1pPr>
              <a:defRPr/>
            </a:lvl1pPr>
          </a:lstStyle>
          <a:p>
            <a:endParaRPr dirty="0"/>
          </a:p>
        </p:txBody>
      </p:sp>
      <p:sp>
        <p:nvSpPr>
          <p:cNvPr id="824" name="Shape 824"/>
          <p:cNvSpPr>
            <a:spLocks noGrp="1"/>
          </p:cNvSpPr>
          <p:nvPr>
            <p:ph type="pic" sz="half" idx="15"/>
          </p:nvPr>
        </p:nvSpPr>
        <p:spPr>
          <a:xfrm>
            <a:off x="8126533" y="-1"/>
            <a:ext cx="4064001" cy="6858001"/>
          </a:xfrm>
          <a:prstGeom prst="rect">
            <a:avLst/>
          </a:prstGeom>
        </p:spPr>
        <p:txBody>
          <a:bodyPr lIns="91439" tIns="45719" rIns="91439" bIns="45719" anchor="t">
            <a:noAutofit/>
          </a:bodyPr>
          <a:lstStyle>
            <a:lvl1pPr>
              <a:defRPr/>
            </a:lvl1pPr>
          </a:lstStyle>
          <a:p>
            <a:endParaRPr dirty="0"/>
          </a:p>
        </p:txBody>
      </p:sp>
      <p:sp>
        <p:nvSpPr>
          <p:cNvPr id="825" name="Shape 82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96464203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Portfolio (3)">
    <p:spTree>
      <p:nvGrpSpPr>
        <p:cNvPr id="1" name=""/>
        <p:cNvGrpSpPr/>
        <p:nvPr/>
      </p:nvGrpSpPr>
      <p:grpSpPr>
        <a:xfrm>
          <a:off x="0" y="0"/>
          <a:ext cx="0" cy="0"/>
          <a:chOff x="0" y="0"/>
          <a:chExt cx="0" cy="0"/>
        </a:xfrm>
      </p:grpSpPr>
      <p:sp>
        <p:nvSpPr>
          <p:cNvPr id="832" name="Shape 832"/>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833" name="Shape 833"/>
          <p:cNvSpPr/>
          <p:nvPr/>
        </p:nvSpPr>
        <p:spPr>
          <a:xfrm>
            <a:off x="7624068" y="2364954"/>
            <a:ext cx="3663951" cy="184765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4" name="Shape 834"/>
          <p:cNvSpPr>
            <a:spLocks noGrp="1"/>
          </p:cNvSpPr>
          <p:nvPr>
            <p:ph type="pic" sz="quarter" idx="13"/>
          </p:nvPr>
        </p:nvSpPr>
        <p:spPr>
          <a:xfrm>
            <a:off x="7624068" y="2364954"/>
            <a:ext cx="3663951" cy="1847652"/>
          </a:xfrm>
          <a:prstGeom prst="rect">
            <a:avLst/>
          </a:prstGeom>
        </p:spPr>
        <p:txBody>
          <a:bodyPr lIns="91439" tIns="45719" rIns="91439" bIns="45719" anchor="t">
            <a:noAutofit/>
          </a:bodyPr>
          <a:lstStyle>
            <a:lvl1pPr>
              <a:defRPr/>
            </a:lvl1pPr>
          </a:lstStyle>
          <a:p>
            <a:endParaRPr dirty="0"/>
          </a:p>
        </p:txBody>
      </p:sp>
      <p:sp>
        <p:nvSpPr>
          <p:cNvPr id="835" name="Shape 835"/>
          <p:cNvSpPr/>
          <p:nvPr/>
        </p:nvSpPr>
        <p:spPr>
          <a:xfrm>
            <a:off x="4707526" y="2364189"/>
            <a:ext cx="2825751" cy="1850572"/>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6" name="Shape 836"/>
          <p:cNvSpPr>
            <a:spLocks noGrp="1"/>
          </p:cNvSpPr>
          <p:nvPr>
            <p:ph type="pic" sz="quarter" idx="14"/>
          </p:nvPr>
        </p:nvSpPr>
        <p:spPr>
          <a:xfrm>
            <a:off x="4707526" y="2364954"/>
            <a:ext cx="2825751" cy="1848973"/>
          </a:xfrm>
          <a:prstGeom prst="rect">
            <a:avLst/>
          </a:prstGeom>
        </p:spPr>
        <p:txBody>
          <a:bodyPr lIns="91439" tIns="45719" rIns="91439" bIns="45719" anchor="t">
            <a:noAutofit/>
          </a:bodyPr>
          <a:lstStyle>
            <a:lvl1pPr>
              <a:defRPr/>
            </a:lvl1pPr>
          </a:lstStyle>
          <a:p>
            <a:endParaRPr dirty="0"/>
          </a:p>
        </p:txBody>
      </p:sp>
      <p:sp>
        <p:nvSpPr>
          <p:cNvPr id="837" name="Shape 837"/>
          <p:cNvSpPr/>
          <p:nvPr/>
        </p:nvSpPr>
        <p:spPr>
          <a:xfrm>
            <a:off x="903571" y="2368767"/>
            <a:ext cx="3714751" cy="1846575"/>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38" name="Shape 838"/>
          <p:cNvSpPr>
            <a:spLocks noGrp="1"/>
          </p:cNvSpPr>
          <p:nvPr>
            <p:ph type="pic" sz="quarter" idx="15"/>
          </p:nvPr>
        </p:nvSpPr>
        <p:spPr>
          <a:xfrm>
            <a:off x="903571" y="2364954"/>
            <a:ext cx="3714751" cy="1848768"/>
          </a:xfrm>
          <a:prstGeom prst="rect">
            <a:avLst/>
          </a:prstGeom>
        </p:spPr>
        <p:txBody>
          <a:bodyPr lIns="91439" tIns="45719" rIns="91439" bIns="45719" anchor="t">
            <a:noAutofit/>
          </a:bodyPr>
          <a:lstStyle>
            <a:lvl1pPr>
              <a:defRPr/>
            </a:lvl1pPr>
          </a:lstStyle>
          <a:p>
            <a:endParaRPr dirty="0"/>
          </a:p>
        </p:txBody>
      </p:sp>
      <p:sp>
        <p:nvSpPr>
          <p:cNvPr id="839" name="Shape 839"/>
          <p:cNvSpPr/>
          <p:nvPr/>
        </p:nvSpPr>
        <p:spPr>
          <a:xfrm>
            <a:off x="5127831" y="4294745"/>
            <a:ext cx="6160598"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0" name="Shape 840"/>
          <p:cNvSpPr/>
          <p:nvPr/>
        </p:nvSpPr>
        <p:spPr>
          <a:xfrm>
            <a:off x="905159" y="4294745"/>
            <a:ext cx="4127501" cy="1854201"/>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841" name="Shape 841"/>
          <p:cNvSpPr>
            <a:spLocks noGrp="1"/>
          </p:cNvSpPr>
          <p:nvPr>
            <p:ph type="pic" sz="quarter" idx="16"/>
          </p:nvPr>
        </p:nvSpPr>
        <p:spPr>
          <a:xfrm>
            <a:off x="905159" y="4294745"/>
            <a:ext cx="4127501" cy="1854201"/>
          </a:xfrm>
          <a:prstGeom prst="rect">
            <a:avLst/>
          </a:prstGeom>
        </p:spPr>
        <p:txBody>
          <a:bodyPr lIns="91439" tIns="45719" rIns="91439" bIns="45719" anchor="t">
            <a:noAutofit/>
          </a:bodyPr>
          <a:lstStyle>
            <a:lvl1pPr>
              <a:defRPr/>
            </a:lvl1pPr>
          </a:lstStyle>
          <a:p>
            <a:endParaRPr dirty="0"/>
          </a:p>
        </p:txBody>
      </p:sp>
      <p:sp>
        <p:nvSpPr>
          <p:cNvPr id="842" name="Shape 842"/>
          <p:cNvSpPr>
            <a:spLocks noGrp="1"/>
          </p:cNvSpPr>
          <p:nvPr>
            <p:ph type="pic" sz="quarter" idx="17"/>
          </p:nvPr>
        </p:nvSpPr>
        <p:spPr>
          <a:xfrm>
            <a:off x="5127831" y="4294745"/>
            <a:ext cx="6160598" cy="1854201"/>
          </a:xfrm>
          <a:prstGeom prst="rect">
            <a:avLst/>
          </a:prstGeom>
        </p:spPr>
        <p:txBody>
          <a:bodyPr lIns="91439" tIns="45719" rIns="91439" bIns="45719" anchor="t">
            <a:noAutofit/>
          </a:bodyPr>
          <a:lstStyle>
            <a:lvl1pPr>
              <a:defRPr/>
            </a:lvl1pPr>
          </a:lstStyle>
          <a:p>
            <a:endParaRPr dirty="0"/>
          </a:p>
        </p:txBody>
      </p:sp>
      <p:sp>
        <p:nvSpPr>
          <p:cNvPr id="843" name="Shape 843"/>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5524305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Portfolio (7)">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387468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881" name="Shape 881"/>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0193063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Our mission (2)">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179954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Portfolio (8)">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110012" y="-2989222"/>
            <a:ext cx="6124377" cy="6124377"/>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889" name="Shape 889"/>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3309513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Device (1)">
    <p:spTree>
      <p:nvGrpSpPr>
        <p:cNvPr id="1" name=""/>
        <p:cNvGrpSpPr/>
        <p:nvPr/>
      </p:nvGrpSpPr>
      <p:grpSpPr>
        <a:xfrm>
          <a:off x="0" y="0"/>
          <a:ext cx="0" cy="0"/>
          <a:chOff x="0" y="0"/>
          <a:chExt cx="0" cy="0"/>
        </a:xfrm>
      </p:grpSpPr>
      <p:sp>
        <p:nvSpPr>
          <p:cNvPr id="896" name="Shape 896"/>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897" name="Shape 897"/>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898" name="Shape 898"/>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899" name="Phone_1.png"/>
          <p:cNvPicPr>
            <a:picLocks noChangeAspect="1"/>
          </p:cNvPicPr>
          <p:nvPr/>
        </p:nvPicPr>
        <p:blipFill>
          <a:blip r:embed="rId2"/>
          <a:stretch>
            <a:fillRect/>
          </a:stretch>
        </p:blipFill>
        <p:spPr>
          <a:xfrm>
            <a:off x="6598669" y="940323"/>
            <a:ext cx="3911601" cy="8032751"/>
          </a:xfrm>
          <a:prstGeom prst="rect">
            <a:avLst/>
          </a:prstGeom>
          <a:ln w="12700">
            <a:miter lim="400000"/>
          </a:ln>
        </p:spPr>
      </p:pic>
      <p:sp>
        <p:nvSpPr>
          <p:cNvPr id="900" name="Shape 900"/>
          <p:cNvSpPr>
            <a:spLocks noGrp="1"/>
          </p:cNvSpPr>
          <p:nvPr>
            <p:ph type="pic" sz="half" idx="13"/>
          </p:nvPr>
        </p:nvSpPr>
        <p:spPr>
          <a:xfrm>
            <a:off x="6853530" y="1922935"/>
            <a:ext cx="3397251" cy="6067527"/>
          </a:xfrm>
          <a:prstGeom prst="rect">
            <a:avLst/>
          </a:prstGeom>
        </p:spPr>
        <p:txBody>
          <a:bodyPr lIns="91439" tIns="45719" rIns="91439" bIns="45719" anchor="t">
            <a:noAutofit/>
          </a:bodyPr>
          <a:lstStyle>
            <a:lvl1pPr>
              <a:defRPr/>
            </a:lvl1pPr>
          </a:lstStyle>
          <a:p>
            <a:endParaRPr dirty="0"/>
          </a:p>
        </p:txBody>
      </p:sp>
      <p:sp>
        <p:nvSpPr>
          <p:cNvPr id="901" name="Shape 901"/>
          <p:cNvSpPr>
            <a:spLocks noGrp="1"/>
          </p:cNvSpPr>
          <p:nvPr>
            <p:ph type="sldNum" sz="quarter" idx="2"/>
          </p:nvPr>
        </p:nvSpPr>
        <p:spPr>
          <a:xfrm>
            <a:off x="11247541"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53421265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Device (3)">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6741768"/>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Device (5)">
    <p:spTree>
      <p:nvGrpSpPr>
        <p:cNvPr id="1" name=""/>
        <p:cNvGrpSpPr/>
        <p:nvPr/>
      </p:nvGrpSpPr>
      <p:grpSpPr>
        <a:xfrm>
          <a:off x="0" y="0"/>
          <a:ext cx="0" cy="0"/>
          <a:chOff x="0" y="0"/>
          <a:chExt cx="0" cy="0"/>
        </a:xfrm>
      </p:grpSpPr>
      <p:sp>
        <p:nvSpPr>
          <p:cNvPr id="940" name="Shape 940"/>
          <p:cNvSpPr/>
          <p:nvPr/>
        </p:nvSpPr>
        <p:spPr>
          <a:xfrm>
            <a:off x="1642500" y="881092"/>
            <a:ext cx="8907000" cy="5095817"/>
          </a:xfrm>
          <a:prstGeom prst="rect">
            <a:avLst/>
          </a:prstGeom>
          <a:solidFill>
            <a:srgbClr val="1F2025"/>
          </a:solidFill>
          <a:ln w="12700">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942" name="Shape 942"/>
          <p:cNvSpPr>
            <a:spLocks noGrp="1"/>
          </p:cNvSpPr>
          <p:nvPr>
            <p:ph type="pic" sz="quarter" idx="13"/>
          </p:nvPr>
        </p:nvSpPr>
        <p:spPr>
          <a:xfrm>
            <a:off x="8132530" y="2247882"/>
            <a:ext cx="1652769" cy="2959081"/>
          </a:xfrm>
          <a:prstGeom prst="rect">
            <a:avLst/>
          </a:prstGeom>
        </p:spPr>
        <p:txBody>
          <a:bodyPr lIns="91439" tIns="45719" rIns="91439" bIns="45719" anchor="t">
            <a:noAutofit/>
          </a:bodyPr>
          <a:lstStyle>
            <a:lvl1pPr>
              <a:defRPr/>
            </a:lvl1pPr>
          </a:lstStyle>
          <a:p>
            <a:endParaRPr dirty="0"/>
          </a:p>
        </p:txBody>
      </p:sp>
      <p:sp>
        <p:nvSpPr>
          <p:cNvPr id="944" name="Shape 94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46516522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Device (7)">
    <p:spTree>
      <p:nvGrpSpPr>
        <p:cNvPr id="1" name=""/>
        <p:cNvGrpSpPr/>
        <p:nvPr/>
      </p:nvGrpSpPr>
      <p:grpSpPr>
        <a:xfrm>
          <a:off x="0" y="0"/>
          <a:ext cx="0" cy="0"/>
          <a:chOff x="0" y="0"/>
          <a:chExt cx="0" cy="0"/>
        </a:xfrm>
      </p:grpSpPr>
      <p:pic>
        <p:nvPicPr>
          <p:cNvPr id="962" name="Watch_1.png"/>
          <p:cNvPicPr>
            <a:picLocks noChangeAspect="1"/>
          </p:cNvPicPr>
          <p:nvPr/>
        </p:nvPicPr>
        <p:blipFill>
          <a:blip r:embed="rId2"/>
          <a:stretch>
            <a:fillRect/>
          </a:stretch>
        </p:blipFill>
        <p:spPr>
          <a:xfrm>
            <a:off x="4448040" y="2677152"/>
            <a:ext cx="3509674" cy="5493932"/>
          </a:xfrm>
          <a:prstGeom prst="rect">
            <a:avLst/>
          </a:prstGeom>
          <a:ln w="12700">
            <a:miter lim="400000"/>
          </a:ln>
        </p:spPr>
      </p:pic>
      <p:sp>
        <p:nvSpPr>
          <p:cNvPr id="963" name="Shape 963"/>
          <p:cNvSpPr>
            <a:spLocks noGrp="1"/>
          </p:cNvSpPr>
          <p:nvPr>
            <p:ph type="pic" sz="quarter" idx="13"/>
          </p:nvPr>
        </p:nvSpPr>
        <p:spPr>
          <a:xfrm>
            <a:off x="4601639" y="3667131"/>
            <a:ext cx="3032531" cy="3598066"/>
          </a:xfrm>
          <a:prstGeom prst="roundRect">
            <a:avLst>
              <a:gd name="adj" fmla="val 15461"/>
            </a:avLst>
          </a:prstGeom>
        </p:spPr>
        <p:txBody>
          <a:bodyPr lIns="91439" tIns="45719" rIns="91439" bIns="45719" anchor="t">
            <a:noAutofit/>
          </a:bodyPr>
          <a:lstStyle>
            <a:lvl1pPr>
              <a:defRPr/>
            </a:lvl1pPr>
          </a:lstStyle>
          <a:p>
            <a:endParaRPr dirty="0"/>
          </a:p>
        </p:txBody>
      </p:sp>
      <p:sp>
        <p:nvSpPr>
          <p:cNvPr id="961" name="Shape 96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sp>
        <p:nvSpPr>
          <p:cNvPr id="964" name="Shape 96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78374921"/>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Device (8)">
    <p:spTree>
      <p:nvGrpSpPr>
        <p:cNvPr id="1" name=""/>
        <p:cNvGrpSpPr/>
        <p:nvPr/>
      </p:nvGrpSpPr>
      <p:grpSpPr>
        <a:xfrm>
          <a:off x="0" y="0"/>
          <a:ext cx="0" cy="0"/>
          <a:chOff x="0" y="0"/>
          <a:chExt cx="0" cy="0"/>
        </a:xfrm>
      </p:grpSpPr>
      <p:sp>
        <p:nvSpPr>
          <p:cNvPr id="971" name="Shape 971"/>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972" name="Shape 972"/>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973" name="Shape 973"/>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pic>
        <p:nvPicPr>
          <p:cNvPr id="974" name="Tablet_1.png"/>
          <p:cNvPicPr>
            <a:picLocks noChangeAspect="1"/>
          </p:cNvPicPr>
          <p:nvPr/>
        </p:nvPicPr>
        <p:blipFill>
          <a:blip r:embed="rId2"/>
          <a:stretch>
            <a:fillRect/>
          </a:stretch>
        </p:blipFill>
        <p:spPr>
          <a:xfrm>
            <a:off x="6799720" y="859385"/>
            <a:ext cx="3634715" cy="5139231"/>
          </a:xfrm>
          <a:prstGeom prst="rect">
            <a:avLst/>
          </a:prstGeom>
          <a:ln w="12700">
            <a:miter lim="400000"/>
          </a:ln>
        </p:spPr>
      </p:pic>
      <p:sp>
        <p:nvSpPr>
          <p:cNvPr id="975" name="Shape 975"/>
          <p:cNvSpPr>
            <a:spLocks noGrp="1"/>
          </p:cNvSpPr>
          <p:nvPr>
            <p:ph type="pic" sz="quarter" idx="13"/>
          </p:nvPr>
        </p:nvSpPr>
        <p:spPr>
          <a:xfrm>
            <a:off x="7035767" y="1330325"/>
            <a:ext cx="3155951" cy="4210050"/>
          </a:xfrm>
          <a:prstGeom prst="rect">
            <a:avLst/>
          </a:prstGeom>
        </p:spPr>
        <p:txBody>
          <a:bodyPr lIns="91439" tIns="45719" rIns="91439" bIns="45719" anchor="t">
            <a:noAutofit/>
          </a:bodyPr>
          <a:lstStyle>
            <a:lvl1pPr>
              <a:defRPr/>
            </a:lvl1pPr>
          </a:lstStyle>
          <a:p>
            <a:endParaRPr dirty="0"/>
          </a:p>
        </p:txBody>
      </p:sp>
      <p:sp>
        <p:nvSpPr>
          <p:cNvPr id="976" name="Shape 976"/>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39206151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Device (9)">
    <p:spTree>
      <p:nvGrpSpPr>
        <p:cNvPr id="1" name=""/>
        <p:cNvGrpSpPr/>
        <p:nvPr/>
      </p:nvGrpSpPr>
      <p:grpSpPr>
        <a:xfrm>
          <a:off x="0" y="0"/>
          <a:ext cx="0" cy="0"/>
          <a:chOff x="0" y="0"/>
          <a:chExt cx="0" cy="0"/>
        </a:xfrm>
      </p:grpSpPr>
      <p:sp>
        <p:nvSpPr>
          <p:cNvPr id="983" name="Shape 983"/>
          <p:cNvSpPr>
            <a:spLocks noGrp="1"/>
          </p:cNvSpPr>
          <p:nvPr>
            <p:ph type="pic" idx="13"/>
          </p:nvPr>
        </p:nvSpPr>
        <p:spPr>
          <a:xfrm>
            <a:off x="1642500" y="881092"/>
            <a:ext cx="8907000" cy="5095817"/>
          </a:xfrm>
          <a:prstGeom prst="rect">
            <a:avLst/>
          </a:prstGeom>
        </p:spPr>
        <p:txBody>
          <a:bodyPr lIns="91439" tIns="45719" rIns="91439" bIns="45719" anchor="t">
            <a:noAutofit/>
          </a:bodyPr>
          <a:lstStyle>
            <a:lvl1pPr>
              <a:defRPr/>
            </a:lvl1pPr>
          </a:lstStyle>
          <a:p>
            <a:endParaRPr dirty="0"/>
          </a:p>
        </p:txBody>
      </p:sp>
      <p:sp>
        <p:nvSpPr>
          <p:cNvPr id="984" name="Shape 984"/>
          <p:cNvSpPr>
            <a:spLocks noGrp="1"/>
          </p:cNvSpPr>
          <p:nvPr>
            <p:ph type="pic" sz="half" idx="14"/>
          </p:nvPr>
        </p:nvSpPr>
        <p:spPr>
          <a:xfrm>
            <a:off x="3986129" y="3388701"/>
            <a:ext cx="4219743" cy="5619751"/>
          </a:xfrm>
          <a:prstGeom prst="rect">
            <a:avLst/>
          </a:prstGeom>
        </p:spPr>
        <p:txBody>
          <a:bodyPr lIns="91439" tIns="45719" rIns="91439" bIns="45719" anchor="t">
            <a:noAutofit/>
          </a:bodyPr>
          <a:lstStyle>
            <a:lvl1pPr>
              <a:defRPr/>
            </a:lvl1pPr>
          </a:lstStyle>
          <a:p>
            <a:endParaRPr dirty="0"/>
          </a:p>
        </p:txBody>
      </p:sp>
      <p:sp>
        <p:nvSpPr>
          <p:cNvPr id="985" name="Shape 98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46269987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Device (10)">
    <p:spTree>
      <p:nvGrpSpPr>
        <p:cNvPr id="1" name=""/>
        <p:cNvGrpSpPr/>
        <p:nvPr/>
      </p:nvGrpSpPr>
      <p:grpSpPr>
        <a:xfrm>
          <a:off x="0" y="0"/>
          <a:ext cx="0" cy="0"/>
          <a:chOff x="0" y="0"/>
          <a:chExt cx="0" cy="0"/>
        </a:xfrm>
      </p:grpSpPr>
      <p:pic>
        <p:nvPicPr>
          <p:cNvPr id="992" name="Watch_1.png"/>
          <p:cNvPicPr>
            <a:picLocks noChangeAspect="1"/>
          </p:cNvPicPr>
          <p:nvPr/>
        </p:nvPicPr>
        <p:blipFill>
          <a:blip r:embed="rId2"/>
          <a:stretch>
            <a:fillRect/>
          </a:stretch>
        </p:blipFill>
        <p:spPr>
          <a:xfrm>
            <a:off x="-1340184" y="-260970"/>
            <a:ext cx="4714508" cy="7379940"/>
          </a:xfrm>
          <a:prstGeom prst="rect">
            <a:avLst/>
          </a:prstGeom>
          <a:ln w="12700">
            <a:miter lim="400000"/>
          </a:ln>
        </p:spPr>
      </p:pic>
      <p:sp>
        <p:nvSpPr>
          <p:cNvPr id="993" name="Shape 993"/>
          <p:cNvSpPr>
            <a:spLocks noGrp="1"/>
          </p:cNvSpPr>
          <p:nvPr>
            <p:ph type="pic" sz="half" idx="13"/>
          </p:nvPr>
        </p:nvSpPr>
        <p:spPr>
          <a:xfrm>
            <a:off x="-1133856" y="1068858"/>
            <a:ext cx="4073566" cy="4833244"/>
          </a:xfrm>
          <a:prstGeom prst="roundRect">
            <a:avLst>
              <a:gd name="adj" fmla="val 15563"/>
            </a:avLst>
          </a:prstGeom>
        </p:spPr>
        <p:txBody>
          <a:bodyPr lIns="91439" tIns="45719" rIns="91439" bIns="45719" anchor="t">
            <a:noAutofit/>
          </a:bodyPr>
          <a:lstStyle>
            <a:lvl1pPr>
              <a:defRPr/>
            </a:lvl1pPr>
          </a:lstStyle>
          <a:p>
            <a:endParaRPr dirty="0"/>
          </a:p>
        </p:txBody>
      </p:sp>
      <p:sp>
        <p:nvSpPr>
          <p:cNvPr id="994" name="Shape 99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63335474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Device (11)">
    <p:spTree>
      <p:nvGrpSpPr>
        <p:cNvPr id="1" name=""/>
        <p:cNvGrpSpPr/>
        <p:nvPr/>
      </p:nvGrpSpPr>
      <p:grpSpPr>
        <a:xfrm>
          <a:off x="0" y="0"/>
          <a:ext cx="0" cy="0"/>
          <a:chOff x="0" y="0"/>
          <a:chExt cx="0" cy="0"/>
        </a:xfrm>
      </p:grpSpPr>
      <p:sp>
        <p:nvSpPr>
          <p:cNvPr id="1001" name="Shape 1001"/>
          <p:cNvSpPr>
            <a:spLocks noGrp="1"/>
          </p:cNvSpPr>
          <p:nvPr>
            <p:ph type="title"/>
          </p:nvPr>
        </p:nvSpPr>
        <p:spPr>
          <a:xfrm>
            <a:off x="2555361" y="970812"/>
            <a:ext cx="7081279" cy="706438"/>
          </a:xfrm>
          <a:prstGeom prst="rect">
            <a:avLst/>
          </a:prstGeom>
        </p:spPr>
        <p:txBody>
          <a:bodyPr/>
          <a:lstStyle>
            <a:lvl1pPr>
              <a:lnSpc>
                <a:spcPct val="80000"/>
              </a:lnSpc>
              <a:defRPr sz="5000"/>
            </a:lvl1pPr>
          </a:lstStyle>
          <a:p>
            <a:r>
              <a:rPr dirty="0"/>
              <a:t>Title Text</a:t>
            </a:r>
          </a:p>
        </p:txBody>
      </p:sp>
      <p:pic>
        <p:nvPicPr>
          <p:cNvPr id="1002" name="Tablet_3.png"/>
          <p:cNvPicPr>
            <a:picLocks noChangeAspect="1"/>
          </p:cNvPicPr>
          <p:nvPr/>
        </p:nvPicPr>
        <p:blipFill>
          <a:blip r:embed="rId2"/>
          <a:stretch>
            <a:fillRect/>
          </a:stretch>
        </p:blipFill>
        <p:spPr>
          <a:xfrm>
            <a:off x="6797854" y="2788959"/>
            <a:ext cx="4850312" cy="6858001"/>
          </a:xfrm>
          <a:prstGeom prst="rect">
            <a:avLst/>
          </a:prstGeom>
          <a:ln w="12700">
            <a:miter lim="400000"/>
          </a:ln>
        </p:spPr>
      </p:pic>
      <p:sp>
        <p:nvSpPr>
          <p:cNvPr id="1003" name="Shape 1003"/>
          <p:cNvSpPr>
            <a:spLocks noGrp="1"/>
          </p:cNvSpPr>
          <p:nvPr>
            <p:ph type="pic" sz="half" idx="13"/>
          </p:nvPr>
        </p:nvSpPr>
        <p:spPr>
          <a:xfrm>
            <a:off x="7114320" y="3417358"/>
            <a:ext cx="4217381" cy="5613401"/>
          </a:xfrm>
          <a:prstGeom prst="rect">
            <a:avLst/>
          </a:prstGeom>
        </p:spPr>
        <p:txBody>
          <a:bodyPr lIns="91439" tIns="45719" rIns="91439" bIns="45719" anchor="t">
            <a:noAutofit/>
          </a:bodyPr>
          <a:lstStyle>
            <a:lvl1pPr>
              <a:defRPr/>
            </a:lvl1pPr>
          </a:lstStyle>
          <a:p>
            <a:endParaRPr dirty="0"/>
          </a:p>
        </p:txBody>
      </p:sp>
      <p:sp>
        <p:nvSpPr>
          <p:cNvPr id="1004" name="Shape 1004"/>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94807846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Device (12)">
    <p:spTree>
      <p:nvGrpSpPr>
        <p:cNvPr id="1" name=""/>
        <p:cNvGrpSpPr/>
        <p:nvPr/>
      </p:nvGrpSpPr>
      <p:grpSpPr>
        <a:xfrm>
          <a:off x="0" y="0"/>
          <a:ext cx="0" cy="0"/>
          <a:chOff x="0" y="0"/>
          <a:chExt cx="0" cy="0"/>
        </a:xfrm>
      </p:grpSpPr>
      <p:pic>
        <p:nvPicPr>
          <p:cNvPr id="1011" name="Tablet_1.png"/>
          <p:cNvPicPr>
            <a:picLocks noChangeAspect="1"/>
          </p:cNvPicPr>
          <p:nvPr/>
        </p:nvPicPr>
        <p:blipFill>
          <a:blip r:embed="rId2"/>
          <a:stretch>
            <a:fillRect/>
          </a:stretch>
        </p:blipFill>
        <p:spPr>
          <a:xfrm>
            <a:off x="-1440945" y="971270"/>
            <a:ext cx="5221503" cy="7382838"/>
          </a:xfrm>
          <a:prstGeom prst="rect">
            <a:avLst/>
          </a:prstGeom>
          <a:ln w="12700">
            <a:miter lim="400000"/>
          </a:ln>
        </p:spPr>
      </p:pic>
      <p:sp>
        <p:nvSpPr>
          <p:cNvPr id="1012" name="Shape 1012"/>
          <p:cNvSpPr>
            <a:spLocks noGrp="1"/>
          </p:cNvSpPr>
          <p:nvPr>
            <p:ph type="pic" sz="half" idx="13"/>
          </p:nvPr>
        </p:nvSpPr>
        <p:spPr>
          <a:xfrm>
            <a:off x="-1101848" y="1647806"/>
            <a:ext cx="4533727" cy="6048010"/>
          </a:xfrm>
          <a:prstGeom prst="rect">
            <a:avLst/>
          </a:prstGeom>
        </p:spPr>
        <p:txBody>
          <a:bodyPr lIns="91439" tIns="45719" rIns="91439" bIns="45719" anchor="t">
            <a:noAutofit/>
          </a:bodyPr>
          <a:lstStyle>
            <a:lvl1pPr>
              <a:defRPr/>
            </a:lvl1pPr>
          </a:lstStyle>
          <a:p>
            <a:endParaRPr dirty="0"/>
          </a:p>
        </p:txBody>
      </p:sp>
      <p:sp>
        <p:nvSpPr>
          <p:cNvPr id="1013" name="Shape 101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89723877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lients about us (2)">
    <p:spTree>
      <p:nvGrpSpPr>
        <p:cNvPr id="1" name=""/>
        <p:cNvGrpSpPr/>
        <p:nvPr/>
      </p:nvGrpSpPr>
      <p:grpSpPr>
        <a:xfrm>
          <a:off x="0" y="0"/>
          <a:ext cx="0" cy="0"/>
          <a:chOff x="0" y="0"/>
          <a:chExt cx="0" cy="0"/>
        </a:xfrm>
      </p:grpSpPr>
      <p:sp>
        <p:nvSpPr>
          <p:cNvPr id="149" name="Shape 149"/>
          <p:cNvSpPr>
            <a:spLocks noGrp="1"/>
          </p:cNvSpPr>
          <p:nvPr>
            <p:ph type="pic" sz="half" idx="13"/>
          </p:nvPr>
        </p:nvSpPr>
        <p:spPr>
          <a:xfrm>
            <a:off x="2005936" y="1142450"/>
            <a:ext cx="4573101" cy="4573100"/>
          </a:xfrm>
          <a:prstGeom prst="diamond">
            <a:avLst/>
          </a:prstGeom>
        </p:spPr>
        <p:txBody>
          <a:bodyPr lIns="91439" tIns="45719" rIns="91439" bIns="45719" anchor="t">
            <a:noAutofit/>
          </a:bodyPr>
          <a:lstStyle>
            <a:lvl1pPr>
              <a:defRPr/>
            </a:lvl1pPr>
          </a:lstStyle>
          <a:p>
            <a:endParaRPr dirty="0"/>
          </a:p>
        </p:txBody>
      </p:sp>
      <p:sp>
        <p:nvSpPr>
          <p:cNvPr id="150" name="Shape 150"/>
          <p:cNvSpPr>
            <a:spLocks noGrp="1"/>
          </p:cNvSpPr>
          <p:nvPr>
            <p:ph type="sldNum" sz="quarter" idx="2"/>
          </p:nvPr>
        </p:nvSpPr>
        <p:spPr>
          <a:xfrm>
            <a:off x="11120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94318454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Device (13)">
    <p:spTree>
      <p:nvGrpSpPr>
        <p:cNvPr id="1" name=""/>
        <p:cNvGrpSpPr/>
        <p:nvPr/>
      </p:nvGrpSpPr>
      <p:grpSpPr>
        <a:xfrm>
          <a:off x="0" y="0"/>
          <a:ext cx="0" cy="0"/>
          <a:chOff x="0" y="0"/>
          <a:chExt cx="0" cy="0"/>
        </a:xfrm>
      </p:grpSpPr>
      <p:sp>
        <p:nvSpPr>
          <p:cNvPr id="1020" name="Shape 1020"/>
          <p:cNvSpPr>
            <a:spLocks noGrp="1"/>
          </p:cNvSpPr>
          <p:nvPr>
            <p:ph type="body" sz="quarter" idx="1"/>
          </p:nvPr>
        </p:nvSpPr>
        <p:spPr>
          <a:xfrm>
            <a:off x="1722889" y="3377628"/>
            <a:ext cx="3517281" cy="2135188"/>
          </a:xfrm>
          <a:prstGeom prst="rect">
            <a:avLst/>
          </a:prstGeom>
        </p:spPr>
        <p:txBody>
          <a:bodyPr anchor="t">
            <a:noAutofit/>
          </a:bodyPr>
          <a:lstStyle>
            <a:lvl1pPr marL="0" indent="0">
              <a:buSzTx/>
              <a:buNone/>
              <a:defRPr/>
            </a:lvl1pPr>
            <a:lvl2pPr marL="0" indent="114300">
              <a:buSzTx/>
              <a:buNone/>
              <a:defRPr/>
            </a:lvl2pPr>
            <a:lvl3pPr marL="0" indent="228600">
              <a:buSzTx/>
              <a:buNone/>
              <a:defRPr/>
            </a:lvl3pPr>
            <a:lvl4pPr marL="0" indent="342900">
              <a:buSzTx/>
              <a:buNone/>
              <a:defRPr/>
            </a:lvl4pPr>
            <a:lvl5pPr marL="0" indent="457200">
              <a:buSzTx/>
              <a:buNone/>
              <a:defRPr/>
            </a:lvl5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1021" name="Shape 1021"/>
          <p:cNvSpPr>
            <a:spLocks noGrp="1"/>
          </p:cNvSpPr>
          <p:nvPr>
            <p:ph type="title"/>
          </p:nvPr>
        </p:nvSpPr>
        <p:spPr>
          <a:xfrm>
            <a:off x="1709979" y="1345184"/>
            <a:ext cx="3034498" cy="1322388"/>
          </a:xfrm>
          <a:prstGeom prst="rect">
            <a:avLst/>
          </a:prstGeom>
        </p:spPr>
        <p:txBody>
          <a:bodyPr anchor="t"/>
          <a:lstStyle>
            <a:lvl1pPr algn="l">
              <a:lnSpc>
                <a:spcPct val="80000"/>
              </a:lnSpc>
              <a:defRPr sz="5000"/>
            </a:lvl1pPr>
          </a:lstStyle>
          <a:p>
            <a:r>
              <a:rPr dirty="0"/>
              <a:t>Title Text</a:t>
            </a:r>
          </a:p>
        </p:txBody>
      </p:sp>
      <p:sp>
        <p:nvSpPr>
          <p:cNvPr id="1022" name="Shape 1022"/>
          <p:cNvSpPr/>
          <p:nvPr/>
        </p:nvSpPr>
        <p:spPr>
          <a:xfrm>
            <a:off x="11118815" y="3190750"/>
            <a:ext cx="476501" cy="476501"/>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18437" y="3163"/>
                </a:lnTo>
                <a:lnTo>
                  <a:pt x="21600" y="10800"/>
                </a:lnTo>
                <a:lnTo>
                  <a:pt x="18437" y="18437"/>
                </a:lnTo>
                <a:lnTo>
                  <a:pt x="10800" y="21600"/>
                </a:lnTo>
                <a:lnTo>
                  <a:pt x="3163" y="18437"/>
                </a:lnTo>
                <a:lnTo>
                  <a:pt x="0" y="10800"/>
                </a:lnTo>
                <a:lnTo>
                  <a:pt x="3163" y="3163"/>
                </a:lnTo>
                <a:close/>
              </a:path>
            </a:pathLst>
          </a:custGeom>
          <a:ln w="25400">
            <a:solidFill>
              <a:srgbClr val="E8EAEA"/>
            </a:solidFill>
            <a:miter lim="400000"/>
          </a:ln>
        </p:spPr>
        <p:txBody>
          <a:bodyPr lIns="35719" tIns="35719" rIns="35719" bIns="35719" anchor="ctr"/>
          <a:lstStyle/>
          <a:p>
            <a:pPr>
              <a:defRPr sz="3200">
                <a:solidFill>
                  <a:srgbClr val="FFFFFF"/>
                </a:solidFill>
              </a:defRPr>
            </a:pPr>
            <a:endParaRPr sz="1600" dirty="0">
              <a:latin typeface="仓耳玄三M W05" panose="02020400000000000000" pitchFamily="18" charset="-122"/>
              <a:ea typeface="仓耳玄三M W05" panose="02020400000000000000" pitchFamily="18" charset="-122"/>
            </a:endParaRPr>
          </a:p>
        </p:txBody>
      </p:sp>
      <p:sp>
        <p:nvSpPr>
          <p:cNvPr id="1023" name="Shape 1023"/>
          <p:cNvSpPr>
            <a:spLocks noGrp="1"/>
          </p:cNvSpPr>
          <p:nvPr>
            <p:ph type="sldNum" sz="quarter" idx="2"/>
          </p:nvPr>
        </p:nvSpPr>
        <p:spPr>
          <a:xfrm>
            <a:off x="11247540" y="3317081"/>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pic>
        <p:nvPicPr>
          <p:cNvPr id="1024" name="Notebook_1.png"/>
          <p:cNvPicPr>
            <a:picLocks noChangeAspect="1"/>
          </p:cNvPicPr>
          <p:nvPr/>
        </p:nvPicPr>
        <p:blipFill>
          <a:blip r:embed="rId2"/>
          <a:stretch>
            <a:fillRect/>
          </a:stretch>
        </p:blipFill>
        <p:spPr>
          <a:xfrm>
            <a:off x="5989266" y="1981754"/>
            <a:ext cx="4933583" cy="2894492"/>
          </a:xfrm>
          <a:prstGeom prst="rect">
            <a:avLst/>
          </a:prstGeom>
          <a:ln w="12700">
            <a:miter lim="400000"/>
          </a:ln>
        </p:spPr>
      </p:pic>
      <p:sp>
        <p:nvSpPr>
          <p:cNvPr id="1025" name="Shape 1025"/>
          <p:cNvSpPr>
            <a:spLocks noGrp="1"/>
          </p:cNvSpPr>
          <p:nvPr>
            <p:ph type="pic" sz="quarter" idx="13"/>
          </p:nvPr>
        </p:nvSpPr>
        <p:spPr>
          <a:xfrm>
            <a:off x="6606024" y="2199548"/>
            <a:ext cx="3817686" cy="2458905"/>
          </a:xfrm>
          <a:prstGeom prst="rect">
            <a:avLst/>
          </a:prstGeom>
        </p:spPr>
        <p:txBody>
          <a:bodyPr lIns="91439" tIns="45719" rIns="91439" bIns="45719" anchor="t">
            <a:noAutofit/>
          </a:bodyPr>
          <a:lstStyle>
            <a:lvl1pPr>
              <a:defRPr/>
            </a:lvl1pPr>
          </a:lstStyle>
          <a:p>
            <a:endParaRPr dirty="0"/>
          </a:p>
        </p:txBody>
      </p:sp>
    </p:spTree>
    <p:extLst>
      <p:ext uri="{BB962C8B-B14F-4D97-AF65-F5344CB8AC3E}">
        <p14:creationId xmlns:p14="http://schemas.microsoft.com/office/powerpoint/2010/main" val="185737049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Device (14)">
    <p:spTree>
      <p:nvGrpSpPr>
        <p:cNvPr id="1" name=""/>
        <p:cNvGrpSpPr/>
        <p:nvPr/>
      </p:nvGrpSpPr>
      <p:grpSpPr>
        <a:xfrm>
          <a:off x="0" y="0"/>
          <a:ext cx="0" cy="0"/>
          <a:chOff x="0" y="0"/>
          <a:chExt cx="0" cy="0"/>
        </a:xfrm>
      </p:grpSpPr>
      <p:pic>
        <p:nvPicPr>
          <p:cNvPr id="1032" name="Notebook_2.png"/>
          <p:cNvPicPr>
            <a:picLocks noChangeAspect="1"/>
          </p:cNvPicPr>
          <p:nvPr/>
        </p:nvPicPr>
        <p:blipFill>
          <a:blip r:embed="rId2"/>
          <a:stretch>
            <a:fillRect/>
          </a:stretch>
        </p:blipFill>
        <p:spPr>
          <a:xfrm>
            <a:off x="-4050051" y="707298"/>
            <a:ext cx="9175751" cy="5295901"/>
          </a:xfrm>
          <a:prstGeom prst="rect">
            <a:avLst/>
          </a:prstGeom>
          <a:ln w="12700">
            <a:miter lim="400000"/>
          </a:ln>
        </p:spPr>
      </p:pic>
      <p:sp>
        <p:nvSpPr>
          <p:cNvPr id="1033" name="Shape 1033"/>
          <p:cNvSpPr>
            <a:spLocks noGrp="1"/>
          </p:cNvSpPr>
          <p:nvPr>
            <p:ph type="pic" sz="half" idx="13"/>
          </p:nvPr>
        </p:nvSpPr>
        <p:spPr>
          <a:xfrm>
            <a:off x="-2898733" y="1097683"/>
            <a:ext cx="6898515" cy="4312964"/>
          </a:xfrm>
          <a:prstGeom prst="rect">
            <a:avLst/>
          </a:prstGeom>
        </p:spPr>
        <p:txBody>
          <a:bodyPr lIns="91439" tIns="45719" rIns="91439" bIns="45719" anchor="t">
            <a:noAutofit/>
          </a:bodyPr>
          <a:lstStyle>
            <a:lvl1pPr>
              <a:defRPr/>
            </a:lvl1pPr>
          </a:lstStyle>
          <a:p>
            <a:endParaRPr dirty="0"/>
          </a:p>
        </p:txBody>
      </p:sp>
      <p:sp>
        <p:nvSpPr>
          <p:cNvPr id="1034" name="Shape 10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150641388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Device (15)">
    <p:spTree>
      <p:nvGrpSpPr>
        <p:cNvPr id="1" name=""/>
        <p:cNvGrpSpPr/>
        <p:nvPr/>
      </p:nvGrpSpPr>
      <p:grpSpPr>
        <a:xfrm>
          <a:off x="0" y="0"/>
          <a:ext cx="0" cy="0"/>
          <a:chOff x="0" y="0"/>
          <a:chExt cx="0" cy="0"/>
        </a:xfrm>
      </p:grpSpPr>
      <p:pic>
        <p:nvPicPr>
          <p:cNvPr id="7" name="Phone_3.png"/>
          <p:cNvPicPr>
            <a:picLocks noChangeAspect="1"/>
          </p:cNvPicPr>
          <p:nvPr userDrawn="1"/>
        </p:nvPicPr>
        <p:blipFill>
          <a:blip r:embed="rId2"/>
          <a:stretch>
            <a:fillRect/>
          </a:stretch>
        </p:blipFill>
        <p:spPr>
          <a:xfrm>
            <a:off x="2867072" y="1752384"/>
            <a:ext cx="2363721" cy="4854070"/>
          </a:xfrm>
          <a:prstGeom prst="rect">
            <a:avLst/>
          </a:prstGeom>
          <a:ln w="12700">
            <a:miter lim="400000"/>
          </a:ln>
        </p:spPr>
      </p:pic>
      <p:pic>
        <p:nvPicPr>
          <p:cNvPr id="8" name="Tablet_2.png"/>
          <p:cNvPicPr>
            <a:picLocks noChangeAspect="1"/>
          </p:cNvPicPr>
          <p:nvPr userDrawn="1"/>
        </p:nvPicPr>
        <p:blipFill>
          <a:blip r:embed="rId3"/>
          <a:stretch>
            <a:fillRect/>
          </a:stretch>
        </p:blipFill>
        <p:spPr>
          <a:xfrm>
            <a:off x="4957330" y="793284"/>
            <a:ext cx="4320258" cy="6108542"/>
          </a:xfrm>
          <a:prstGeom prst="rect">
            <a:avLst/>
          </a:prstGeom>
          <a:ln w="12700">
            <a:miter lim="400000"/>
          </a:ln>
        </p:spPr>
      </p:pic>
      <p:sp>
        <p:nvSpPr>
          <p:cNvPr id="1042" name="Shape 1042"/>
          <p:cNvSpPr>
            <a:spLocks noGrp="1"/>
          </p:cNvSpPr>
          <p:nvPr>
            <p:ph type="pic" sz="quarter" idx="13"/>
          </p:nvPr>
        </p:nvSpPr>
        <p:spPr>
          <a:xfrm>
            <a:off x="3023187" y="2344934"/>
            <a:ext cx="1934144" cy="2218288"/>
          </a:xfrm>
          <a:prstGeom prst="rect">
            <a:avLst/>
          </a:prstGeom>
        </p:spPr>
        <p:txBody>
          <a:bodyPr lIns="91439" tIns="45719" rIns="91439" bIns="45719" anchor="t">
            <a:noAutofit/>
          </a:bodyPr>
          <a:lstStyle>
            <a:lvl1pPr>
              <a:defRPr/>
            </a:lvl1pPr>
          </a:lstStyle>
          <a:p>
            <a:endParaRPr dirty="0"/>
          </a:p>
        </p:txBody>
      </p:sp>
      <p:sp>
        <p:nvSpPr>
          <p:cNvPr id="1044" name="Shape 1044"/>
          <p:cNvSpPr>
            <a:spLocks noGrp="1"/>
          </p:cNvSpPr>
          <p:nvPr>
            <p:ph type="pic" sz="quarter" idx="14"/>
          </p:nvPr>
        </p:nvSpPr>
        <p:spPr>
          <a:xfrm>
            <a:off x="5238160" y="1349505"/>
            <a:ext cx="3758599" cy="3243604"/>
          </a:xfrm>
          <a:prstGeom prst="rect">
            <a:avLst/>
          </a:prstGeom>
        </p:spPr>
        <p:txBody>
          <a:bodyPr lIns="91439" tIns="45719" rIns="91439" bIns="45719" anchor="t">
            <a:noAutofit/>
          </a:bodyPr>
          <a:lstStyle>
            <a:lvl1pPr>
              <a:defRPr/>
            </a:lvl1pPr>
          </a:lstStyle>
          <a:p>
            <a:endParaRPr dirty="0"/>
          </a:p>
        </p:txBody>
      </p:sp>
      <p:sp>
        <p:nvSpPr>
          <p:cNvPr id="1045" name="Shape 1045"/>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7765312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Device (16)">
    <p:spTree>
      <p:nvGrpSpPr>
        <p:cNvPr id="1" name=""/>
        <p:cNvGrpSpPr/>
        <p:nvPr/>
      </p:nvGrpSpPr>
      <p:grpSpPr>
        <a:xfrm>
          <a:off x="0" y="0"/>
          <a:ext cx="0" cy="0"/>
          <a:chOff x="0" y="0"/>
          <a:chExt cx="0" cy="0"/>
        </a:xfrm>
      </p:grpSpPr>
      <p:pic>
        <p:nvPicPr>
          <p:cNvPr id="7" name="Tablet_2.png"/>
          <p:cNvPicPr>
            <a:picLocks noChangeAspect="1"/>
          </p:cNvPicPr>
          <p:nvPr userDrawn="1"/>
        </p:nvPicPr>
        <p:blipFill>
          <a:blip r:embed="rId2"/>
          <a:stretch>
            <a:fillRect/>
          </a:stretch>
        </p:blipFill>
        <p:spPr>
          <a:xfrm>
            <a:off x="3074264" y="1901005"/>
            <a:ext cx="3406314" cy="4816288"/>
          </a:xfrm>
          <a:prstGeom prst="rect">
            <a:avLst/>
          </a:prstGeom>
          <a:ln w="12700">
            <a:miter lim="400000"/>
          </a:ln>
        </p:spPr>
      </p:pic>
      <p:sp>
        <p:nvSpPr>
          <p:cNvPr id="1052" name="Shape 1052"/>
          <p:cNvSpPr>
            <a:spLocks noGrp="1"/>
          </p:cNvSpPr>
          <p:nvPr>
            <p:ph type="pic" sz="quarter" idx="13"/>
          </p:nvPr>
        </p:nvSpPr>
        <p:spPr>
          <a:xfrm>
            <a:off x="3295684" y="2339558"/>
            <a:ext cx="2963473" cy="3946681"/>
          </a:xfrm>
          <a:custGeom>
            <a:avLst/>
            <a:gdLst>
              <a:gd name="connsiteX0" fmla="*/ 0 w 5926946"/>
              <a:gd name="connsiteY0" fmla="*/ 0 h 7893361"/>
              <a:gd name="connsiteX1" fmla="*/ 5926946 w 5926946"/>
              <a:gd name="connsiteY1" fmla="*/ 0 h 7893361"/>
              <a:gd name="connsiteX2" fmla="*/ 5926946 w 5926946"/>
              <a:gd name="connsiteY2" fmla="*/ 7893361 h 7893361"/>
              <a:gd name="connsiteX3" fmla="*/ 0 w 5926946"/>
              <a:gd name="connsiteY3" fmla="*/ 7893361 h 7893361"/>
              <a:gd name="connsiteX4" fmla="*/ 0 w 5926946"/>
              <a:gd name="connsiteY4" fmla="*/ 0 h 7893361"/>
              <a:gd name="connsiteX0" fmla="*/ 147 w 5927093"/>
              <a:gd name="connsiteY0" fmla="*/ 0 h 7893361"/>
              <a:gd name="connsiteX1" fmla="*/ 5927093 w 5927093"/>
              <a:gd name="connsiteY1" fmla="*/ 0 h 7893361"/>
              <a:gd name="connsiteX2" fmla="*/ 5927093 w 5927093"/>
              <a:gd name="connsiteY2" fmla="*/ 7893361 h 7893361"/>
              <a:gd name="connsiteX3" fmla="*/ 147 w 5927093"/>
              <a:gd name="connsiteY3" fmla="*/ 7893361 h 7893361"/>
              <a:gd name="connsiteX4" fmla="*/ 3254 w 5927093"/>
              <a:gd name="connsiteY4" fmla="*/ 823160 h 7893361"/>
              <a:gd name="connsiteX5" fmla="*/ 147 w 5927093"/>
              <a:gd name="connsiteY5"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300743 w 6227689"/>
              <a:gd name="connsiteY0" fmla="*/ 0 h 7893361"/>
              <a:gd name="connsiteX1" fmla="*/ 6227689 w 6227689"/>
              <a:gd name="connsiteY1" fmla="*/ 0 h 7893361"/>
              <a:gd name="connsiteX2" fmla="*/ 6227689 w 6227689"/>
              <a:gd name="connsiteY2" fmla="*/ 7893361 h 7893361"/>
              <a:gd name="connsiteX3" fmla="*/ 300743 w 6227689"/>
              <a:gd name="connsiteY3" fmla="*/ 7893361 h 7893361"/>
              <a:gd name="connsiteX4" fmla="*/ 1075376 w 6227689"/>
              <a:gd name="connsiteY4" fmla="*/ 1486735 h 7893361"/>
              <a:gd name="connsiteX5" fmla="*/ 303850 w 6227689"/>
              <a:gd name="connsiteY5" fmla="*/ 823160 h 7893361"/>
              <a:gd name="connsiteX6" fmla="*/ 300743 w 6227689"/>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4633 w 5926946"/>
              <a:gd name="connsiteY4" fmla="*/ 1486735 h 7893361"/>
              <a:gd name="connsiteX5" fmla="*/ 3107 w 5926946"/>
              <a:gd name="connsiteY5" fmla="*/ 823160 h 7893361"/>
              <a:gd name="connsiteX6" fmla="*/ 0 w 5926946"/>
              <a:gd name="connsiteY6"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803207 w 5926946"/>
              <a:gd name="connsiteY4" fmla="*/ 2502735 h 7893361"/>
              <a:gd name="connsiteX5" fmla="*/ 774633 w 5926946"/>
              <a:gd name="connsiteY5" fmla="*/ 1486735 h 7893361"/>
              <a:gd name="connsiteX6" fmla="*/ 3107 w 5926946"/>
              <a:gd name="connsiteY6" fmla="*/ 823160 h 7893361"/>
              <a:gd name="connsiteX7" fmla="*/ 0 w 5926946"/>
              <a:gd name="connsiteY7"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96857 w 5926946"/>
              <a:gd name="connsiteY4" fmla="*/ 3020260 h 7893361"/>
              <a:gd name="connsiteX5" fmla="*/ 803207 w 5926946"/>
              <a:gd name="connsiteY5" fmla="*/ 2502735 h 7893361"/>
              <a:gd name="connsiteX6" fmla="*/ 774633 w 5926946"/>
              <a:gd name="connsiteY6" fmla="*/ 1486735 h 7893361"/>
              <a:gd name="connsiteX7" fmla="*/ 3107 w 5926946"/>
              <a:gd name="connsiteY7" fmla="*/ 823160 h 7893361"/>
              <a:gd name="connsiteX8" fmla="*/ 0 w 5926946"/>
              <a:gd name="connsiteY8"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3 w 5926946"/>
              <a:gd name="connsiteY7" fmla="*/ 1486735 h 7893361"/>
              <a:gd name="connsiteX8" fmla="*/ 3107 w 5926946"/>
              <a:gd name="connsiteY8" fmla="*/ 823160 h 7893361"/>
              <a:gd name="connsiteX9" fmla="*/ 0 w 5926946"/>
              <a:gd name="connsiteY9"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5926946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5926946 w 5926946"/>
              <a:gd name="connsiteY2" fmla="*/ 7893361 h 7893361"/>
              <a:gd name="connsiteX3" fmla="*/ 771525 w 5926946"/>
              <a:gd name="connsiteY3" fmla="*/ 7890186 h 7893361"/>
              <a:gd name="connsiteX4" fmla="*/ 771457 w 5926946"/>
              <a:gd name="connsiteY4" fmla="*/ 3058360 h 7893361"/>
              <a:gd name="connsiteX5" fmla="*/ 796857 w 5926946"/>
              <a:gd name="connsiteY5" fmla="*/ 3020260 h 7893361"/>
              <a:gd name="connsiteX6" fmla="*/ 803207 w 5926946"/>
              <a:gd name="connsiteY6" fmla="*/ 2502735 h 7893361"/>
              <a:gd name="connsiteX7" fmla="*/ 774632 w 5926946"/>
              <a:gd name="connsiteY7" fmla="*/ 2474160 h 7893361"/>
              <a:gd name="connsiteX8" fmla="*/ 774633 w 5926946"/>
              <a:gd name="connsiteY8" fmla="*/ 1486735 h 7893361"/>
              <a:gd name="connsiteX9" fmla="*/ 3107 w 5926946"/>
              <a:gd name="connsiteY9" fmla="*/ 823160 h 7893361"/>
              <a:gd name="connsiteX10" fmla="*/ 0 w 5926946"/>
              <a:gd name="connsiteY10"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5926946 w 5926946"/>
              <a:gd name="connsiteY3" fmla="*/ 7893361 h 7893361"/>
              <a:gd name="connsiteX4" fmla="*/ 771525 w 5926946"/>
              <a:gd name="connsiteY4" fmla="*/ 7890186 h 7893361"/>
              <a:gd name="connsiteX5" fmla="*/ 771457 w 5926946"/>
              <a:gd name="connsiteY5" fmla="*/ 3058360 h 7893361"/>
              <a:gd name="connsiteX6" fmla="*/ 796857 w 5926946"/>
              <a:gd name="connsiteY6" fmla="*/ 3020260 h 7893361"/>
              <a:gd name="connsiteX7" fmla="*/ 803207 w 5926946"/>
              <a:gd name="connsiteY7" fmla="*/ 2502735 h 7893361"/>
              <a:gd name="connsiteX8" fmla="*/ 774632 w 5926946"/>
              <a:gd name="connsiteY8" fmla="*/ 2474160 h 7893361"/>
              <a:gd name="connsiteX9" fmla="*/ 774633 w 5926946"/>
              <a:gd name="connsiteY9" fmla="*/ 1486735 h 7893361"/>
              <a:gd name="connsiteX10" fmla="*/ 3107 w 5926946"/>
              <a:gd name="connsiteY10" fmla="*/ 823160 h 7893361"/>
              <a:gd name="connsiteX11" fmla="*/ 0 w 5926946"/>
              <a:gd name="connsiteY11"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2232 w 5926946"/>
              <a:gd name="connsiteY3" fmla="*/ 61996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5926946 w 5926946"/>
              <a:gd name="connsiteY4" fmla="*/ 7893361 h 7893361"/>
              <a:gd name="connsiteX5" fmla="*/ 771525 w 5926946"/>
              <a:gd name="connsiteY5" fmla="*/ 7890186 h 7893361"/>
              <a:gd name="connsiteX6" fmla="*/ 771457 w 5926946"/>
              <a:gd name="connsiteY6" fmla="*/ 3058360 h 7893361"/>
              <a:gd name="connsiteX7" fmla="*/ 796857 w 5926946"/>
              <a:gd name="connsiteY7" fmla="*/ 3020260 h 7893361"/>
              <a:gd name="connsiteX8" fmla="*/ 803207 w 5926946"/>
              <a:gd name="connsiteY8" fmla="*/ 2502735 h 7893361"/>
              <a:gd name="connsiteX9" fmla="*/ 774632 w 5926946"/>
              <a:gd name="connsiteY9" fmla="*/ 2474160 h 7893361"/>
              <a:gd name="connsiteX10" fmla="*/ 774633 w 5926946"/>
              <a:gd name="connsiteY10" fmla="*/ 1486735 h 7893361"/>
              <a:gd name="connsiteX11" fmla="*/ 3107 w 5926946"/>
              <a:gd name="connsiteY11" fmla="*/ 823160 h 7893361"/>
              <a:gd name="connsiteX12" fmla="*/ 0 w 5926946"/>
              <a:gd name="connsiteY12"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 name="connsiteX0" fmla="*/ 0 w 5926946"/>
              <a:gd name="connsiteY0" fmla="*/ 0 h 7893361"/>
              <a:gd name="connsiteX1" fmla="*/ 4900487 w 5926946"/>
              <a:gd name="connsiteY1" fmla="*/ 0 h 7893361"/>
              <a:gd name="connsiteX2" fmla="*/ 4794182 w 5926946"/>
              <a:gd name="connsiteY2" fmla="*/ 213560 h 7893361"/>
              <a:gd name="connsiteX3" fmla="*/ 4438582 w 5926946"/>
              <a:gd name="connsiteY3" fmla="*/ 626310 h 7893361"/>
              <a:gd name="connsiteX4" fmla="*/ 4470332 w 5926946"/>
              <a:gd name="connsiteY4" fmla="*/ 2778960 h 7893361"/>
              <a:gd name="connsiteX5" fmla="*/ 5926946 w 5926946"/>
              <a:gd name="connsiteY5" fmla="*/ 7893361 h 7893361"/>
              <a:gd name="connsiteX6" fmla="*/ 771525 w 5926946"/>
              <a:gd name="connsiteY6" fmla="*/ 7890186 h 7893361"/>
              <a:gd name="connsiteX7" fmla="*/ 771457 w 5926946"/>
              <a:gd name="connsiteY7" fmla="*/ 3058360 h 7893361"/>
              <a:gd name="connsiteX8" fmla="*/ 796857 w 5926946"/>
              <a:gd name="connsiteY8" fmla="*/ 3020260 h 7893361"/>
              <a:gd name="connsiteX9" fmla="*/ 803207 w 5926946"/>
              <a:gd name="connsiteY9" fmla="*/ 2502735 h 7893361"/>
              <a:gd name="connsiteX10" fmla="*/ 774632 w 5926946"/>
              <a:gd name="connsiteY10" fmla="*/ 2474160 h 7893361"/>
              <a:gd name="connsiteX11" fmla="*/ 774633 w 5926946"/>
              <a:gd name="connsiteY11" fmla="*/ 1486735 h 7893361"/>
              <a:gd name="connsiteX12" fmla="*/ 3107 w 5926946"/>
              <a:gd name="connsiteY12" fmla="*/ 823160 h 7893361"/>
              <a:gd name="connsiteX13" fmla="*/ 0 w 5926946"/>
              <a:gd name="connsiteY13" fmla="*/ 0 h 78933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5926946" h="7893361">
                <a:moveTo>
                  <a:pt x="0" y="0"/>
                </a:moveTo>
                <a:lnTo>
                  <a:pt x="4900487" y="0"/>
                </a:lnTo>
                <a:cubicBezTo>
                  <a:pt x="4908444" y="68012"/>
                  <a:pt x="4843375" y="199523"/>
                  <a:pt x="4794182" y="213560"/>
                </a:cubicBezTo>
                <a:cubicBezTo>
                  <a:pt x="4509490" y="285527"/>
                  <a:pt x="4431174" y="535293"/>
                  <a:pt x="4438582" y="626310"/>
                </a:cubicBezTo>
                <a:cubicBezTo>
                  <a:pt x="4435407" y="1345977"/>
                  <a:pt x="4390957" y="2052943"/>
                  <a:pt x="4470332" y="2778960"/>
                </a:cubicBezTo>
                <a:lnTo>
                  <a:pt x="5926946" y="7893361"/>
                </a:lnTo>
                <a:lnTo>
                  <a:pt x="771525" y="7890186"/>
                </a:lnTo>
                <a:cubicBezTo>
                  <a:pt x="769527" y="6975344"/>
                  <a:pt x="767235" y="3870014"/>
                  <a:pt x="771457" y="3058360"/>
                </a:cubicBezTo>
                <a:cubicBezTo>
                  <a:pt x="778854" y="3027756"/>
                  <a:pt x="791565" y="3064181"/>
                  <a:pt x="796857" y="3020260"/>
                </a:cubicBezTo>
                <a:cubicBezTo>
                  <a:pt x="798974" y="2989039"/>
                  <a:pt x="793153" y="2592164"/>
                  <a:pt x="803207" y="2502735"/>
                </a:cubicBezTo>
                <a:cubicBezTo>
                  <a:pt x="800561" y="2476806"/>
                  <a:pt x="769869" y="2500618"/>
                  <a:pt x="774632" y="2474160"/>
                </a:cubicBezTo>
                <a:cubicBezTo>
                  <a:pt x="769870" y="2304827"/>
                  <a:pt x="777279" y="1757139"/>
                  <a:pt x="774633" y="1486735"/>
                </a:cubicBezTo>
                <a:cubicBezTo>
                  <a:pt x="765626" y="768743"/>
                  <a:pt x="212646" y="846053"/>
                  <a:pt x="3107" y="823160"/>
                </a:cubicBezTo>
                <a:cubicBezTo>
                  <a:pt x="2071" y="548773"/>
                  <a:pt x="1036" y="274387"/>
                  <a:pt x="0"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pic>
        <p:nvPicPr>
          <p:cNvPr id="8" name="Notebook_1.png"/>
          <p:cNvPicPr>
            <a:picLocks noChangeAspect="1"/>
          </p:cNvPicPr>
          <p:nvPr userDrawn="1"/>
        </p:nvPicPr>
        <p:blipFill>
          <a:blip r:embed="rId3"/>
          <a:stretch>
            <a:fillRect/>
          </a:stretch>
        </p:blipFill>
        <p:spPr>
          <a:xfrm>
            <a:off x="5461610" y="1497533"/>
            <a:ext cx="4933583" cy="2894493"/>
          </a:xfrm>
          <a:prstGeom prst="rect">
            <a:avLst/>
          </a:prstGeom>
          <a:ln w="12700">
            <a:miter lim="400000"/>
          </a:ln>
        </p:spPr>
      </p:pic>
      <p:sp>
        <p:nvSpPr>
          <p:cNvPr id="1053" name="Shape 1053"/>
          <p:cNvSpPr>
            <a:spLocks noGrp="1"/>
          </p:cNvSpPr>
          <p:nvPr>
            <p:ph type="pic" sz="quarter" idx="14"/>
          </p:nvPr>
        </p:nvSpPr>
        <p:spPr>
          <a:xfrm>
            <a:off x="5915348" y="1715327"/>
            <a:ext cx="3980707" cy="2458905"/>
          </a:xfrm>
          <a:custGeom>
            <a:avLst/>
            <a:gdLst>
              <a:gd name="connsiteX0" fmla="*/ 0 w 7635371"/>
              <a:gd name="connsiteY0" fmla="*/ 0 h 4917809"/>
              <a:gd name="connsiteX1" fmla="*/ 7635371 w 7635371"/>
              <a:gd name="connsiteY1" fmla="*/ 0 h 4917809"/>
              <a:gd name="connsiteX2" fmla="*/ 7635371 w 7635371"/>
              <a:gd name="connsiteY2" fmla="*/ 4917809 h 4917809"/>
              <a:gd name="connsiteX3" fmla="*/ 0 w 7635371"/>
              <a:gd name="connsiteY3" fmla="*/ 4917809 h 4917809"/>
              <a:gd name="connsiteX4" fmla="*/ 0 w 7635371"/>
              <a:gd name="connsiteY4" fmla="*/ 0 h 4917809"/>
              <a:gd name="connsiteX0" fmla="*/ 76 w 7635447"/>
              <a:gd name="connsiteY0" fmla="*/ 0 h 4917809"/>
              <a:gd name="connsiteX1" fmla="*/ 7635447 w 7635447"/>
              <a:gd name="connsiteY1" fmla="*/ 0 h 4917809"/>
              <a:gd name="connsiteX2" fmla="*/ 7635447 w 7635447"/>
              <a:gd name="connsiteY2" fmla="*/ 4917809 h 4917809"/>
              <a:gd name="connsiteX3" fmla="*/ 76 w 7635447"/>
              <a:gd name="connsiteY3" fmla="*/ 4917809 h 4917809"/>
              <a:gd name="connsiteX4" fmla="*/ 4859 w 7635447"/>
              <a:gd name="connsiteY4" fmla="*/ 859711 h 4917809"/>
              <a:gd name="connsiteX5" fmla="*/ 76 w 7635447"/>
              <a:gd name="connsiteY5"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49868 w 8085239"/>
              <a:gd name="connsiteY0" fmla="*/ 0 h 4917809"/>
              <a:gd name="connsiteX1" fmla="*/ 8085239 w 8085239"/>
              <a:gd name="connsiteY1" fmla="*/ 0 h 4917809"/>
              <a:gd name="connsiteX2" fmla="*/ 8085239 w 8085239"/>
              <a:gd name="connsiteY2" fmla="*/ 4917809 h 4917809"/>
              <a:gd name="connsiteX3" fmla="*/ 449868 w 8085239"/>
              <a:gd name="connsiteY3" fmla="*/ 4917809 h 4917809"/>
              <a:gd name="connsiteX4" fmla="*/ 1010606 w 8085239"/>
              <a:gd name="connsiteY4" fmla="*/ 859711 h 4917809"/>
              <a:gd name="connsiteX5" fmla="*/ 454651 w 8085239"/>
              <a:gd name="connsiteY5" fmla="*/ 859711 h 4917809"/>
              <a:gd name="connsiteX6" fmla="*/ 449868 w 8085239"/>
              <a:gd name="connsiteY6"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400001 w 8035372"/>
              <a:gd name="connsiteY0" fmla="*/ 0 h 4917809"/>
              <a:gd name="connsiteX1" fmla="*/ 8035372 w 8035372"/>
              <a:gd name="connsiteY1" fmla="*/ 0 h 4917809"/>
              <a:gd name="connsiteX2" fmla="*/ 8035372 w 8035372"/>
              <a:gd name="connsiteY2" fmla="*/ 4917809 h 4917809"/>
              <a:gd name="connsiteX3" fmla="*/ 400001 w 8035372"/>
              <a:gd name="connsiteY3" fmla="*/ 4917809 h 4917809"/>
              <a:gd name="connsiteX4" fmla="*/ 1150934 w 8035372"/>
              <a:gd name="connsiteY4" fmla="*/ 1199868 h 4917809"/>
              <a:gd name="connsiteX5" fmla="*/ 960739 w 8035372"/>
              <a:gd name="connsiteY5" fmla="*/ 859711 h 4917809"/>
              <a:gd name="connsiteX6" fmla="*/ 404784 w 8035372"/>
              <a:gd name="connsiteY6" fmla="*/ 859711 h 4917809"/>
              <a:gd name="connsiteX7" fmla="*/ 400001 w 8035372"/>
              <a:gd name="connsiteY7"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083678 w 7968116"/>
              <a:gd name="connsiteY5" fmla="*/ 1199868 h 4917809"/>
              <a:gd name="connsiteX6" fmla="*/ 893483 w 7968116"/>
              <a:gd name="connsiteY6" fmla="*/ 859711 h 4917809"/>
              <a:gd name="connsiteX7" fmla="*/ 337528 w 7968116"/>
              <a:gd name="connsiteY7" fmla="*/ 859711 h 4917809"/>
              <a:gd name="connsiteX8" fmla="*/ 332745 w 7968116"/>
              <a:gd name="connsiteY8"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332745 w 7968116"/>
              <a:gd name="connsiteY0" fmla="*/ 0 h 4917809"/>
              <a:gd name="connsiteX1" fmla="*/ 7968116 w 7968116"/>
              <a:gd name="connsiteY1" fmla="*/ 0 h 4917809"/>
              <a:gd name="connsiteX2" fmla="*/ 7968116 w 7968116"/>
              <a:gd name="connsiteY2" fmla="*/ 4917809 h 4917809"/>
              <a:gd name="connsiteX3" fmla="*/ 332745 w 7968116"/>
              <a:gd name="connsiteY3" fmla="*/ 4917809 h 4917809"/>
              <a:gd name="connsiteX4" fmla="*/ 1555457 w 7968116"/>
              <a:gd name="connsiteY4" fmla="*/ 2074796 h 4917809"/>
              <a:gd name="connsiteX5" fmla="*/ 1158582 w 7968116"/>
              <a:gd name="connsiteY5" fmla="*/ 1442971 h 4917809"/>
              <a:gd name="connsiteX6" fmla="*/ 1083678 w 7968116"/>
              <a:gd name="connsiteY6" fmla="*/ 1199868 h 4917809"/>
              <a:gd name="connsiteX7" fmla="*/ 893483 w 7968116"/>
              <a:gd name="connsiteY7" fmla="*/ 859711 h 4917809"/>
              <a:gd name="connsiteX8" fmla="*/ 337528 w 7968116"/>
              <a:gd name="connsiteY8" fmla="*/ 859711 h 4917809"/>
              <a:gd name="connsiteX9" fmla="*/ 332745 w 7968116"/>
              <a:gd name="connsiteY9"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98928 w 7934299"/>
              <a:gd name="connsiteY0" fmla="*/ 0 h 4917809"/>
              <a:gd name="connsiteX1" fmla="*/ 7934299 w 7934299"/>
              <a:gd name="connsiteY1" fmla="*/ 0 h 4917809"/>
              <a:gd name="connsiteX2" fmla="*/ 7934299 w 7934299"/>
              <a:gd name="connsiteY2" fmla="*/ 4917809 h 4917809"/>
              <a:gd name="connsiteX3" fmla="*/ 298928 w 7934299"/>
              <a:gd name="connsiteY3" fmla="*/ 4917809 h 4917809"/>
              <a:gd name="connsiteX4" fmla="*/ 1594665 w 7934299"/>
              <a:gd name="connsiteY4" fmla="*/ 2087496 h 4917809"/>
              <a:gd name="connsiteX5" fmla="*/ 1521640 w 7934299"/>
              <a:gd name="connsiteY5" fmla="*/ 2074796 h 4917809"/>
              <a:gd name="connsiteX6" fmla="*/ 1124765 w 7934299"/>
              <a:gd name="connsiteY6" fmla="*/ 1442971 h 4917809"/>
              <a:gd name="connsiteX7" fmla="*/ 1049861 w 7934299"/>
              <a:gd name="connsiteY7" fmla="*/ 1199868 h 4917809"/>
              <a:gd name="connsiteX8" fmla="*/ 859666 w 7934299"/>
              <a:gd name="connsiteY8" fmla="*/ 859711 h 4917809"/>
              <a:gd name="connsiteX9" fmla="*/ 303711 w 7934299"/>
              <a:gd name="connsiteY9" fmla="*/ 859711 h 4917809"/>
              <a:gd name="connsiteX10" fmla="*/ 298928 w 7934299"/>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278553 w 7913924"/>
              <a:gd name="connsiteY0" fmla="*/ 0 h 4917809"/>
              <a:gd name="connsiteX1" fmla="*/ 7913924 w 7913924"/>
              <a:gd name="connsiteY1" fmla="*/ 0 h 4917809"/>
              <a:gd name="connsiteX2" fmla="*/ 7913924 w 7913924"/>
              <a:gd name="connsiteY2" fmla="*/ 4917809 h 4917809"/>
              <a:gd name="connsiteX3" fmla="*/ 278553 w 7913924"/>
              <a:gd name="connsiteY3" fmla="*/ 4917809 h 4917809"/>
              <a:gd name="connsiteX4" fmla="*/ 1574290 w 7913924"/>
              <a:gd name="connsiteY4" fmla="*/ 2087496 h 4917809"/>
              <a:gd name="connsiteX5" fmla="*/ 1501265 w 7913924"/>
              <a:gd name="connsiteY5" fmla="*/ 2074796 h 4917809"/>
              <a:gd name="connsiteX6" fmla="*/ 1104390 w 7913924"/>
              <a:gd name="connsiteY6" fmla="*/ 1442971 h 4917809"/>
              <a:gd name="connsiteX7" fmla="*/ 1029486 w 7913924"/>
              <a:gd name="connsiteY7" fmla="*/ 1199868 h 4917809"/>
              <a:gd name="connsiteX8" fmla="*/ 839291 w 7913924"/>
              <a:gd name="connsiteY8" fmla="*/ 859711 h 4917809"/>
              <a:gd name="connsiteX9" fmla="*/ 283336 w 7913924"/>
              <a:gd name="connsiteY9" fmla="*/ 859711 h 4917809"/>
              <a:gd name="connsiteX10" fmla="*/ 278553 w 7913924"/>
              <a:gd name="connsiteY10"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2052 w 7937423"/>
              <a:gd name="connsiteY0" fmla="*/ 0 h 4917809"/>
              <a:gd name="connsiteX1" fmla="*/ 7937423 w 7937423"/>
              <a:gd name="connsiteY1" fmla="*/ 0 h 4917809"/>
              <a:gd name="connsiteX2" fmla="*/ 7937423 w 7937423"/>
              <a:gd name="connsiteY2" fmla="*/ 4917809 h 4917809"/>
              <a:gd name="connsiteX3" fmla="*/ 302052 w 7937423"/>
              <a:gd name="connsiteY3" fmla="*/ 4917809 h 4917809"/>
              <a:gd name="connsiteX4" fmla="*/ 1620013 w 7937423"/>
              <a:gd name="connsiteY4" fmla="*/ 2487546 h 4917809"/>
              <a:gd name="connsiteX5" fmla="*/ 1597789 w 7937423"/>
              <a:gd name="connsiteY5" fmla="*/ 2087496 h 4917809"/>
              <a:gd name="connsiteX6" fmla="*/ 1524764 w 7937423"/>
              <a:gd name="connsiteY6" fmla="*/ 2074796 h 4917809"/>
              <a:gd name="connsiteX7" fmla="*/ 1127889 w 7937423"/>
              <a:gd name="connsiteY7" fmla="*/ 1442971 h 4917809"/>
              <a:gd name="connsiteX8" fmla="*/ 1052985 w 7937423"/>
              <a:gd name="connsiteY8" fmla="*/ 1199868 h 4917809"/>
              <a:gd name="connsiteX9" fmla="*/ 862790 w 7937423"/>
              <a:gd name="connsiteY9" fmla="*/ 859711 h 4917809"/>
              <a:gd name="connsiteX10" fmla="*/ 306835 w 7937423"/>
              <a:gd name="connsiteY10" fmla="*/ 859711 h 4917809"/>
              <a:gd name="connsiteX11" fmla="*/ 302052 w 7937423"/>
              <a:gd name="connsiteY11"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00852 w 7936223"/>
              <a:gd name="connsiteY0" fmla="*/ 0 h 4917809"/>
              <a:gd name="connsiteX1" fmla="*/ 7936223 w 7936223"/>
              <a:gd name="connsiteY1" fmla="*/ 0 h 4917809"/>
              <a:gd name="connsiteX2" fmla="*/ 7936223 w 7936223"/>
              <a:gd name="connsiteY2" fmla="*/ 4917809 h 4917809"/>
              <a:gd name="connsiteX3" fmla="*/ 300852 w 7936223"/>
              <a:gd name="connsiteY3" fmla="*/ 4917809 h 4917809"/>
              <a:gd name="connsiteX4" fmla="*/ 1529914 w 7936223"/>
              <a:gd name="connsiteY4" fmla="*/ 2560571 h 4917809"/>
              <a:gd name="connsiteX5" fmla="*/ 1618813 w 7936223"/>
              <a:gd name="connsiteY5" fmla="*/ 2487546 h 4917809"/>
              <a:gd name="connsiteX6" fmla="*/ 1596589 w 7936223"/>
              <a:gd name="connsiteY6" fmla="*/ 2087496 h 4917809"/>
              <a:gd name="connsiteX7" fmla="*/ 1523564 w 7936223"/>
              <a:gd name="connsiteY7" fmla="*/ 2074796 h 4917809"/>
              <a:gd name="connsiteX8" fmla="*/ 1126689 w 7936223"/>
              <a:gd name="connsiteY8" fmla="*/ 1442971 h 4917809"/>
              <a:gd name="connsiteX9" fmla="*/ 1051785 w 7936223"/>
              <a:gd name="connsiteY9" fmla="*/ 1199868 h 4917809"/>
              <a:gd name="connsiteX10" fmla="*/ 861590 w 7936223"/>
              <a:gd name="connsiteY10" fmla="*/ 859711 h 4917809"/>
              <a:gd name="connsiteX11" fmla="*/ 305635 w 7936223"/>
              <a:gd name="connsiteY11" fmla="*/ 859711 h 4917809"/>
              <a:gd name="connsiteX12" fmla="*/ 300852 w 7936223"/>
              <a:gd name="connsiteY12"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8851 w 7954222"/>
              <a:gd name="connsiteY0" fmla="*/ 0 h 4917809"/>
              <a:gd name="connsiteX1" fmla="*/ 7954222 w 7954222"/>
              <a:gd name="connsiteY1" fmla="*/ 0 h 4917809"/>
              <a:gd name="connsiteX2" fmla="*/ 7954222 w 7954222"/>
              <a:gd name="connsiteY2" fmla="*/ 4917809 h 4917809"/>
              <a:gd name="connsiteX3" fmla="*/ 318851 w 7954222"/>
              <a:gd name="connsiteY3" fmla="*/ 4917809 h 4917809"/>
              <a:gd name="connsiteX4" fmla="*/ 1538388 w 7954222"/>
              <a:gd name="connsiteY4" fmla="*/ 2903471 h 4917809"/>
              <a:gd name="connsiteX5" fmla="*/ 1547913 w 7954222"/>
              <a:gd name="connsiteY5" fmla="*/ 2560571 h 4917809"/>
              <a:gd name="connsiteX6" fmla="*/ 1636812 w 7954222"/>
              <a:gd name="connsiteY6" fmla="*/ 2487546 h 4917809"/>
              <a:gd name="connsiteX7" fmla="*/ 1614588 w 7954222"/>
              <a:gd name="connsiteY7" fmla="*/ 2087496 h 4917809"/>
              <a:gd name="connsiteX8" fmla="*/ 1541563 w 7954222"/>
              <a:gd name="connsiteY8" fmla="*/ 2074796 h 4917809"/>
              <a:gd name="connsiteX9" fmla="*/ 1144688 w 7954222"/>
              <a:gd name="connsiteY9" fmla="*/ 1442971 h 4917809"/>
              <a:gd name="connsiteX10" fmla="*/ 1069784 w 7954222"/>
              <a:gd name="connsiteY10" fmla="*/ 1199868 h 4917809"/>
              <a:gd name="connsiteX11" fmla="*/ 879589 w 7954222"/>
              <a:gd name="connsiteY11" fmla="*/ 859711 h 4917809"/>
              <a:gd name="connsiteX12" fmla="*/ 323634 w 7954222"/>
              <a:gd name="connsiteY12" fmla="*/ 859711 h 4917809"/>
              <a:gd name="connsiteX13" fmla="*/ 318851 w 7954222"/>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16110 w 7951481"/>
              <a:gd name="connsiteY0" fmla="*/ 0 h 4917809"/>
              <a:gd name="connsiteX1" fmla="*/ 7951481 w 7951481"/>
              <a:gd name="connsiteY1" fmla="*/ 0 h 4917809"/>
              <a:gd name="connsiteX2" fmla="*/ 7951481 w 7951481"/>
              <a:gd name="connsiteY2" fmla="*/ 4917809 h 4917809"/>
              <a:gd name="connsiteX3" fmla="*/ 316110 w 7951481"/>
              <a:gd name="connsiteY3" fmla="*/ 4917809 h 4917809"/>
              <a:gd name="connsiteX4" fmla="*/ 1561047 w 7951481"/>
              <a:gd name="connsiteY4" fmla="*/ 2916171 h 4917809"/>
              <a:gd name="connsiteX5" fmla="*/ 1545172 w 7951481"/>
              <a:gd name="connsiteY5" fmla="*/ 2560571 h 4917809"/>
              <a:gd name="connsiteX6" fmla="*/ 1634071 w 7951481"/>
              <a:gd name="connsiteY6" fmla="*/ 2487546 h 4917809"/>
              <a:gd name="connsiteX7" fmla="*/ 1611847 w 7951481"/>
              <a:gd name="connsiteY7" fmla="*/ 2087496 h 4917809"/>
              <a:gd name="connsiteX8" fmla="*/ 1538822 w 7951481"/>
              <a:gd name="connsiteY8" fmla="*/ 2074796 h 4917809"/>
              <a:gd name="connsiteX9" fmla="*/ 1141947 w 7951481"/>
              <a:gd name="connsiteY9" fmla="*/ 1442971 h 4917809"/>
              <a:gd name="connsiteX10" fmla="*/ 1067043 w 7951481"/>
              <a:gd name="connsiteY10" fmla="*/ 1199868 h 4917809"/>
              <a:gd name="connsiteX11" fmla="*/ 876848 w 7951481"/>
              <a:gd name="connsiteY11" fmla="*/ 859711 h 4917809"/>
              <a:gd name="connsiteX12" fmla="*/ 320893 w 7951481"/>
              <a:gd name="connsiteY12" fmla="*/ 859711 h 4917809"/>
              <a:gd name="connsiteX13" fmla="*/ 316110 w 7951481"/>
              <a:gd name="connsiteY13"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 name="connsiteX0" fmla="*/ 326043 w 7961414"/>
              <a:gd name="connsiteY0" fmla="*/ 0 h 4917809"/>
              <a:gd name="connsiteX1" fmla="*/ 7961414 w 7961414"/>
              <a:gd name="connsiteY1" fmla="*/ 0 h 4917809"/>
              <a:gd name="connsiteX2" fmla="*/ 7961414 w 7961414"/>
              <a:gd name="connsiteY2" fmla="*/ 4917809 h 4917809"/>
              <a:gd name="connsiteX3" fmla="*/ 326043 w 7961414"/>
              <a:gd name="connsiteY3" fmla="*/ 4917809 h 4917809"/>
              <a:gd name="connsiteX4" fmla="*/ 1551930 w 7961414"/>
              <a:gd name="connsiteY4" fmla="*/ 3608321 h 4917809"/>
              <a:gd name="connsiteX5" fmla="*/ 1570980 w 7961414"/>
              <a:gd name="connsiteY5" fmla="*/ 2916171 h 4917809"/>
              <a:gd name="connsiteX6" fmla="*/ 1555105 w 7961414"/>
              <a:gd name="connsiteY6" fmla="*/ 2560571 h 4917809"/>
              <a:gd name="connsiteX7" fmla="*/ 1644004 w 7961414"/>
              <a:gd name="connsiteY7" fmla="*/ 2487546 h 4917809"/>
              <a:gd name="connsiteX8" fmla="*/ 1621780 w 7961414"/>
              <a:gd name="connsiteY8" fmla="*/ 2087496 h 4917809"/>
              <a:gd name="connsiteX9" fmla="*/ 1548755 w 7961414"/>
              <a:gd name="connsiteY9" fmla="*/ 2074796 h 4917809"/>
              <a:gd name="connsiteX10" fmla="*/ 1151880 w 7961414"/>
              <a:gd name="connsiteY10" fmla="*/ 1442971 h 4917809"/>
              <a:gd name="connsiteX11" fmla="*/ 1076976 w 7961414"/>
              <a:gd name="connsiteY11" fmla="*/ 1199868 h 4917809"/>
              <a:gd name="connsiteX12" fmla="*/ 886781 w 7961414"/>
              <a:gd name="connsiteY12" fmla="*/ 859711 h 4917809"/>
              <a:gd name="connsiteX13" fmla="*/ 330826 w 7961414"/>
              <a:gd name="connsiteY13" fmla="*/ 859711 h 4917809"/>
              <a:gd name="connsiteX14" fmla="*/ 326043 w 7961414"/>
              <a:gd name="connsiteY14" fmla="*/ 0 h 49178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61414" h="4917809">
                <a:moveTo>
                  <a:pt x="326043" y="0"/>
                </a:moveTo>
                <a:lnTo>
                  <a:pt x="7961414" y="0"/>
                </a:lnTo>
                <a:lnTo>
                  <a:pt x="7961414" y="4917809"/>
                </a:lnTo>
                <a:lnTo>
                  <a:pt x="326043" y="4917809"/>
                </a:lnTo>
                <a:cubicBezTo>
                  <a:pt x="-802529" y="4646644"/>
                  <a:pt x="1344441" y="3941927"/>
                  <a:pt x="1551930" y="3608321"/>
                </a:cubicBezTo>
                <a:cubicBezTo>
                  <a:pt x="1594319" y="3573165"/>
                  <a:pt x="1560926" y="3047404"/>
                  <a:pt x="1570980" y="2916171"/>
                </a:cubicBezTo>
                <a:cubicBezTo>
                  <a:pt x="1531349" y="2907473"/>
                  <a:pt x="1540289" y="2639417"/>
                  <a:pt x="1555105" y="2560571"/>
                </a:cubicBezTo>
                <a:cubicBezTo>
                  <a:pt x="1600140" y="2527002"/>
                  <a:pt x="1639242" y="2546813"/>
                  <a:pt x="1644004" y="2487546"/>
                </a:cubicBezTo>
                <a:cubicBezTo>
                  <a:pt x="1691685" y="2063452"/>
                  <a:pt x="1601142" y="2130359"/>
                  <a:pt x="1621780" y="2087496"/>
                </a:cubicBezTo>
                <a:cubicBezTo>
                  <a:pt x="1612840" y="2064511"/>
                  <a:pt x="1611726" y="2102313"/>
                  <a:pt x="1548755" y="2074796"/>
                </a:cubicBezTo>
                <a:cubicBezTo>
                  <a:pt x="1549870" y="1478194"/>
                  <a:pt x="1271785" y="1531642"/>
                  <a:pt x="1151880" y="1442971"/>
                </a:cubicBezTo>
                <a:cubicBezTo>
                  <a:pt x="1060550" y="1316200"/>
                  <a:pt x="1098934" y="1301841"/>
                  <a:pt x="1076976" y="1199868"/>
                </a:cubicBezTo>
                <a:cubicBezTo>
                  <a:pt x="1016813" y="790523"/>
                  <a:pt x="964200" y="880437"/>
                  <a:pt x="886781" y="859711"/>
                </a:cubicBezTo>
                <a:lnTo>
                  <a:pt x="330826" y="859711"/>
                </a:lnTo>
                <a:cubicBezTo>
                  <a:pt x="329232" y="573141"/>
                  <a:pt x="327637" y="286570"/>
                  <a:pt x="326043" y="0"/>
                </a:cubicBezTo>
                <a:close/>
              </a:path>
            </a:pathLst>
          </a:custGeom>
          <a:ln w="12700">
            <a:miter lim="400000"/>
          </a:ln>
          <a:extLst>
            <a:ext uri="{C572A759-6A51-4108-AA02-DFA0A04FC94B}">
              <ma14:wrappingTextBoxFlag xmlns:ma14="http://schemas.microsoft.com/office/mac/drawingml/2011/main" xmlns="" val="1"/>
            </a:ext>
          </a:extLst>
        </p:spPr>
        <p:txBody>
          <a:bodyPr lIns="91439" tIns="45719" rIns="91439" bIns="45719" anchor="t">
            <a:noAutofit/>
          </a:bodyPr>
          <a:lstStyle>
            <a:lvl1pPr>
              <a:defRPr/>
            </a:lvl1pPr>
          </a:lstStyle>
          <a:p>
            <a:endParaRPr dirty="0"/>
          </a:p>
        </p:txBody>
      </p:sp>
      <p:pic>
        <p:nvPicPr>
          <p:cNvPr id="9" name="Watch_1.png"/>
          <p:cNvPicPr>
            <a:picLocks noChangeAspect="1"/>
          </p:cNvPicPr>
          <p:nvPr userDrawn="1"/>
        </p:nvPicPr>
        <p:blipFill>
          <a:blip r:embed="rId4"/>
          <a:stretch>
            <a:fillRect/>
          </a:stretch>
        </p:blipFill>
        <p:spPr>
          <a:xfrm>
            <a:off x="5507925" y="2144670"/>
            <a:ext cx="1240829" cy="1942354"/>
          </a:xfrm>
          <a:prstGeom prst="rect">
            <a:avLst/>
          </a:prstGeom>
          <a:ln w="12700">
            <a:miter lim="400000"/>
          </a:ln>
        </p:spPr>
      </p:pic>
      <p:pic>
        <p:nvPicPr>
          <p:cNvPr id="10" name="Phone_3.png"/>
          <p:cNvPicPr>
            <a:picLocks noChangeAspect="1"/>
          </p:cNvPicPr>
          <p:nvPr userDrawn="1"/>
        </p:nvPicPr>
        <p:blipFill>
          <a:blip r:embed="rId5"/>
          <a:stretch>
            <a:fillRect/>
          </a:stretch>
        </p:blipFill>
        <p:spPr>
          <a:xfrm>
            <a:off x="1796807" y="2754003"/>
            <a:ext cx="1897435" cy="3896518"/>
          </a:xfrm>
          <a:prstGeom prst="rect">
            <a:avLst/>
          </a:prstGeom>
          <a:ln w="12700">
            <a:miter lim="400000"/>
          </a:ln>
        </p:spPr>
      </p:pic>
      <p:sp>
        <p:nvSpPr>
          <p:cNvPr id="1054" name="Shape 1054"/>
          <p:cNvSpPr>
            <a:spLocks noGrp="1"/>
          </p:cNvSpPr>
          <p:nvPr>
            <p:ph type="pic" sz="quarter" idx="15"/>
          </p:nvPr>
        </p:nvSpPr>
        <p:spPr>
          <a:xfrm>
            <a:off x="5562229" y="2494673"/>
            <a:ext cx="1072137" cy="1272079"/>
          </a:xfrm>
          <a:prstGeom prst="roundRect">
            <a:avLst>
              <a:gd name="adj" fmla="val 13717"/>
            </a:avLst>
          </a:prstGeom>
        </p:spPr>
        <p:txBody>
          <a:bodyPr lIns="91439" tIns="45719" rIns="91439" bIns="45719" anchor="t">
            <a:noAutofit/>
          </a:bodyPr>
          <a:lstStyle>
            <a:lvl1pPr>
              <a:defRPr/>
            </a:lvl1pPr>
          </a:lstStyle>
          <a:p>
            <a:endParaRPr dirty="0"/>
          </a:p>
        </p:txBody>
      </p:sp>
      <p:sp>
        <p:nvSpPr>
          <p:cNvPr id="1055" name="Shape 1055"/>
          <p:cNvSpPr>
            <a:spLocks noGrp="1"/>
          </p:cNvSpPr>
          <p:nvPr>
            <p:ph type="pic" sz="quarter" idx="16"/>
          </p:nvPr>
        </p:nvSpPr>
        <p:spPr>
          <a:xfrm>
            <a:off x="1922124" y="3229662"/>
            <a:ext cx="1646802" cy="2922389"/>
          </a:xfrm>
          <a:prstGeom prst="rect">
            <a:avLst/>
          </a:prstGeom>
        </p:spPr>
        <p:txBody>
          <a:bodyPr lIns="91439" tIns="45719" rIns="91439" bIns="45719" anchor="t">
            <a:noAutofit/>
          </a:bodyPr>
          <a:lstStyle>
            <a:lvl1pPr>
              <a:defRPr/>
            </a:lvl1pPr>
          </a:lstStyle>
          <a:p>
            <a:endParaRPr dirty="0"/>
          </a:p>
        </p:txBody>
      </p:sp>
      <p:sp>
        <p:nvSpPr>
          <p:cNvPr id="1056" name="Shape 105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28211762"/>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Placeholder (Two slide)">
    <p:bg>
      <p:bgPr>
        <a:solidFill>
          <a:srgbClr val="16171A"/>
        </a:solidFill>
        <a:effectLst/>
      </p:bgPr>
    </p:bg>
    <p:spTree>
      <p:nvGrpSpPr>
        <p:cNvPr id="1" name=""/>
        <p:cNvGrpSpPr/>
        <p:nvPr/>
      </p:nvGrpSpPr>
      <p:grpSpPr>
        <a:xfrm>
          <a:off x="0" y="0"/>
          <a:ext cx="0" cy="0"/>
          <a:chOff x="0" y="0"/>
          <a:chExt cx="0" cy="0"/>
        </a:xfrm>
      </p:grpSpPr>
      <p:sp>
        <p:nvSpPr>
          <p:cNvPr id="6" name="Shape 1079"/>
          <p:cNvSpPr>
            <a:spLocks noGrp="1"/>
          </p:cNvSpPr>
          <p:nvPr>
            <p:ph type="pic" sz="quarter" idx="15"/>
          </p:nvPr>
        </p:nvSpPr>
        <p:spPr>
          <a:xfrm>
            <a:off x="1418024" y="923925"/>
            <a:ext cx="2916652" cy="5009758"/>
          </a:xfrm>
          <a:prstGeom prst="rect">
            <a:avLst/>
          </a:prstGeom>
        </p:spPr>
        <p:txBody>
          <a:bodyPr lIns="91439" tIns="45719" rIns="91439" bIns="45719" anchor="t">
            <a:noAutofit/>
          </a:bodyPr>
          <a:lstStyle>
            <a:lvl1pPr>
              <a:defRPr/>
            </a:lvl1pPr>
          </a:lstStyle>
          <a:p>
            <a:endParaRPr dirty="0"/>
          </a:p>
        </p:txBody>
      </p:sp>
      <p:sp>
        <p:nvSpPr>
          <p:cNvPr id="7" name="Shape 1079"/>
          <p:cNvSpPr>
            <a:spLocks noGrp="1"/>
          </p:cNvSpPr>
          <p:nvPr>
            <p:ph type="pic" sz="quarter" idx="16"/>
          </p:nvPr>
        </p:nvSpPr>
        <p:spPr>
          <a:xfrm>
            <a:off x="7857380" y="923925"/>
            <a:ext cx="2916652" cy="5009758"/>
          </a:xfrm>
          <a:prstGeom prst="rect">
            <a:avLst/>
          </a:prstGeom>
        </p:spPr>
        <p:txBody>
          <a:bodyPr lIns="91439" tIns="45719" rIns="91439" bIns="45719" anchor="t">
            <a:noAutofit/>
          </a:bodyPr>
          <a:lstStyle>
            <a:lvl1pPr>
              <a:defRPr/>
            </a:lvl1pPr>
          </a:lstStyle>
          <a:p>
            <a:endParaRPr dirty="0"/>
          </a:p>
        </p:txBody>
      </p:sp>
      <p:sp>
        <p:nvSpPr>
          <p:cNvPr id="8" name="Shape 1079"/>
          <p:cNvSpPr>
            <a:spLocks noGrp="1"/>
          </p:cNvSpPr>
          <p:nvPr>
            <p:ph type="pic" sz="quarter" idx="17"/>
          </p:nvPr>
        </p:nvSpPr>
        <p:spPr>
          <a:xfrm>
            <a:off x="10902316" y="923925"/>
            <a:ext cx="1289685" cy="5009758"/>
          </a:xfrm>
          <a:prstGeom prst="rect">
            <a:avLst/>
          </a:prstGeom>
        </p:spPr>
        <p:txBody>
          <a:bodyPr lIns="91439" tIns="45719" rIns="91439" bIns="45719" anchor="t">
            <a:noAutofit/>
          </a:bodyPr>
          <a:lstStyle>
            <a:lvl1pPr>
              <a:defRPr/>
            </a:lvl1pPr>
          </a:lstStyle>
          <a:p>
            <a:endParaRPr dirty="0"/>
          </a:p>
        </p:txBody>
      </p:sp>
      <p:sp>
        <p:nvSpPr>
          <p:cNvPr id="9" name="Shape 1079"/>
          <p:cNvSpPr>
            <a:spLocks noGrp="1"/>
          </p:cNvSpPr>
          <p:nvPr>
            <p:ph type="pic" sz="quarter" idx="18"/>
          </p:nvPr>
        </p:nvSpPr>
        <p:spPr>
          <a:xfrm>
            <a:off x="-1" y="923925"/>
            <a:ext cx="1289685" cy="5009758"/>
          </a:xfrm>
          <a:prstGeom prst="rect">
            <a:avLst/>
          </a:prstGeom>
        </p:spPr>
        <p:txBody>
          <a:bodyPr lIns="91439" tIns="45719" rIns="91439" bIns="45719" anchor="t">
            <a:noAutofit/>
          </a:bodyPr>
          <a:lstStyle>
            <a:lvl1pPr>
              <a:defRPr/>
            </a:lvl1pPr>
          </a:lstStyle>
          <a:p>
            <a:endParaRPr dirty="0"/>
          </a:p>
        </p:txBody>
      </p:sp>
      <p:sp>
        <p:nvSpPr>
          <p:cNvPr id="1079" name="Shape 1079"/>
          <p:cNvSpPr>
            <a:spLocks noGrp="1"/>
          </p:cNvSpPr>
          <p:nvPr>
            <p:ph type="pic" sz="quarter" idx="14"/>
          </p:nvPr>
        </p:nvSpPr>
        <p:spPr>
          <a:xfrm>
            <a:off x="4462959" y="924121"/>
            <a:ext cx="3266138" cy="5009758"/>
          </a:xfrm>
          <a:prstGeom prst="rect">
            <a:avLst/>
          </a:prstGeom>
        </p:spPr>
        <p:txBody>
          <a:bodyPr lIns="91439" tIns="45719" rIns="91439" bIns="45719" anchor="t">
            <a:noAutofit/>
          </a:bodyPr>
          <a:lstStyle>
            <a:lvl1pPr>
              <a:defRPr/>
            </a:lvl1pPr>
          </a:lstStyle>
          <a:p>
            <a:endParaRPr dirty="0"/>
          </a:p>
        </p:txBody>
      </p:sp>
      <p:sp>
        <p:nvSpPr>
          <p:cNvPr id="1080" name="Shape 1080"/>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690401447"/>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Company Placeholder">
    <p:bg>
      <p:bgPr>
        <a:solidFill>
          <a:srgbClr val="16171A"/>
        </a:solidFill>
        <a:effectLst/>
      </p:bgPr>
    </p:bg>
    <p:spTree>
      <p:nvGrpSpPr>
        <p:cNvPr id="1" name=""/>
        <p:cNvGrpSpPr/>
        <p:nvPr/>
      </p:nvGrpSpPr>
      <p:grpSpPr>
        <a:xfrm>
          <a:off x="0" y="0"/>
          <a:ext cx="0" cy="0"/>
          <a:chOff x="0" y="0"/>
          <a:chExt cx="0" cy="0"/>
        </a:xfrm>
      </p:grpSpPr>
      <p:sp>
        <p:nvSpPr>
          <p:cNvPr id="1087" name="Shape 1087"/>
          <p:cNvSpPr>
            <a:spLocks noGrp="1"/>
          </p:cNvSpPr>
          <p:nvPr>
            <p:ph type="pic" idx="13"/>
          </p:nvPr>
        </p:nvSpPr>
        <p:spPr>
          <a:xfrm>
            <a:off x="-145371" y="-23671"/>
            <a:ext cx="12327572" cy="6905341"/>
          </a:xfrm>
          <a:prstGeom prst="rect">
            <a:avLst/>
          </a:prstGeom>
        </p:spPr>
        <p:txBody>
          <a:bodyPr lIns="91439" tIns="45719" rIns="91439" bIns="45719" anchor="t">
            <a:noAutofit/>
          </a:bodyPr>
          <a:lstStyle>
            <a:lvl1pPr>
              <a:defRPr/>
            </a:lvl1pPr>
          </a:lstStyle>
          <a:p>
            <a:endParaRPr dirty="0"/>
          </a:p>
        </p:txBody>
      </p:sp>
      <p:sp>
        <p:nvSpPr>
          <p:cNvPr id="1088" name="Shape 108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213512806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Placeholder Break (1)">
    <p:bg>
      <p:bgPr>
        <a:solidFill>
          <a:srgbClr val="16171A"/>
        </a:solidFill>
        <a:effectLst/>
      </p:bgPr>
    </p:bg>
    <p:spTree>
      <p:nvGrpSpPr>
        <p:cNvPr id="1" name=""/>
        <p:cNvGrpSpPr/>
        <p:nvPr/>
      </p:nvGrpSpPr>
      <p:grpSpPr>
        <a:xfrm>
          <a:off x="0" y="0"/>
          <a:ext cx="0" cy="0"/>
          <a:chOff x="0" y="0"/>
          <a:chExt cx="0" cy="0"/>
        </a:xfrm>
      </p:grpSpPr>
      <p:sp>
        <p:nvSpPr>
          <p:cNvPr id="1095" name="Shape 1095"/>
          <p:cNvSpPr>
            <a:spLocks noGrp="1"/>
          </p:cNvSpPr>
          <p:nvPr>
            <p:ph type="pic" idx="13"/>
          </p:nvPr>
        </p:nvSpPr>
        <p:spPr>
          <a:xfrm>
            <a:off x="-29731" y="-29526"/>
            <a:ext cx="12251462" cy="6917052"/>
          </a:xfrm>
          <a:prstGeom prst="rect">
            <a:avLst/>
          </a:prstGeom>
        </p:spPr>
        <p:txBody>
          <a:bodyPr lIns="91439" tIns="45719" rIns="91439" bIns="45719" anchor="t">
            <a:noAutofit/>
          </a:bodyPr>
          <a:lstStyle>
            <a:lvl1pPr>
              <a:defRPr/>
            </a:lvl1pPr>
          </a:lstStyle>
          <a:p>
            <a:endParaRPr dirty="0"/>
          </a:p>
        </p:txBody>
      </p:sp>
      <p:sp>
        <p:nvSpPr>
          <p:cNvPr id="1096" name="Shape 1096"/>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873351765"/>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Placeholder Break (2)">
    <p:spTree>
      <p:nvGrpSpPr>
        <p:cNvPr id="1" name=""/>
        <p:cNvGrpSpPr/>
        <p:nvPr/>
      </p:nvGrpSpPr>
      <p:grpSpPr>
        <a:xfrm>
          <a:off x="0" y="0"/>
          <a:ext cx="0" cy="0"/>
          <a:chOff x="0" y="0"/>
          <a:chExt cx="0" cy="0"/>
        </a:xfrm>
      </p:grpSpPr>
      <p:sp>
        <p:nvSpPr>
          <p:cNvPr id="1103" name="Shape 1103"/>
          <p:cNvSpPr>
            <a:spLocks noGrp="1"/>
          </p:cNvSpPr>
          <p:nvPr>
            <p:ph type="pic" idx="13"/>
          </p:nvPr>
        </p:nvSpPr>
        <p:spPr>
          <a:xfrm>
            <a:off x="-29731" y="-46185"/>
            <a:ext cx="12251462" cy="6950369"/>
          </a:xfrm>
          <a:prstGeom prst="rect">
            <a:avLst/>
          </a:prstGeom>
        </p:spPr>
        <p:txBody>
          <a:bodyPr lIns="91439" tIns="45719" rIns="91439" bIns="45719" anchor="t">
            <a:noAutofit/>
          </a:bodyPr>
          <a:lstStyle>
            <a:lvl1pPr>
              <a:defRPr/>
            </a:lvl1pPr>
          </a:lstStyle>
          <a:p>
            <a:endParaRPr dirty="0"/>
          </a:p>
        </p:txBody>
      </p:sp>
      <p:sp>
        <p:nvSpPr>
          <p:cNvPr id="1104" name="Shape 110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63648363"/>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userDrawn="1">
  <p:cSld name="Placeholder Break (3)">
    <p:spTree>
      <p:nvGrpSpPr>
        <p:cNvPr id="1" name=""/>
        <p:cNvGrpSpPr/>
        <p:nvPr/>
      </p:nvGrpSpPr>
      <p:grpSpPr>
        <a:xfrm>
          <a:off x="0" y="0"/>
          <a:ext cx="0" cy="0"/>
          <a:chOff x="0" y="0"/>
          <a:chExt cx="0" cy="0"/>
        </a:xfrm>
      </p:grpSpPr>
      <p:sp>
        <p:nvSpPr>
          <p:cNvPr id="27" name="Picture Placeholder 8"/>
          <p:cNvSpPr>
            <a:spLocks noGrp="1"/>
          </p:cNvSpPr>
          <p:nvPr>
            <p:ph type="pic" sz="quarter" idx="11"/>
          </p:nvPr>
        </p:nvSpPr>
        <p:spPr>
          <a:xfrm>
            <a:off x="2041808" y="-420737"/>
            <a:ext cx="8193690" cy="782414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 name="connsiteX0" fmla="*/ 0 w 28121845"/>
              <a:gd name="connsiteY0" fmla="*/ 17663188 h 28149048"/>
              <a:gd name="connsiteX1" fmla="*/ 1816292 w 28121845"/>
              <a:gd name="connsiteY1" fmla="*/ 6652152 h 28149048"/>
              <a:gd name="connsiteX2" fmla="*/ 14493668 w 28121845"/>
              <a:gd name="connsiteY2" fmla="*/ 0 h 28149048"/>
              <a:gd name="connsiteX3" fmla="*/ 21687439 w 28121845"/>
              <a:gd name="connsiteY3" fmla="*/ 1583560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8121845"/>
              <a:gd name="connsiteY0" fmla="*/ 17663188 h 28149048"/>
              <a:gd name="connsiteX1" fmla="*/ 1816292 w 28121845"/>
              <a:gd name="connsiteY1" fmla="*/ 6652152 h 28149048"/>
              <a:gd name="connsiteX2" fmla="*/ 14493668 w 28121845"/>
              <a:gd name="connsiteY2" fmla="*/ 0 h 28149048"/>
              <a:gd name="connsiteX3" fmla="*/ 24813450 w 28121845"/>
              <a:gd name="connsiteY3" fmla="*/ 4261424 h 28149048"/>
              <a:gd name="connsiteX4" fmla="*/ 28121845 w 28121845"/>
              <a:gd name="connsiteY4" fmla="*/ 10474556 h 28149048"/>
              <a:gd name="connsiteX5" fmla="*/ 26348193 w 28121845"/>
              <a:gd name="connsiteY5" fmla="*/ 21450692 h 28149048"/>
              <a:gd name="connsiteX6" fmla="*/ 17328468 w 28121845"/>
              <a:gd name="connsiteY6" fmla="*/ 28149048 h 28149048"/>
              <a:gd name="connsiteX7" fmla="*/ 6454645 w 28121845"/>
              <a:gd name="connsiteY7" fmla="*/ 26557867 h 28149048"/>
              <a:gd name="connsiteX8" fmla="*/ 0 w 28121845"/>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6348193 w 29083693"/>
              <a:gd name="connsiteY5" fmla="*/ 21450692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8149048"/>
              <a:gd name="connsiteX1" fmla="*/ 1816292 w 29083693"/>
              <a:gd name="connsiteY1" fmla="*/ 6652152 h 28149048"/>
              <a:gd name="connsiteX2" fmla="*/ 14493668 w 29083693"/>
              <a:gd name="connsiteY2" fmla="*/ 0 h 28149048"/>
              <a:gd name="connsiteX3" fmla="*/ 24813450 w 29083693"/>
              <a:gd name="connsiteY3" fmla="*/ 4261424 h 28149048"/>
              <a:gd name="connsiteX4" fmla="*/ 29083693 w 29083693"/>
              <a:gd name="connsiteY4" fmla="*/ 14561824 h 28149048"/>
              <a:gd name="connsiteX5" fmla="*/ 24818850 w 29083693"/>
              <a:gd name="connsiteY5" fmla="*/ 24853391 h 28149048"/>
              <a:gd name="connsiteX6" fmla="*/ 17328468 w 29083693"/>
              <a:gd name="connsiteY6" fmla="*/ 28149048 h 28149048"/>
              <a:gd name="connsiteX7" fmla="*/ 6454645 w 29083693"/>
              <a:gd name="connsiteY7" fmla="*/ 26557867 h 28149048"/>
              <a:gd name="connsiteX8" fmla="*/ 0 w 29083693"/>
              <a:gd name="connsiteY8" fmla="*/ 17663188 h 28149048"/>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6454645 w 29083693"/>
              <a:gd name="connsiteY7" fmla="*/ 26557867 h 29115494"/>
              <a:gd name="connsiteX8" fmla="*/ 0 w 29083693"/>
              <a:gd name="connsiteY8" fmla="*/ 17663188 h 29115494"/>
              <a:gd name="connsiteX0" fmla="*/ 0 w 29083693"/>
              <a:gd name="connsiteY0" fmla="*/ 17663188 h 29115494"/>
              <a:gd name="connsiteX1" fmla="*/ 1816292 w 29083693"/>
              <a:gd name="connsiteY1" fmla="*/ 6652152 h 29115494"/>
              <a:gd name="connsiteX2" fmla="*/ 14493668 w 29083693"/>
              <a:gd name="connsiteY2" fmla="*/ 0 h 29115494"/>
              <a:gd name="connsiteX3" fmla="*/ 24813450 w 29083693"/>
              <a:gd name="connsiteY3" fmla="*/ 4261424 h 29115494"/>
              <a:gd name="connsiteX4" fmla="*/ 29083693 w 29083693"/>
              <a:gd name="connsiteY4" fmla="*/ 14561824 h 29115494"/>
              <a:gd name="connsiteX5" fmla="*/ 24818850 w 29083693"/>
              <a:gd name="connsiteY5" fmla="*/ 24853391 h 29115494"/>
              <a:gd name="connsiteX6" fmla="*/ 14519868 w 29083693"/>
              <a:gd name="connsiteY6" fmla="*/ 29115494 h 29115494"/>
              <a:gd name="connsiteX7" fmla="*/ 4242391 w 29083693"/>
              <a:gd name="connsiteY7" fmla="*/ 24856519 h 29115494"/>
              <a:gd name="connsiteX8" fmla="*/ 0 w 29083693"/>
              <a:gd name="connsiteY8" fmla="*/ 17663188 h 29115494"/>
              <a:gd name="connsiteX0" fmla="*/ 0 w 29131787"/>
              <a:gd name="connsiteY0" fmla="*/ 14532303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32303 h 29115494"/>
              <a:gd name="connsiteX0" fmla="*/ 0 w 29131787"/>
              <a:gd name="connsiteY0" fmla="*/ 14562505 h 29115494"/>
              <a:gd name="connsiteX1" fmla="*/ 1864386 w 29131787"/>
              <a:gd name="connsiteY1" fmla="*/ 665215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 name="connsiteX0" fmla="*/ 0 w 29131787"/>
              <a:gd name="connsiteY0" fmla="*/ 14562505 h 29115494"/>
              <a:gd name="connsiteX1" fmla="*/ 4259391 w 29131787"/>
              <a:gd name="connsiteY1" fmla="*/ 4276302 h 29115494"/>
              <a:gd name="connsiteX2" fmla="*/ 14541762 w 29131787"/>
              <a:gd name="connsiteY2" fmla="*/ 0 h 29115494"/>
              <a:gd name="connsiteX3" fmla="*/ 24861544 w 29131787"/>
              <a:gd name="connsiteY3" fmla="*/ 4261424 h 29115494"/>
              <a:gd name="connsiteX4" fmla="*/ 29131787 w 29131787"/>
              <a:gd name="connsiteY4" fmla="*/ 14561824 h 29115494"/>
              <a:gd name="connsiteX5" fmla="*/ 24866944 w 29131787"/>
              <a:gd name="connsiteY5" fmla="*/ 24853391 h 29115494"/>
              <a:gd name="connsiteX6" fmla="*/ 14567962 w 29131787"/>
              <a:gd name="connsiteY6" fmla="*/ 29115494 h 29115494"/>
              <a:gd name="connsiteX7" fmla="*/ 4290485 w 29131787"/>
              <a:gd name="connsiteY7" fmla="*/ 24856519 h 29115494"/>
              <a:gd name="connsiteX8" fmla="*/ 0 w 29131787"/>
              <a:gd name="connsiteY8" fmla="*/ 14562505 h 291154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9131787" h="29115494">
                <a:moveTo>
                  <a:pt x="0" y="14562505"/>
                </a:moveTo>
                <a:lnTo>
                  <a:pt x="4259391" y="4276302"/>
                </a:lnTo>
                <a:lnTo>
                  <a:pt x="14541762" y="0"/>
                </a:lnTo>
                <a:lnTo>
                  <a:pt x="24861544" y="4261424"/>
                </a:lnTo>
                <a:lnTo>
                  <a:pt x="29131787" y="14561824"/>
                </a:lnTo>
                <a:lnTo>
                  <a:pt x="24866944" y="24853391"/>
                </a:lnTo>
                <a:lnTo>
                  <a:pt x="14567962" y="29115494"/>
                </a:lnTo>
                <a:lnTo>
                  <a:pt x="4290485" y="24856519"/>
                </a:lnTo>
                <a:lnTo>
                  <a:pt x="0" y="14562505"/>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26" name="Picture Placeholder 8"/>
          <p:cNvSpPr>
            <a:spLocks noGrp="1"/>
          </p:cNvSpPr>
          <p:nvPr>
            <p:ph type="pic" sz="quarter" idx="10"/>
          </p:nvPr>
        </p:nvSpPr>
        <p:spPr>
          <a:xfrm>
            <a:off x="2184291" y="-283079"/>
            <a:ext cx="7909631" cy="7561726"/>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4117037 w 28159356"/>
              <a:gd name="connsiteY1" fmla="*/ 4103146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59356"/>
              <a:gd name="connsiteY0" fmla="*/ 14054111 h 28099720"/>
              <a:gd name="connsiteX1" fmla="*/ 1853805 w 28159356"/>
              <a:gd name="connsiteY1" fmla="*/ 6642084 h 28099720"/>
              <a:gd name="connsiteX2" fmla="*/ 10856915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4078878 w 28121843"/>
              <a:gd name="connsiteY7" fmla="*/ 23982684 h 28099720"/>
              <a:gd name="connsiteX8" fmla="*/ 0 w 28121843"/>
              <a:gd name="connsiteY8" fmla="*/ 17653120 h 28099720"/>
              <a:gd name="connsiteX0" fmla="*/ 0 w 28121843"/>
              <a:gd name="connsiteY0" fmla="*/ 17653120 h 28099720"/>
              <a:gd name="connsiteX1" fmla="*/ 1816292 w 28121843"/>
              <a:gd name="connsiteY1" fmla="*/ 6642084 h 28099720"/>
              <a:gd name="connsiteX2" fmla="*/ 10819402 w 28121843"/>
              <a:gd name="connsiteY2" fmla="*/ 0 h 28099720"/>
              <a:gd name="connsiteX3" fmla="*/ 23963174 w 28121843"/>
              <a:gd name="connsiteY3" fmla="*/ 4073167 h 28099720"/>
              <a:gd name="connsiteX4" fmla="*/ 28121843 w 28121843"/>
              <a:gd name="connsiteY4" fmla="*/ 14050408 h 28099720"/>
              <a:gd name="connsiteX5" fmla="*/ 23984927 w 28121843"/>
              <a:gd name="connsiteY5" fmla="*/ 23953389 h 28099720"/>
              <a:gd name="connsiteX6" fmla="*/ 14039905 w 28121843"/>
              <a:gd name="connsiteY6" fmla="*/ 28099720 h 28099720"/>
              <a:gd name="connsiteX7" fmla="*/ 6454645 w 28121843"/>
              <a:gd name="connsiteY7" fmla="*/ 26560884 h 28099720"/>
              <a:gd name="connsiteX8" fmla="*/ 0 w 28121843"/>
              <a:gd name="connsiteY8" fmla="*/ 17653120 h 28099720"/>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3984927 w 28121843"/>
              <a:gd name="connsiteY5" fmla="*/ 23953389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3"/>
              <a:gd name="connsiteY0" fmla="*/ 17653120 h 28125895"/>
              <a:gd name="connsiteX1" fmla="*/ 1816292 w 28121843"/>
              <a:gd name="connsiteY1" fmla="*/ 6642084 h 28125895"/>
              <a:gd name="connsiteX2" fmla="*/ 10819402 w 28121843"/>
              <a:gd name="connsiteY2" fmla="*/ 0 h 28125895"/>
              <a:gd name="connsiteX3" fmla="*/ 23963174 w 28121843"/>
              <a:gd name="connsiteY3" fmla="*/ 4073167 h 28125895"/>
              <a:gd name="connsiteX4" fmla="*/ 28121843 w 28121843"/>
              <a:gd name="connsiteY4" fmla="*/ 14050408 h 28125895"/>
              <a:gd name="connsiteX5" fmla="*/ 26348193 w 28121843"/>
              <a:gd name="connsiteY5" fmla="*/ 21440624 h 28125895"/>
              <a:gd name="connsiteX6" fmla="*/ 17353477 w 28121843"/>
              <a:gd name="connsiteY6" fmla="*/ 28125895 h 28125895"/>
              <a:gd name="connsiteX7" fmla="*/ 6454645 w 28121843"/>
              <a:gd name="connsiteY7" fmla="*/ 26560884 h 28125895"/>
              <a:gd name="connsiteX8" fmla="*/ 0 w 28121843"/>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3963174 w 28121845"/>
              <a:gd name="connsiteY3" fmla="*/ 4073167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125895"/>
              <a:gd name="connsiteX1" fmla="*/ 1816292 w 28121845"/>
              <a:gd name="connsiteY1" fmla="*/ 6642084 h 28125895"/>
              <a:gd name="connsiteX2" fmla="*/ 10819402 w 28121845"/>
              <a:gd name="connsiteY2" fmla="*/ 0 h 28125895"/>
              <a:gd name="connsiteX3" fmla="*/ 21687439 w 28121845"/>
              <a:gd name="connsiteY3" fmla="*/ 1573492 h 28125895"/>
              <a:gd name="connsiteX4" fmla="*/ 28121845 w 28121845"/>
              <a:gd name="connsiteY4" fmla="*/ 10464488 h 28125895"/>
              <a:gd name="connsiteX5" fmla="*/ 26348193 w 28121845"/>
              <a:gd name="connsiteY5" fmla="*/ 21440624 h 28125895"/>
              <a:gd name="connsiteX6" fmla="*/ 17353477 w 28121845"/>
              <a:gd name="connsiteY6" fmla="*/ 28125895 h 28125895"/>
              <a:gd name="connsiteX7" fmla="*/ 6454645 w 28121845"/>
              <a:gd name="connsiteY7" fmla="*/ 26560884 h 28125895"/>
              <a:gd name="connsiteX8" fmla="*/ 0 w 28121845"/>
              <a:gd name="connsiteY8" fmla="*/ 17653120 h 28125895"/>
              <a:gd name="connsiteX0" fmla="*/ 0 w 28121845"/>
              <a:gd name="connsiteY0" fmla="*/ 17653120 h 28243681"/>
              <a:gd name="connsiteX1" fmla="*/ 1816292 w 28121845"/>
              <a:gd name="connsiteY1" fmla="*/ 6642084 h 28243681"/>
              <a:gd name="connsiteX2" fmla="*/ 10819402 w 28121845"/>
              <a:gd name="connsiteY2" fmla="*/ 0 h 28243681"/>
              <a:gd name="connsiteX3" fmla="*/ 21687439 w 28121845"/>
              <a:gd name="connsiteY3" fmla="*/ 1573492 h 28243681"/>
              <a:gd name="connsiteX4" fmla="*/ 28121845 w 28121845"/>
              <a:gd name="connsiteY4" fmla="*/ 10464488 h 28243681"/>
              <a:gd name="connsiteX5" fmla="*/ 26348193 w 28121845"/>
              <a:gd name="connsiteY5" fmla="*/ 21440624 h 28243681"/>
              <a:gd name="connsiteX6" fmla="*/ 17353477 w 28121845"/>
              <a:gd name="connsiteY6" fmla="*/ 28243681 h 28243681"/>
              <a:gd name="connsiteX7" fmla="*/ 6454645 w 28121845"/>
              <a:gd name="connsiteY7" fmla="*/ 26560884 h 28243681"/>
              <a:gd name="connsiteX8" fmla="*/ 0 w 28121845"/>
              <a:gd name="connsiteY8" fmla="*/ 17653120 h 28243681"/>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60884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367117 w 28121845"/>
              <a:gd name="connsiteY7" fmla="*/ 26914242 h 28138980"/>
              <a:gd name="connsiteX8" fmla="*/ 0 w 28121845"/>
              <a:gd name="connsiteY8" fmla="*/ 17653120 h 28138980"/>
              <a:gd name="connsiteX0" fmla="*/ 0 w 28121845"/>
              <a:gd name="connsiteY0" fmla="*/ 17653120 h 28138980"/>
              <a:gd name="connsiteX1" fmla="*/ 1816292 w 28121845"/>
              <a:gd name="connsiteY1" fmla="*/ 6642084 h 28138980"/>
              <a:gd name="connsiteX2" fmla="*/ 10819402 w 28121845"/>
              <a:gd name="connsiteY2" fmla="*/ 0 h 28138980"/>
              <a:gd name="connsiteX3" fmla="*/ 21687439 w 28121845"/>
              <a:gd name="connsiteY3" fmla="*/ 1573492 h 28138980"/>
              <a:gd name="connsiteX4" fmla="*/ 28121845 w 28121845"/>
              <a:gd name="connsiteY4" fmla="*/ 10464488 h 28138980"/>
              <a:gd name="connsiteX5" fmla="*/ 26348193 w 28121845"/>
              <a:gd name="connsiteY5" fmla="*/ 21440624 h 28138980"/>
              <a:gd name="connsiteX6" fmla="*/ 17328468 w 28121845"/>
              <a:gd name="connsiteY6" fmla="*/ 28138980 h 28138980"/>
              <a:gd name="connsiteX7" fmla="*/ 6454645 w 28121845"/>
              <a:gd name="connsiteY7" fmla="*/ 26547799 h 28138980"/>
              <a:gd name="connsiteX8" fmla="*/ 0 w 28121845"/>
              <a:gd name="connsiteY8" fmla="*/ 17653120 h 281389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21845" h="28138980">
                <a:moveTo>
                  <a:pt x="0" y="17653120"/>
                </a:moveTo>
                <a:lnTo>
                  <a:pt x="1816292" y="6642084"/>
                </a:lnTo>
                <a:lnTo>
                  <a:pt x="10819402" y="0"/>
                </a:lnTo>
                <a:lnTo>
                  <a:pt x="21687439" y="1573492"/>
                </a:lnTo>
                <a:lnTo>
                  <a:pt x="28121845" y="10464488"/>
                </a:lnTo>
                <a:lnTo>
                  <a:pt x="26348193" y="21440624"/>
                </a:lnTo>
                <a:lnTo>
                  <a:pt x="17328468" y="28138980"/>
                </a:lnTo>
                <a:lnTo>
                  <a:pt x="6454645" y="26547799"/>
                </a:lnTo>
                <a:lnTo>
                  <a:pt x="0" y="17653120"/>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Tree>
    <p:extLst>
      <p:ext uri="{BB962C8B-B14F-4D97-AF65-F5344CB8AC3E}">
        <p14:creationId xmlns:p14="http://schemas.microsoft.com/office/powerpoint/2010/main" val="13736229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63" name="Shape 1063"/>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42292609"/>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Partners">
    <p:spTree>
      <p:nvGrpSpPr>
        <p:cNvPr id="1" name=""/>
        <p:cNvGrpSpPr/>
        <p:nvPr/>
      </p:nvGrpSpPr>
      <p:grpSpPr>
        <a:xfrm>
          <a:off x="0" y="0"/>
          <a:ext cx="0" cy="0"/>
          <a:chOff x="0" y="0"/>
          <a:chExt cx="0" cy="0"/>
        </a:xfrm>
      </p:grpSpPr>
      <p:sp>
        <p:nvSpPr>
          <p:cNvPr id="5" name="Picture Placeholder 8"/>
          <p:cNvSpPr>
            <a:spLocks noGrp="1"/>
          </p:cNvSpPr>
          <p:nvPr>
            <p:ph type="pic" sz="quarter" idx="10"/>
          </p:nvPr>
        </p:nvSpPr>
        <p:spPr>
          <a:xfrm>
            <a:off x="3517982" y="850982"/>
            <a:ext cx="5156002" cy="5156002"/>
          </a:xfrm>
          <a:custGeom>
            <a:avLst/>
            <a:gdLst>
              <a:gd name="connsiteX0" fmla="*/ 0 w 28119600"/>
              <a:gd name="connsiteY0" fmla="*/ 8235950 h 28119600"/>
              <a:gd name="connsiteX1" fmla="*/ 8235950 w 28119600"/>
              <a:gd name="connsiteY1" fmla="*/ 0 h 28119600"/>
              <a:gd name="connsiteX2" fmla="*/ 19883650 w 28119600"/>
              <a:gd name="connsiteY2" fmla="*/ 0 h 28119600"/>
              <a:gd name="connsiteX3" fmla="*/ 28119600 w 28119600"/>
              <a:gd name="connsiteY3" fmla="*/ 8235950 h 28119600"/>
              <a:gd name="connsiteX4" fmla="*/ 28119600 w 28119600"/>
              <a:gd name="connsiteY4" fmla="*/ 19883650 h 28119600"/>
              <a:gd name="connsiteX5" fmla="*/ 19883650 w 28119600"/>
              <a:gd name="connsiteY5" fmla="*/ 28119600 h 28119600"/>
              <a:gd name="connsiteX6" fmla="*/ 8235950 w 28119600"/>
              <a:gd name="connsiteY6" fmla="*/ 28119600 h 28119600"/>
              <a:gd name="connsiteX7" fmla="*/ 0 w 28119600"/>
              <a:gd name="connsiteY7" fmla="*/ 19883650 h 28119600"/>
              <a:gd name="connsiteX8" fmla="*/ 0 w 28119600"/>
              <a:gd name="connsiteY8" fmla="*/ 8235950 h 28119600"/>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19883650 w 28119600"/>
              <a:gd name="connsiteY5" fmla="*/ 28119600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9883650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8119600 w 28119600"/>
              <a:gd name="connsiteY3" fmla="*/ 8235950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9883650 w 28119600"/>
              <a:gd name="connsiteY2" fmla="*/ 0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35950 h 28135365"/>
              <a:gd name="connsiteX1" fmla="*/ 8235950 w 28119600"/>
              <a:gd name="connsiteY1" fmla="*/ 0 h 28135365"/>
              <a:gd name="connsiteX2" fmla="*/ 14097705 w 28119600"/>
              <a:gd name="connsiteY2" fmla="*/ 15766 h 28135365"/>
              <a:gd name="connsiteX3" fmla="*/ 24020566 w 28119600"/>
              <a:gd name="connsiteY3" fmla="*/ 4168447 h 28135365"/>
              <a:gd name="connsiteX4" fmla="*/ 28119600 w 28119600"/>
              <a:gd name="connsiteY4" fmla="*/ 14066174 h 28135365"/>
              <a:gd name="connsiteX5" fmla="*/ 23982685 w 28119600"/>
              <a:gd name="connsiteY5" fmla="*/ 23989035 h 28135365"/>
              <a:gd name="connsiteX6" fmla="*/ 14037661 w 28119600"/>
              <a:gd name="connsiteY6" fmla="*/ 28135365 h 28135365"/>
              <a:gd name="connsiteX7" fmla="*/ 0 w 28119600"/>
              <a:gd name="connsiteY7" fmla="*/ 19883650 h 28135365"/>
              <a:gd name="connsiteX8" fmla="*/ 0 w 28119600"/>
              <a:gd name="connsiteY8" fmla="*/ 8235950 h 28135365"/>
              <a:gd name="connsiteX0" fmla="*/ 0 w 28119600"/>
              <a:gd name="connsiteY0" fmla="*/ 8220184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8220184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0 w 28119600"/>
              <a:gd name="connsiteY7" fmla="*/ 198678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56755 w 28119600"/>
              <a:gd name="connsiteY7" fmla="*/ 24141710 h 28119599"/>
              <a:gd name="connsiteX8" fmla="*/ 0 w 28119600"/>
              <a:gd name="connsiteY8" fmla="*/ 13974598 h 28119599"/>
              <a:gd name="connsiteX0" fmla="*/ 0 w 28119600"/>
              <a:gd name="connsiteY0" fmla="*/ 13974598 h 28119599"/>
              <a:gd name="connsiteX1" fmla="*/ 4136915 w 28119600"/>
              <a:gd name="connsiteY1" fmla="*/ 4083268 h 28119599"/>
              <a:gd name="connsiteX2" fmla="*/ 14097705 w 28119600"/>
              <a:gd name="connsiteY2" fmla="*/ 0 h 28119599"/>
              <a:gd name="connsiteX3" fmla="*/ 24020566 w 28119600"/>
              <a:gd name="connsiteY3" fmla="*/ 4152681 h 28119599"/>
              <a:gd name="connsiteX4" fmla="*/ 28119600 w 28119600"/>
              <a:gd name="connsiteY4" fmla="*/ 14050408 h 28119599"/>
              <a:gd name="connsiteX5" fmla="*/ 23982685 w 28119600"/>
              <a:gd name="connsiteY5" fmla="*/ 23973269 h 28119599"/>
              <a:gd name="connsiteX6" fmla="*/ 14037661 w 28119600"/>
              <a:gd name="connsiteY6" fmla="*/ 28119599 h 28119599"/>
              <a:gd name="connsiteX7" fmla="*/ 4096512 w 28119600"/>
              <a:gd name="connsiteY7" fmla="*/ 23982684 h 28119599"/>
              <a:gd name="connsiteX8" fmla="*/ 0 w 28119600"/>
              <a:gd name="connsiteY8" fmla="*/ 13974598 h 28119599"/>
              <a:gd name="connsiteX0" fmla="*/ 0 w 28119600"/>
              <a:gd name="connsiteY0" fmla="*/ 13974598 h 28238869"/>
              <a:gd name="connsiteX1" fmla="*/ 4136915 w 28119600"/>
              <a:gd name="connsiteY1" fmla="*/ 4083268 h 28238869"/>
              <a:gd name="connsiteX2" fmla="*/ 14097705 w 28119600"/>
              <a:gd name="connsiteY2" fmla="*/ 0 h 28238869"/>
              <a:gd name="connsiteX3" fmla="*/ 24020566 w 28119600"/>
              <a:gd name="connsiteY3" fmla="*/ 4152681 h 28238869"/>
              <a:gd name="connsiteX4" fmla="*/ 28119600 w 28119600"/>
              <a:gd name="connsiteY4" fmla="*/ 14050408 h 28238869"/>
              <a:gd name="connsiteX5" fmla="*/ 23982685 w 28119600"/>
              <a:gd name="connsiteY5" fmla="*/ 23973269 h 28238869"/>
              <a:gd name="connsiteX6" fmla="*/ 14037661 w 28119600"/>
              <a:gd name="connsiteY6" fmla="*/ 28238869 h 28238869"/>
              <a:gd name="connsiteX7" fmla="*/ 4096512 w 28119600"/>
              <a:gd name="connsiteY7" fmla="*/ 23982684 h 28238869"/>
              <a:gd name="connsiteX8" fmla="*/ 0 w 28119600"/>
              <a:gd name="connsiteY8" fmla="*/ 13974598 h 28238869"/>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3982685 w 28119600"/>
              <a:gd name="connsiteY5" fmla="*/ 2397326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62197 w 28119600"/>
              <a:gd name="connsiteY5" fmla="*/ 24052781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19600"/>
              <a:gd name="connsiteY0" fmla="*/ 13974598 h 28099720"/>
              <a:gd name="connsiteX1" fmla="*/ 4136915 w 28119600"/>
              <a:gd name="connsiteY1" fmla="*/ 4083268 h 28099720"/>
              <a:gd name="connsiteX2" fmla="*/ 14097705 w 28119600"/>
              <a:gd name="connsiteY2" fmla="*/ 0 h 28099720"/>
              <a:gd name="connsiteX3" fmla="*/ 24020566 w 28119600"/>
              <a:gd name="connsiteY3" fmla="*/ 4152681 h 28099720"/>
              <a:gd name="connsiteX4" fmla="*/ 28119600 w 28119600"/>
              <a:gd name="connsiteY4" fmla="*/ 14050408 h 28099720"/>
              <a:gd name="connsiteX5" fmla="*/ 24002561 w 28119600"/>
              <a:gd name="connsiteY5" fmla="*/ 23953389 h 28099720"/>
              <a:gd name="connsiteX6" fmla="*/ 14057539 w 28119600"/>
              <a:gd name="connsiteY6" fmla="*/ 28099720 h 28099720"/>
              <a:gd name="connsiteX7" fmla="*/ 4096512 w 28119600"/>
              <a:gd name="connsiteY7" fmla="*/ 23982684 h 28099720"/>
              <a:gd name="connsiteX8" fmla="*/ 0 w 28119600"/>
              <a:gd name="connsiteY8" fmla="*/ 13974598 h 28099720"/>
              <a:gd name="connsiteX0" fmla="*/ 0 w 28199113"/>
              <a:gd name="connsiteY0" fmla="*/ 13974598 h 28099720"/>
              <a:gd name="connsiteX1" fmla="*/ 4136915 w 28199113"/>
              <a:gd name="connsiteY1" fmla="*/ 4083268 h 28099720"/>
              <a:gd name="connsiteX2" fmla="*/ 14097705 w 28199113"/>
              <a:gd name="connsiteY2" fmla="*/ 0 h 28099720"/>
              <a:gd name="connsiteX3" fmla="*/ 24020566 w 28199113"/>
              <a:gd name="connsiteY3" fmla="*/ 4152681 h 28099720"/>
              <a:gd name="connsiteX4" fmla="*/ 28199113 w 28199113"/>
              <a:gd name="connsiteY4" fmla="*/ 14050408 h 28099720"/>
              <a:gd name="connsiteX5" fmla="*/ 24002561 w 28199113"/>
              <a:gd name="connsiteY5" fmla="*/ 23953389 h 28099720"/>
              <a:gd name="connsiteX6" fmla="*/ 14057539 w 28199113"/>
              <a:gd name="connsiteY6" fmla="*/ 28099720 h 28099720"/>
              <a:gd name="connsiteX7" fmla="*/ 4096512 w 28199113"/>
              <a:gd name="connsiteY7" fmla="*/ 23982684 h 28099720"/>
              <a:gd name="connsiteX8" fmla="*/ 0 w 28199113"/>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152681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020566 w 28139477"/>
              <a:gd name="connsiteY3" fmla="*/ 4073168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4159713 w 28139477"/>
              <a:gd name="connsiteY3" fmla="*/ 3973776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136915 w 28139477"/>
              <a:gd name="connsiteY1" fmla="*/ 4083268 h 28099720"/>
              <a:gd name="connsiteX2" fmla="*/ 14097705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4113746 h 28238868"/>
              <a:gd name="connsiteX1" fmla="*/ 4136915 w 28139477"/>
              <a:gd name="connsiteY1" fmla="*/ 4222416 h 28238868"/>
              <a:gd name="connsiteX2" fmla="*/ 14097705 w 28139477"/>
              <a:gd name="connsiteY2" fmla="*/ 0 h 28238868"/>
              <a:gd name="connsiteX3" fmla="*/ 23980808 w 28139477"/>
              <a:gd name="connsiteY3" fmla="*/ 4212315 h 28238868"/>
              <a:gd name="connsiteX4" fmla="*/ 28139477 w 28139477"/>
              <a:gd name="connsiteY4" fmla="*/ 14189556 h 28238868"/>
              <a:gd name="connsiteX5" fmla="*/ 24002561 w 28139477"/>
              <a:gd name="connsiteY5" fmla="*/ 24092537 h 28238868"/>
              <a:gd name="connsiteX6" fmla="*/ 14057539 w 28139477"/>
              <a:gd name="connsiteY6" fmla="*/ 28238868 h 28238868"/>
              <a:gd name="connsiteX7" fmla="*/ 4096512 w 28139477"/>
              <a:gd name="connsiteY7" fmla="*/ 24121832 h 28238868"/>
              <a:gd name="connsiteX8" fmla="*/ 0 w 28139477"/>
              <a:gd name="connsiteY8" fmla="*/ 14113746 h 28238868"/>
              <a:gd name="connsiteX0" fmla="*/ 0 w 28139477"/>
              <a:gd name="connsiteY0" fmla="*/ 13974598 h 28099720"/>
              <a:gd name="connsiteX1" fmla="*/ 4136915 w 28139477"/>
              <a:gd name="connsiteY1" fmla="*/ 4083268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063390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3958010 w 28139477"/>
              <a:gd name="connsiteY1" fmla="*/ 3884485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139477"/>
              <a:gd name="connsiteY0" fmla="*/ 13974598 h 28099720"/>
              <a:gd name="connsiteX1" fmla="*/ 4097158 w 28139477"/>
              <a:gd name="connsiteY1" fmla="*/ 4103146 h 28099720"/>
              <a:gd name="connsiteX2" fmla="*/ 14038070 w 28139477"/>
              <a:gd name="connsiteY2" fmla="*/ 0 h 28099720"/>
              <a:gd name="connsiteX3" fmla="*/ 23980808 w 28139477"/>
              <a:gd name="connsiteY3" fmla="*/ 4073167 h 28099720"/>
              <a:gd name="connsiteX4" fmla="*/ 28139477 w 28139477"/>
              <a:gd name="connsiteY4" fmla="*/ 14050408 h 28099720"/>
              <a:gd name="connsiteX5" fmla="*/ 24002561 w 28139477"/>
              <a:gd name="connsiteY5" fmla="*/ 23953389 h 28099720"/>
              <a:gd name="connsiteX6" fmla="*/ 14057539 w 28139477"/>
              <a:gd name="connsiteY6" fmla="*/ 28099720 h 28099720"/>
              <a:gd name="connsiteX7" fmla="*/ 4096512 w 28139477"/>
              <a:gd name="connsiteY7" fmla="*/ 23982684 h 28099720"/>
              <a:gd name="connsiteX8" fmla="*/ 0 w 28139477"/>
              <a:gd name="connsiteY8" fmla="*/ 13974598 h 28099720"/>
              <a:gd name="connsiteX0" fmla="*/ 0 w 28258747"/>
              <a:gd name="connsiteY0" fmla="*/ 13974598 h 28099720"/>
              <a:gd name="connsiteX1" fmla="*/ 4216428 w 28258747"/>
              <a:gd name="connsiteY1" fmla="*/ 4103146 h 28099720"/>
              <a:gd name="connsiteX2" fmla="*/ 14157340 w 28258747"/>
              <a:gd name="connsiteY2" fmla="*/ 0 h 28099720"/>
              <a:gd name="connsiteX3" fmla="*/ 24100078 w 28258747"/>
              <a:gd name="connsiteY3" fmla="*/ 4073167 h 28099720"/>
              <a:gd name="connsiteX4" fmla="*/ 28258747 w 28258747"/>
              <a:gd name="connsiteY4" fmla="*/ 14050408 h 28099720"/>
              <a:gd name="connsiteX5" fmla="*/ 24121831 w 28258747"/>
              <a:gd name="connsiteY5" fmla="*/ 23953389 h 28099720"/>
              <a:gd name="connsiteX6" fmla="*/ 14176809 w 28258747"/>
              <a:gd name="connsiteY6" fmla="*/ 28099720 h 28099720"/>
              <a:gd name="connsiteX7" fmla="*/ 4215782 w 28258747"/>
              <a:gd name="connsiteY7" fmla="*/ 23982684 h 28099720"/>
              <a:gd name="connsiteX8" fmla="*/ 0 w 28258747"/>
              <a:gd name="connsiteY8" fmla="*/ 13974598 h 28099720"/>
              <a:gd name="connsiteX0" fmla="*/ 0 w 28159356"/>
              <a:gd name="connsiteY0" fmla="*/ 14054111 h 28099720"/>
              <a:gd name="connsiteX1" fmla="*/ 4117037 w 28159356"/>
              <a:gd name="connsiteY1" fmla="*/ 4103146 h 28099720"/>
              <a:gd name="connsiteX2" fmla="*/ 14057949 w 28159356"/>
              <a:gd name="connsiteY2" fmla="*/ 0 h 28099720"/>
              <a:gd name="connsiteX3" fmla="*/ 24000687 w 28159356"/>
              <a:gd name="connsiteY3" fmla="*/ 4073167 h 28099720"/>
              <a:gd name="connsiteX4" fmla="*/ 28159356 w 28159356"/>
              <a:gd name="connsiteY4" fmla="*/ 14050408 h 28099720"/>
              <a:gd name="connsiteX5" fmla="*/ 24022440 w 28159356"/>
              <a:gd name="connsiteY5" fmla="*/ 23953389 h 28099720"/>
              <a:gd name="connsiteX6" fmla="*/ 14077418 w 28159356"/>
              <a:gd name="connsiteY6" fmla="*/ 28099720 h 28099720"/>
              <a:gd name="connsiteX7" fmla="*/ 4116391 w 28159356"/>
              <a:gd name="connsiteY7" fmla="*/ 23982684 h 28099720"/>
              <a:gd name="connsiteX8" fmla="*/ 0 w 28159356"/>
              <a:gd name="connsiteY8" fmla="*/ 14054111 h 280997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59356" h="28099720">
                <a:moveTo>
                  <a:pt x="0" y="14054111"/>
                </a:moveTo>
                <a:lnTo>
                  <a:pt x="4117037" y="4103146"/>
                </a:lnTo>
                <a:lnTo>
                  <a:pt x="14057949" y="0"/>
                </a:lnTo>
                <a:lnTo>
                  <a:pt x="24000687" y="4073167"/>
                </a:lnTo>
                <a:lnTo>
                  <a:pt x="28159356" y="14050408"/>
                </a:lnTo>
                <a:lnTo>
                  <a:pt x="24022440" y="23953389"/>
                </a:lnTo>
                <a:lnTo>
                  <a:pt x="14077418" y="28099720"/>
                </a:lnTo>
                <a:lnTo>
                  <a:pt x="4116391" y="23982684"/>
                </a:lnTo>
                <a:lnTo>
                  <a:pt x="0" y="14054111"/>
                </a:lnTo>
                <a:close/>
              </a:path>
            </a:pathLst>
          </a:custGeom>
          <a:ln w="12700">
            <a:miter lim="400000"/>
          </a:ln>
          <a:extLst>
            <a:ext uri="{C572A759-6A51-4108-AA02-DFA0A04FC94B}">
              <ma14:wrappingTextBoxFlag xmlns:ma14="http://schemas.microsoft.com/office/mac/drawingml/2011/main" xmlns="" val="1"/>
            </a:ext>
          </a:extLst>
        </p:spPr>
        <p:txBody>
          <a:bodyPr/>
          <a:lstStyle>
            <a:lvl1pPr>
              <a:defRPr/>
            </a:lvl1pPr>
          </a:lstStyle>
          <a:p>
            <a:endParaRPr lang="en-US" dirty="0"/>
          </a:p>
        </p:txBody>
      </p:sp>
      <p:sp>
        <p:nvSpPr>
          <p:cNvPr id="158" name="Shape 158"/>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208123750"/>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Blank (Dark)">
    <p:bg>
      <p:bgPr>
        <a:solidFill>
          <a:srgbClr val="16171A"/>
        </a:solidFill>
        <a:effectLst/>
      </p:bgPr>
    </p:bg>
    <p:spTree>
      <p:nvGrpSpPr>
        <p:cNvPr id="1" name=""/>
        <p:cNvGrpSpPr/>
        <p:nvPr/>
      </p:nvGrpSpPr>
      <p:grpSpPr>
        <a:xfrm>
          <a:off x="0" y="0"/>
          <a:ext cx="0" cy="0"/>
          <a:chOff x="0" y="0"/>
          <a:chExt cx="0" cy="0"/>
        </a:xfrm>
      </p:grpSpPr>
      <p:sp>
        <p:nvSpPr>
          <p:cNvPr id="1134" name="Shape 1134"/>
          <p:cNvSpPr>
            <a:spLocks noGrp="1"/>
          </p:cNvSpPr>
          <p:nvPr>
            <p:ph type="sldNum" sz="quarter" idx="2"/>
          </p:nvPr>
        </p:nvSpPr>
        <p:spPr>
          <a:xfrm>
            <a:off x="5982010" y="6505277"/>
            <a:ext cx="339836" cy="298158"/>
          </a:xfrm>
          <a:prstGeom prst="rect">
            <a:avLst/>
          </a:prstGeom>
        </p:spPr>
        <p:txBody>
          <a:bodyPr/>
          <a:lstStyle>
            <a:lvl1pPr>
              <a:defRPr/>
            </a:lvl1pPr>
          </a:lstStyle>
          <a:p>
            <a:fld id="{86CB4B4D-7CA3-9044-876B-883B54F8677D}" type="slidenum">
              <a:rPr lang="en-US" altLang="zh-CN" smtClean="0"/>
              <a:pPr/>
              <a:t>‹#›</a:t>
            </a:fld>
            <a:endParaRPr lang="en-US" altLang="zh-CN" dirty="0"/>
          </a:p>
        </p:txBody>
      </p:sp>
    </p:spTree>
    <p:extLst>
      <p:ext uri="{BB962C8B-B14F-4D97-AF65-F5344CB8AC3E}">
        <p14:creationId xmlns:p14="http://schemas.microsoft.com/office/powerpoint/2010/main" val="38891189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77242674"/>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4">
            <a:lumMod val="20000"/>
            <a:lumOff val="80000"/>
            <a:alpha val="0"/>
          </a:schemeClr>
        </a:solidFill>
        <a:effectLst/>
      </p:bgPr>
    </p:bg>
    <p:spTree>
      <p:nvGrpSpPr>
        <p:cNvPr id="1" name=""/>
        <p:cNvGrpSpPr/>
        <p:nvPr/>
      </p:nvGrpSpPr>
      <p:grpSpPr>
        <a:xfrm>
          <a:off x="0" y="0"/>
          <a:ext cx="0" cy="0"/>
          <a:chOff x="0" y="0"/>
          <a:chExt cx="0" cy="0"/>
        </a:xfrm>
      </p:grpSpPr>
      <p:pic>
        <p:nvPicPr>
          <p:cNvPr id="7" name="Picture 3"/>
          <p:cNvPicPr>
            <a:picLocks noChangeAspect="1"/>
          </p:cNvPicPr>
          <p:nvPr userDrawn="1"/>
        </p:nvPicPr>
        <p:blipFill>
          <a:blip r:embed="rId2"/>
          <a:srcRect/>
          <a:stretch>
            <a:fillRect/>
          </a:stretch>
        </p:blipFill>
        <p:spPr>
          <a:xfrm>
            <a:off x="0" y="93980"/>
            <a:ext cx="9283700" cy="1125220"/>
          </a:xfrm>
          <a:prstGeom prst="rect">
            <a:avLst/>
          </a:prstGeom>
        </p:spPr>
      </p:pic>
      <p:pic>
        <p:nvPicPr>
          <p:cNvPr id="8" name="Picture 6"/>
          <p:cNvPicPr>
            <a:picLocks noChangeAspect="1"/>
          </p:cNvPicPr>
          <p:nvPr userDrawn="1"/>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87325" y="93980"/>
            <a:ext cx="1558925" cy="1313180"/>
          </a:xfrm>
          <a:prstGeom prst="rect">
            <a:avLst/>
          </a:prstGeom>
        </p:spPr>
      </p:pic>
      <p:grpSp>
        <p:nvGrpSpPr>
          <p:cNvPr id="9" name="Group 8"/>
          <p:cNvGrpSpPr/>
          <p:nvPr userDrawn="1"/>
        </p:nvGrpSpPr>
        <p:grpSpPr>
          <a:xfrm>
            <a:off x="9364345" y="127000"/>
            <a:ext cx="2947670" cy="1614170"/>
            <a:chOff x="14717" y="483"/>
            <a:chExt cx="4642" cy="2542"/>
          </a:xfrm>
        </p:grpSpPr>
        <p:pic>
          <p:nvPicPr>
            <p:cNvPr id="49" name="Picture 9"/>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rot="1080000" flipH="1">
              <a:off x="14717" y="1777"/>
              <a:ext cx="4642" cy="1248"/>
            </a:xfrm>
            <a:prstGeom prst="rect">
              <a:avLst/>
            </a:prstGeom>
          </p:spPr>
        </p:pic>
        <p:pic>
          <p:nvPicPr>
            <p:cNvPr id="52" name="Picture 51"/>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6093" y="483"/>
              <a:ext cx="1491" cy="1622"/>
            </a:xfrm>
            <a:prstGeom prst="rect">
              <a:avLst/>
            </a:prstGeom>
          </p:spPr>
        </p:pic>
        <p:pic>
          <p:nvPicPr>
            <p:cNvPr id="57" name="Picture 5"/>
            <p:cNvPicPr>
              <a:picLocks noChangeAspect="1"/>
            </p:cNvPicPr>
            <p:nvPr/>
          </p:nvPicPr>
          <p:blipFill>
            <a:blip r:embed="rId9"/>
            <a:srcRect/>
            <a:stretch>
              <a:fillRect/>
            </a:stretch>
          </p:blipFill>
          <p:spPr>
            <a:xfrm flipH="1">
              <a:off x="17253" y="1054"/>
              <a:ext cx="1917" cy="1841"/>
            </a:xfrm>
            <a:prstGeom prst="rect">
              <a:avLst/>
            </a:prstGeom>
          </p:spPr>
        </p:pic>
      </p:grpSp>
    </p:spTree>
    <p:extLst>
      <p:ext uri="{BB962C8B-B14F-4D97-AF65-F5344CB8AC3E}">
        <p14:creationId xmlns:p14="http://schemas.microsoft.com/office/powerpoint/2010/main" val="3538994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7" presetClass="entr" presetSubtype="2" fill="hold" nodeType="withEffect">
                                  <p:stCondLst>
                                    <p:cond delay="0"/>
                                  </p:stCondLst>
                                  <p:childTnLst>
                                    <p:set>
                                      <p:cBhvr>
                                        <p:cTn id="6" dur="1000"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par>
                                <p:cTn id="9" presetID="55" presetClass="entr" presetSubtype="0"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p:cTn id="11" dur="1000" fill="hold"/>
                                        <p:tgtEl>
                                          <p:spTgt spid="8"/>
                                        </p:tgtEl>
                                        <p:attrNameLst>
                                          <p:attrName>ppt_w</p:attrName>
                                        </p:attrNameLst>
                                      </p:cBhvr>
                                      <p:tavLst>
                                        <p:tav tm="0">
                                          <p:val>
                                            <p:strVal val="#ppt_w*0.70"/>
                                          </p:val>
                                        </p:tav>
                                        <p:tav tm="100000">
                                          <p:val>
                                            <p:strVal val="#ppt_w"/>
                                          </p:val>
                                        </p:tav>
                                      </p:tavLst>
                                    </p:anim>
                                    <p:anim calcmode="lin" valueType="num">
                                      <p:cBhvr>
                                        <p:cTn id="12" dur="1000" fill="hold"/>
                                        <p:tgtEl>
                                          <p:spTgt spid="8"/>
                                        </p:tgtEl>
                                        <p:attrNameLst>
                                          <p:attrName>ppt_h</p:attrName>
                                        </p:attrNameLst>
                                      </p:cBhvr>
                                      <p:tavLst>
                                        <p:tav tm="0">
                                          <p:val>
                                            <p:strVal val="#ppt_h"/>
                                          </p:val>
                                        </p:tav>
                                        <p:tav tm="100000">
                                          <p:val>
                                            <p:strVal val="#ppt_h"/>
                                          </p:val>
                                        </p:tav>
                                      </p:tavLst>
                                    </p:anim>
                                    <p:animEffect transition="in" filter="fade">
                                      <p:cBhvr>
                                        <p:cTn id="13" dur="1000"/>
                                        <p:tgtEl>
                                          <p:spTgt spid="8"/>
                                        </p:tgtEl>
                                      </p:cBhvr>
                                    </p:animEffect>
                                  </p:childTnLst>
                                </p:cTn>
                              </p:par>
                              <p:par>
                                <p:cTn id="14" presetID="50" presetClass="entr" presetSubtype="0" decel="100000"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1000" fill="hold"/>
                                        <p:tgtEl>
                                          <p:spTgt spid="7"/>
                                        </p:tgtEl>
                                        <p:attrNameLst>
                                          <p:attrName>ppt_w</p:attrName>
                                        </p:attrNameLst>
                                      </p:cBhvr>
                                      <p:tavLst>
                                        <p:tav tm="0">
                                          <p:val>
                                            <p:strVal val="#ppt_w+.3"/>
                                          </p:val>
                                        </p:tav>
                                        <p:tav tm="100000">
                                          <p:val>
                                            <p:strVal val="#ppt_w"/>
                                          </p:val>
                                        </p:tav>
                                      </p:tavLst>
                                    </p:anim>
                                    <p:anim calcmode="lin" valueType="num">
                                      <p:cBhvr>
                                        <p:cTn id="17" dur="1000" fill="hold"/>
                                        <p:tgtEl>
                                          <p:spTgt spid="7"/>
                                        </p:tgtEl>
                                        <p:attrNameLst>
                                          <p:attrName>ppt_h</p:attrName>
                                        </p:attrNameLst>
                                      </p:cBhvr>
                                      <p:tavLst>
                                        <p:tav tm="0">
                                          <p:val>
                                            <p:strVal val="#ppt_h"/>
                                          </p:val>
                                        </p:tav>
                                        <p:tav tm="100000">
                                          <p:val>
                                            <p:strVal val="#ppt_h"/>
                                          </p:val>
                                        </p:tav>
                                      </p:tavLst>
                                    </p:anim>
                                    <p:animEffect transition="in" filter="fade">
                                      <p:cBhvr>
                                        <p:cTn id="1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grpSp>
        <p:nvGrpSpPr>
          <p:cNvPr id="2" name="Group 1"/>
          <p:cNvGrpSpPr/>
          <p:nvPr userDrawn="1"/>
        </p:nvGrpSpPr>
        <p:grpSpPr>
          <a:xfrm>
            <a:off x="9174480" y="125730"/>
            <a:ext cx="2737485" cy="2210435"/>
            <a:chOff x="14448" y="198"/>
            <a:chExt cx="4311" cy="3481"/>
          </a:xfrm>
        </p:grpSpPr>
        <p:pic>
          <p:nvPicPr>
            <p:cNvPr id="11" name="Picture 11"/>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5715" y="198"/>
              <a:ext cx="3045" cy="3019"/>
            </a:xfrm>
            <a:prstGeom prst="rect">
              <a:avLst/>
            </a:prstGeom>
          </p:spPr>
        </p:pic>
        <p:pic>
          <p:nvPicPr>
            <p:cNvPr id="10" name="Picture 2"/>
            <p:cNvPicPr>
              <a:picLocks noChangeAspect="1"/>
            </p:cNvPicPr>
            <p:nvPr userDrawn="1"/>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4448" y="1035"/>
              <a:ext cx="3826" cy="2645"/>
            </a:xfrm>
            <a:prstGeom prst="rect">
              <a:avLst/>
            </a:prstGeom>
          </p:spPr>
        </p:pic>
      </p:grpSp>
    </p:spTree>
    <p:extLst>
      <p:ext uri="{BB962C8B-B14F-4D97-AF65-F5344CB8AC3E}">
        <p14:creationId xmlns:p14="http://schemas.microsoft.com/office/powerpoint/2010/main" val="4291821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2" fill="hold" nodeType="clickEffect">
                                  <p:stCondLst>
                                    <p:cond delay="0"/>
                                  </p:stCondLst>
                                  <p:childTnLst>
                                    <p:set>
                                      <p:cBhvr>
                                        <p:cTn id="6" dur="500"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p:spPr>
        <p:txBody>
          <a:bodyPr/>
          <a:lstStyle/>
          <a:p>
            <a:fld id="{63A1C593-65D0-4073-BCC9-577B9352EA97}" type="datetimeFigureOut">
              <a:rPr lang="en-US" smtClean="0"/>
              <a:t>5/5/2023</a:t>
            </a:fld>
            <a:endParaRPr lang="en-US"/>
          </a:p>
        </p:txBody>
      </p:sp>
      <p:sp>
        <p:nvSpPr>
          <p:cNvPr id="5" name="Footer Placeholder 4"/>
          <p:cNvSpPr>
            <a:spLocks noGrp="1"/>
          </p:cNvSpPr>
          <p:nvPr>
            <p:ph type="ftr" sz="quarter" idx="11"/>
          </p:nvPr>
        </p:nvSpPr>
        <p:spPr>
          <a:xfrm>
            <a:off x="4038600" y="6356350"/>
            <a:ext cx="4114800" cy="365125"/>
          </a:xfrm>
        </p:spPr>
        <p:txBody>
          <a:bodyPr/>
          <a:lstStyle/>
          <a:p>
            <a:endParaRPr lang="en-US"/>
          </a:p>
        </p:txBody>
      </p:sp>
      <p:sp>
        <p:nvSpPr>
          <p:cNvPr id="6" name="Slide Number Placeholder 5"/>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423370147"/>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5/5/2023</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862133828"/>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p:spPr>
        <p:txBody>
          <a:bodyPr/>
          <a:lstStyle/>
          <a:p>
            <a:fld id="{63A1C593-65D0-4073-BCC9-577B9352EA97}" type="datetimeFigureOut">
              <a:rPr lang="en-US" smtClean="0"/>
              <a:t>5/5/2023</a:t>
            </a:fld>
            <a:endParaRPr lang="en-US"/>
          </a:p>
        </p:txBody>
      </p:sp>
      <p:sp>
        <p:nvSpPr>
          <p:cNvPr id="8" name="Footer Placeholder 7"/>
          <p:cNvSpPr>
            <a:spLocks noGrp="1"/>
          </p:cNvSpPr>
          <p:nvPr>
            <p:ph type="ftr" sz="quarter" idx="11"/>
          </p:nvPr>
        </p:nvSpPr>
        <p:spPr>
          <a:xfrm>
            <a:off x="4038600" y="6356350"/>
            <a:ext cx="4114800" cy="365125"/>
          </a:xfrm>
        </p:spPr>
        <p:txBody>
          <a:bodyPr/>
          <a:lstStyle/>
          <a:p>
            <a:endParaRPr lang="en-US"/>
          </a:p>
        </p:txBody>
      </p:sp>
      <p:sp>
        <p:nvSpPr>
          <p:cNvPr id="9" name="Slide Number Placeholder 8"/>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89034747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p:spPr>
        <p:txBody>
          <a:bodyPr/>
          <a:lstStyle/>
          <a:p>
            <a:fld id="{63A1C593-65D0-4073-BCC9-577B9352EA97}" type="datetimeFigureOut">
              <a:rPr lang="en-US" smtClean="0"/>
              <a:t>5/5/2023</a:t>
            </a:fld>
            <a:endParaRPr lang="en-US"/>
          </a:p>
        </p:txBody>
      </p:sp>
      <p:sp>
        <p:nvSpPr>
          <p:cNvPr id="4" name="Footer Placeholder 3"/>
          <p:cNvSpPr>
            <a:spLocks noGrp="1"/>
          </p:cNvSpPr>
          <p:nvPr>
            <p:ph type="ftr" sz="quarter" idx="11"/>
          </p:nvPr>
        </p:nvSpPr>
        <p:spPr>
          <a:xfrm>
            <a:off x="4038600" y="6356350"/>
            <a:ext cx="4114800" cy="365125"/>
          </a:xfrm>
        </p:spPr>
        <p:txBody>
          <a:bodyPr/>
          <a:lstStyle/>
          <a:p>
            <a:endParaRPr lang="en-US"/>
          </a:p>
        </p:txBody>
      </p:sp>
      <p:sp>
        <p:nvSpPr>
          <p:cNvPr id="5" name="Slide Number Placeholder 4"/>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08801628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p:spPr>
        <p:txBody>
          <a:bodyPr/>
          <a:lstStyle/>
          <a:p>
            <a:fld id="{63A1C593-65D0-4073-BCC9-577B9352EA97}" type="datetimeFigureOut">
              <a:rPr lang="en-US" smtClean="0"/>
              <a:t>5/5/2023</a:t>
            </a:fld>
            <a:endParaRPr lang="en-US"/>
          </a:p>
        </p:txBody>
      </p:sp>
      <p:sp>
        <p:nvSpPr>
          <p:cNvPr id="3" name="Footer Placeholder 2"/>
          <p:cNvSpPr>
            <a:spLocks noGrp="1"/>
          </p:cNvSpPr>
          <p:nvPr>
            <p:ph type="ftr" sz="quarter" idx="11"/>
          </p:nvPr>
        </p:nvSpPr>
        <p:spPr>
          <a:xfrm>
            <a:off x="4038600" y="6356350"/>
            <a:ext cx="4114800" cy="365125"/>
          </a:xfrm>
        </p:spPr>
        <p:txBody>
          <a:bodyPr/>
          <a:lstStyle/>
          <a:p>
            <a:endParaRPr lang="en-US"/>
          </a:p>
        </p:txBody>
      </p:sp>
      <p:sp>
        <p:nvSpPr>
          <p:cNvPr id="4" name="Slide Number Placeholder 3"/>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616731966"/>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838200" y="6356350"/>
            <a:ext cx="2743200" cy="365125"/>
          </a:xfrm>
        </p:spPr>
        <p:txBody>
          <a:bodyPr/>
          <a:lstStyle/>
          <a:p>
            <a:fld id="{63A1C593-65D0-4073-BCC9-577B9352EA97}" type="datetimeFigureOut">
              <a:rPr lang="en-US" smtClean="0"/>
              <a:t>5/5/2023</a:t>
            </a:fld>
            <a:endParaRPr lang="en-US"/>
          </a:p>
        </p:txBody>
      </p:sp>
      <p:sp>
        <p:nvSpPr>
          <p:cNvPr id="6" name="Footer Placeholder 5"/>
          <p:cNvSpPr>
            <a:spLocks noGrp="1"/>
          </p:cNvSpPr>
          <p:nvPr>
            <p:ph type="ftr" sz="quarter" idx="11"/>
          </p:nvPr>
        </p:nvSpPr>
        <p:spPr>
          <a:xfrm>
            <a:off x="4038600" y="6356350"/>
            <a:ext cx="4114800" cy="365125"/>
          </a:xfrm>
        </p:spPr>
        <p:txBody>
          <a:bodyPr/>
          <a:lstStyle/>
          <a:p>
            <a:endParaRPr lang="en-US"/>
          </a:p>
        </p:txBody>
      </p:sp>
      <p:sp>
        <p:nvSpPr>
          <p:cNvPr id="7" name="Slide Number Placeholder 6"/>
          <p:cNvSpPr>
            <a:spLocks noGrp="1"/>
          </p:cNvSpPr>
          <p:nvPr>
            <p:ph type="sldNum" sz="quarter" idx="12"/>
          </p:nvPr>
        </p:nvSpPr>
        <p:spPr>
          <a:xfrm>
            <a:off x="8610600" y="6356350"/>
            <a:ext cx="2743200" cy="365125"/>
          </a:xfrm>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12952098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15.xml"/><Relationship Id="rId18" Type="http://schemas.openxmlformats.org/officeDocument/2006/relationships/slideLayout" Target="../slideLayouts/slideLayout20.xml"/><Relationship Id="rId26" Type="http://schemas.openxmlformats.org/officeDocument/2006/relationships/slideLayout" Target="../slideLayouts/slideLayout28.xml"/><Relationship Id="rId39" Type="http://schemas.openxmlformats.org/officeDocument/2006/relationships/slideLayout" Target="../slideLayouts/slideLayout41.xml"/><Relationship Id="rId21" Type="http://schemas.openxmlformats.org/officeDocument/2006/relationships/slideLayout" Target="../slideLayouts/slideLayout23.xml"/><Relationship Id="rId34" Type="http://schemas.openxmlformats.org/officeDocument/2006/relationships/slideLayout" Target="../slideLayouts/slideLayout36.xml"/><Relationship Id="rId42" Type="http://schemas.openxmlformats.org/officeDocument/2006/relationships/slideLayout" Target="../slideLayouts/slideLayout44.xml"/><Relationship Id="rId47" Type="http://schemas.openxmlformats.org/officeDocument/2006/relationships/slideLayout" Target="../slideLayouts/slideLayout49.xml"/><Relationship Id="rId50" Type="http://schemas.openxmlformats.org/officeDocument/2006/relationships/slideLayout" Target="../slideLayouts/slideLayout52.xml"/><Relationship Id="rId55" Type="http://schemas.openxmlformats.org/officeDocument/2006/relationships/slideLayout" Target="../slideLayouts/slideLayout57.xml"/><Relationship Id="rId63" Type="http://schemas.openxmlformats.org/officeDocument/2006/relationships/slideLayout" Target="../slideLayouts/slideLayout65.xml"/><Relationship Id="rId68" Type="http://schemas.openxmlformats.org/officeDocument/2006/relationships/slideLayout" Target="../slideLayouts/slideLayout70.xml"/><Relationship Id="rId76" Type="http://schemas.openxmlformats.org/officeDocument/2006/relationships/slideLayout" Target="../slideLayouts/slideLayout78.xml"/><Relationship Id="rId84" Type="http://schemas.openxmlformats.org/officeDocument/2006/relationships/slideLayout" Target="../slideLayouts/slideLayout86.xml"/><Relationship Id="rId89" Type="http://schemas.openxmlformats.org/officeDocument/2006/relationships/slideLayout" Target="../slideLayouts/slideLayout91.xml"/><Relationship Id="rId7" Type="http://schemas.openxmlformats.org/officeDocument/2006/relationships/slideLayout" Target="../slideLayouts/slideLayout9.xml"/><Relationship Id="rId71" Type="http://schemas.openxmlformats.org/officeDocument/2006/relationships/slideLayout" Target="../slideLayouts/slideLayout73.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9" Type="http://schemas.openxmlformats.org/officeDocument/2006/relationships/slideLayout" Target="../slideLayouts/slideLayout31.xml"/><Relationship Id="rId11" Type="http://schemas.openxmlformats.org/officeDocument/2006/relationships/slideLayout" Target="../slideLayouts/slideLayout13.xml"/><Relationship Id="rId24" Type="http://schemas.openxmlformats.org/officeDocument/2006/relationships/slideLayout" Target="../slideLayouts/slideLayout26.xml"/><Relationship Id="rId32" Type="http://schemas.openxmlformats.org/officeDocument/2006/relationships/slideLayout" Target="../slideLayouts/slideLayout34.xml"/><Relationship Id="rId37" Type="http://schemas.openxmlformats.org/officeDocument/2006/relationships/slideLayout" Target="../slideLayouts/slideLayout39.xml"/><Relationship Id="rId40" Type="http://schemas.openxmlformats.org/officeDocument/2006/relationships/slideLayout" Target="../slideLayouts/slideLayout42.xml"/><Relationship Id="rId45" Type="http://schemas.openxmlformats.org/officeDocument/2006/relationships/slideLayout" Target="../slideLayouts/slideLayout47.xml"/><Relationship Id="rId53" Type="http://schemas.openxmlformats.org/officeDocument/2006/relationships/slideLayout" Target="../slideLayouts/slideLayout55.xml"/><Relationship Id="rId58" Type="http://schemas.openxmlformats.org/officeDocument/2006/relationships/slideLayout" Target="../slideLayouts/slideLayout60.xml"/><Relationship Id="rId66" Type="http://schemas.openxmlformats.org/officeDocument/2006/relationships/slideLayout" Target="../slideLayouts/slideLayout68.xml"/><Relationship Id="rId74" Type="http://schemas.openxmlformats.org/officeDocument/2006/relationships/slideLayout" Target="../slideLayouts/slideLayout76.xml"/><Relationship Id="rId79" Type="http://schemas.openxmlformats.org/officeDocument/2006/relationships/slideLayout" Target="../slideLayouts/slideLayout81.xml"/><Relationship Id="rId87" Type="http://schemas.openxmlformats.org/officeDocument/2006/relationships/slideLayout" Target="../slideLayouts/slideLayout89.xml"/><Relationship Id="rId5" Type="http://schemas.openxmlformats.org/officeDocument/2006/relationships/slideLayout" Target="../slideLayouts/slideLayout7.xml"/><Relationship Id="rId61" Type="http://schemas.openxmlformats.org/officeDocument/2006/relationships/slideLayout" Target="../slideLayouts/slideLayout63.xml"/><Relationship Id="rId82" Type="http://schemas.openxmlformats.org/officeDocument/2006/relationships/slideLayout" Target="../slideLayouts/slideLayout84.xml"/><Relationship Id="rId90" Type="http://schemas.openxmlformats.org/officeDocument/2006/relationships/theme" Target="../theme/theme2.xml"/><Relationship Id="rId19" Type="http://schemas.openxmlformats.org/officeDocument/2006/relationships/slideLayout" Target="../slideLayouts/slideLayout21.xml"/><Relationship Id="rId14" Type="http://schemas.openxmlformats.org/officeDocument/2006/relationships/slideLayout" Target="../slideLayouts/slideLayout16.xml"/><Relationship Id="rId22" Type="http://schemas.openxmlformats.org/officeDocument/2006/relationships/slideLayout" Target="../slideLayouts/slideLayout24.xml"/><Relationship Id="rId27" Type="http://schemas.openxmlformats.org/officeDocument/2006/relationships/slideLayout" Target="../slideLayouts/slideLayout29.xml"/><Relationship Id="rId30" Type="http://schemas.openxmlformats.org/officeDocument/2006/relationships/slideLayout" Target="../slideLayouts/slideLayout32.xml"/><Relationship Id="rId35" Type="http://schemas.openxmlformats.org/officeDocument/2006/relationships/slideLayout" Target="../slideLayouts/slideLayout37.xml"/><Relationship Id="rId43" Type="http://schemas.openxmlformats.org/officeDocument/2006/relationships/slideLayout" Target="../slideLayouts/slideLayout45.xml"/><Relationship Id="rId48" Type="http://schemas.openxmlformats.org/officeDocument/2006/relationships/slideLayout" Target="../slideLayouts/slideLayout50.xml"/><Relationship Id="rId56" Type="http://schemas.openxmlformats.org/officeDocument/2006/relationships/slideLayout" Target="../slideLayouts/slideLayout58.xml"/><Relationship Id="rId64" Type="http://schemas.openxmlformats.org/officeDocument/2006/relationships/slideLayout" Target="../slideLayouts/slideLayout66.xml"/><Relationship Id="rId69" Type="http://schemas.openxmlformats.org/officeDocument/2006/relationships/slideLayout" Target="../slideLayouts/slideLayout71.xml"/><Relationship Id="rId77" Type="http://schemas.openxmlformats.org/officeDocument/2006/relationships/slideLayout" Target="../slideLayouts/slideLayout79.xml"/><Relationship Id="rId8" Type="http://schemas.openxmlformats.org/officeDocument/2006/relationships/slideLayout" Target="../slideLayouts/slideLayout10.xml"/><Relationship Id="rId51" Type="http://schemas.openxmlformats.org/officeDocument/2006/relationships/slideLayout" Target="../slideLayouts/slideLayout53.xml"/><Relationship Id="rId72" Type="http://schemas.openxmlformats.org/officeDocument/2006/relationships/slideLayout" Target="../slideLayouts/slideLayout74.xml"/><Relationship Id="rId80" Type="http://schemas.openxmlformats.org/officeDocument/2006/relationships/slideLayout" Target="../slideLayouts/slideLayout82.xml"/><Relationship Id="rId85" Type="http://schemas.openxmlformats.org/officeDocument/2006/relationships/slideLayout" Target="../slideLayouts/slideLayout87.xml"/><Relationship Id="rId3" Type="http://schemas.openxmlformats.org/officeDocument/2006/relationships/slideLayout" Target="../slideLayouts/slideLayout5.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5" Type="http://schemas.openxmlformats.org/officeDocument/2006/relationships/slideLayout" Target="../slideLayouts/slideLayout27.xml"/><Relationship Id="rId33" Type="http://schemas.openxmlformats.org/officeDocument/2006/relationships/slideLayout" Target="../slideLayouts/slideLayout35.xml"/><Relationship Id="rId38" Type="http://schemas.openxmlformats.org/officeDocument/2006/relationships/slideLayout" Target="../slideLayouts/slideLayout40.xml"/><Relationship Id="rId46" Type="http://schemas.openxmlformats.org/officeDocument/2006/relationships/slideLayout" Target="../slideLayouts/slideLayout48.xml"/><Relationship Id="rId59" Type="http://schemas.openxmlformats.org/officeDocument/2006/relationships/slideLayout" Target="../slideLayouts/slideLayout61.xml"/><Relationship Id="rId67" Type="http://schemas.openxmlformats.org/officeDocument/2006/relationships/slideLayout" Target="../slideLayouts/slideLayout69.xml"/><Relationship Id="rId20" Type="http://schemas.openxmlformats.org/officeDocument/2006/relationships/slideLayout" Target="../slideLayouts/slideLayout22.xml"/><Relationship Id="rId41" Type="http://schemas.openxmlformats.org/officeDocument/2006/relationships/slideLayout" Target="../slideLayouts/slideLayout43.xml"/><Relationship Id="rId54" Type="http://schemas.openxmlformats.org/officeDocument/2006/relationships/slideLayout" Target="../slideLayouts/slideLayout56.xml"/><Relationship Id="rId62" Type="http://schemas.openxmlformats.org/officeDocument/2006/relationships/slideLayout" Target="../slideLayouts/slideLayout64.xml"/><Relationship Id="rId70" Type="http://schemas.openxmlformats.org/officeDocument/2006/relationships/slideLayout" Target="../slideLayouts/slideLayout72.xml"/><Relationship Id="rId75" Type="http://schemas.openxmlformats.org/officeDocument/2006/relationships/slideLayout" Target="../slideLayouts/slideLayout77.xml"/><Relationship Id="rId83" Type="http://schemas.openxmlformats.org/officeDocument/2006/relationships/slideLayout" Target="../slideLayouts/slideLayout85.xml"/><Relationship Id="rId88" Type="http://schemas.openxmlformats.org/officeDocument/2006/relationships/slideLayout" Target="../slideLayouts/slideLayout90.xml"/><Relationship Id="rId91" Type="http://schemas.openxmlformats.org/officeDocument/2006/relationships/image" Target="../media/image1.jpg"/><Relationship Id="rId1" Type="http://schemas.openxmlformats.org/officeDocument/2006/relationships/slideLayout" Target="../slideLayouts/slideLayout3.xml"/><Relationship Id="rId6" Type="http://schemas.openxmlformats.org/officeDocument/2006/relationships/slideLayout" Target="../slideLayouts/slideLayout8.xml"/><Relationship Id="rId15" Type="http://schemas.openxmlformats.org/officeDocument/2006/relationships/slideLayout" Target="../slideLayouts/slideLayout17.xml"/><Relationship Id="rId23" Type="http://schemas.openxmlformats.org/officeDocument/2006/relationships/slideLayout" Target="../slideLayouts/slideLayout25.xml"/><Relationship Id="rId28" Type="http://schemas.openxmlformats.org/officeDocument/2006/relationships/slideLayout" Target="../slideLayouts/slideLayout30.xml"/><Relationship Id="rId36" Type="http://schemas.openxmlformats.org/officeDocument/2006/relationships/slideLayout" Target="../slideLayouts/slideLayout38.xml"/><Relationship Id="rId49" Type="http://schemas.openxmlformats.org/officeDocument/2006/relationships/slideLayout" Target="../slideLayouts/slideLayout51.xml"/><Relationship Id="rId57" Type="http://schemas.openxmlformats.org/officeDocument/2006/relationships/slideLayout" Target="../slideLayouts/slideLayout59.xml"/><Relationship Id="rId10" Type="http://schemas.openxmlformats.org/officeDocument/2006/relationships/slideLayout" Target="../slideLayouts/slideLayout12.xml"/><Relationship Id="rId31" Type="http://schemas.openxmlformats.org/officeDocument/2006/relationships/slideLayout" Target="../slideLayouts/slideLayout33.xml"/><Relationship Id="rId44" Type="http://schemas.openxmlformats.org/officeDocument/2006/relationships/slideLayout" Target="../slideLayouts/slideLayout46.xml"/><Relationship Id="rId52" Type="http://schemas.openxmlformats.org/officeDocument/2006/relationships/slideLayout" Target="../slideLayouts/slideLayout54.xml"/><Relationship Id="rId60" Type="http://schemas.openxmlformats.org/officeDocument/2006/relationships/slideLayout" Target="../slideLayouts/slideLayout62.xml"/><Relationship Id="rId65" Type="http://schemas.openxmlformats.org/officeDocument/2006/relationships/slideLayout" Target="../slideLayouts/slideLayout67.xml"/><Relationship Id="rId73" Type="http://schemas.openxmlformats.org/officeDocument/2006/relationships/slideLayout" Target="../slideLayouts/slideLayout75.xml"/><Relationship Id="rId78" Type="http://schemas.openxmlformats.org/officeDocument/2006/relationships/slideLayout" Target="../slideLayouts/slideLayout80.xml"/><Relationship Id="rId81" Type="http://schemas.openxmlformats.org/officeDocument/2006/relationships/slideLayout" Target="../slideLayouts/slideLayout83.xml"/><Relationship Id="rId86" Type="http://schemas.openxmlformats.org/officeDocument/2006/relationships/slideLayout" Target="../slideLayouts/slideLayout88.xml"/><Relationship Id="rId4" Type="http://schemas.openxmlformats.org/officeDocument/2006/relationships/slideLayout" Target="../slideLayouts/slideLayout6.xml"/><Relationship Id="rId9" Type="http://schemas.openxmlformats.org/officeDocument/2006/relationships/slideLayout" Target="../slideLayouts/slideLayout1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99.xml"/><Relationship Id="rId13" Type="http://schemas.openxmlformats.org/officeDocument/2006/relationships/image" Target="../media/image11.png"/><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3.xml"/><Relationship Id="rId17" Type="http://schemas.openxmlformats.org/officeDocument/2006/relationships/image" Target="../media/image15.png"/><Relationship Id="rId2" Type="http://schemas.openxmlformats.org/officeDocument/2006/relationships/slideLayout" Target="../slideLayouts/slideLayout93.xml"/><Relationship Id="rId16" Type="http://schemas.openxmlformats.org/officeDocument/2006/relationships/image" Target="../media/image14.svg"/><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5" Type="http://schemas.openxmlformats.org/officeDocument/2006/relationships/image" Target="../media/image13.png"/><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 Id="rId14" Type="http://schemas.openxmlformats.org/officeDocument/2006/relationships/image" Target="../media/image12.sv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image" Target="../media/image11.png"/><Relationship Id="rId3" Type="http://schemas.openxmlformats.org/officeDocument/2006/relationships/slideLayout" Target="../slideLayouts/slideLayout105.xml"/><Relationship Id="rId7" Type="http://schemas.openxmlformats.org/officeDocument/2006/relationships/slideLayout" Target="../slideLayouts/slideLayout109.xml"/><Relationship Id="rId12" Type="http://schemas.openxmlformats.org/officeDocument/2006/relationships/theme" Target="../theme/theme4.xml"/><Relationship Id="rId17" Type="http://schemas.openxmlformats.org/officeDocument/2006/relationships/image" Target="../media/image15.png"/><Relationship Id="rId2" Type="http://schemas.openxmlformats.org/officeDocument/2006/relationships/slideLayout" Target="../slideLayouts/slideLayout104.xml"/><Relationship Id="rId16" Type="http://schemas.openxmlformats.org/officeDocument/2006/relationships/image" Target="../media/image14.svg"/><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5" Type="http://schemas.openxmlformats.org/officeDocument/2006/relationships/slideLayout" Target="../slideLayouts/slideLayout107.xml"/><Relationship Id="rId15" Type="http://schemas.openxmlformats.org/officeDocument/2006/relationships/image" Target="../media/image13.png"/><Relationship Id="rId10" Type="http://schemas.openxmlformats.org/officeDocument/2006/relationships/slideLayout" Target="../slideLayouts/slideLayout112.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image" Target="../media/image12.sv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21.xml"/><Relationship Id="rId13" Type="http://schemas.openxmlformats.org/officeDocument/2006/relationships/image" Target="../media/image1.jpg"/><Relationship Id="rId3" Type="http://schemas.openxmlformats.org/officeDocument/2006/relationships/slideLayout" Target="../slideLayouts/slideLayout116.xml"/><Relationship Id="rId7" Type="http://schemas.openxmlformats.org/officeDocument/2006/relationships/slideLayout" Target="../slideLayouts/slideLayout120.xml"/><Relationship Id="rId12" Type="http://schemas.openxmlformats.org/officeDocument/2006/relationships/theme" Target="../theme/theme5.xml"/><Relationship Id="rId2" Type="http://schemas.openxmlformats.org/officeDocument/2006/relationships/slideLayout" Target="../slideLayouts/slideLayout115.xml"/><Relationship Id="rId1" Type="http://schemas.openxmlformats.org/officeDocument/2006/relationships/slideLayout" Target="../slideLayouts/slideLayout114.xml"/><Relationship Id="rId6" Type="http://schemas.openxmlformats.org/officeDocument/2006/relationships/slideLayout" Target="../slideLayouts/slideLayout119.xml"/><Relationship Id="rId11" Type="http://schemas.openxmlformats.org/officeDocument/2006/relationships/slideLayout" Target="../slideLayouts/slideLayout124.xml"/><Relationship Id="rId5" Type="http://schemas.openxmlformats.org/officeDocument/2006/relationships/slideLayout" Target="../slideLayouts/slideLayout118.xml"/><Relationship Id="rId10" Type="http://schemas.openxmlformats.org/officeDocument/2006/relationships/slideLayout" Target="../slideLayouts/slideLayout123.xml"/><Relationship Id="rId4" Type="http://schemas.openxmlformats.org/officeDocument/2006/relationships/slideLayout" Target="../slideLayouts/slideLayout117.xml"/><Relationship Id="rId9" Type="http://schemas.openxmlformats.org/officeDocument/2006/relationships/slideLayout" Target="../slideLayouts/slideLayout1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shape&#10;&#10;Description automatically generated">
            <a:extLst>
              <a:ext uri="{FF2B5EF4-FFF2-40B4-BE49-F238E27FC236}">
                <a16:creationId xmlns:a16="http://schemas.microsoft.com/office/drawing/2014/main" id="{5944DAEC-344F-B01D-B657-4B2D6F05CF8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562100" y="133350"/>
            <a:ext cx="1238250" cy="1238250"/>
          </a:xfrm>
          <a:prstGeom prst="rect">
            <a:avLst/>
          </a:prstGeom>
        </p:spPr>
      </p:pic>
    </p:spTree>
    <p:extLst>
      <p:ext uri="{BB962C8B-B14F-4D97-AF65-F5344CB8AC3E}">
        <p14:creationId xmlns:p14="http://schemas.microsoft.com/office/powerpoint/2010/main" val="261477589"/>
      </p:ext>
    </p:extLst>
  </p:cSld>
  <p:clrMap bg1="lt1" tx1="dk1" bg2="lt2" tx2="dk2" accent1="accent1" accent2="accent2" accent3="accent3" accent4="accent4" accent5="accent5" accent6="accent6" hlink="hlink" folHlink="folHlink"/>
  <p:sldLayoutIdLst>
    <p:sldLayoutId id="2147483661" r:id="rId1"/>
    <p:sldLayoutId id="2147483662" r:id="rId2"/>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Picture 1" descr="A picture containing shape&#10;&#10;Description automatically generated">
            <a:extLst>
              <a:ext uri="{FF2B5EF4-FFF2-40B4-BE49-F238E27FC236}">
                <a16:creationId xmlns:a16="http://schemas.microsoft.com/office/drawing/2014/main" id="{0235B5C7-AD61-82C7-8733-E5F47E676F3D}"/>
              </a:ext>
            </a:extLst>
          </p:cNvPr>
          <p:cNvPicPr>
            <a:picLocks noChangeAspect="1"/>
          </p:cNvPicPr>
          <p:nvPr userDrawn="1"/>
        </p:nvPicPr>
        <p:blipFill>
          <a:blip r:embed="rId91">
            <a:extLst>
              <a:ext uri="{28A0092B-C50C-407E-A947-70E740481C1C}">
                <a14:useLocalDpi xmlns:a14="http://schemas.microsoft.com/office/drawing/2010/main" val="0"/>
              </a:ext>
            </a:extLst>
          </a:blip>
          <a:stretch>
            <a:fillRect/>
          </a:stretch>
        </p:blipFill>
        <p:spPr>
          <a:xfrm>
            <a:off x="-1562100" y="133350"/>
            <a:ext cx="1238250" cy="1238250"/>
          </a:xfrm>
          <a:prstGeom prst="rect">
            <a:avLst/>
          </a:prstGeom>
        </p:spPr>
      </p:pic>
    </p:spTree>
    <p:extLst>
      <p:ext uri="{BB962C8B-B14F-4D97-AF65-F5344CB8AC3E}">
        <p14:creationId xmlns:p14="http://schemas.microsoft.com/office/powerpoint/2010/main" val="4184911844"/>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 id="2147483676" r:id="rId13"/>
    <p:sldLayoutId id="2147483678" r:id="rId14"/>
    <p:sldLayoutId id="2147483679" r:id="rId15"/>
    <p:sldLayoutId id="2147483680" r:id="rId16"/>
    <p:sldLayoutId id="2147483681" r:id="rId17"/>
    <p:sldLayoutId id="2147483682" r:id="rId18"/>
    <p:sldLayoutId id="2147483683" r:id="rId19"/>
    <p:sldLayoutId id="2147483684" r:id="rId20"/>
    <p:sldLayoutId id="2147483685" r:id="rId21"/>
    <p:sldLayoutId id="2147483686" r:id="rId22"/>
    <p:sldLayoutId id="2147483687" r:id="rId23"/>
    <p:sldLayoutId id="2147483688" r:id="rId24"/>
    <p:sldLayoutId id="2147483689" r:id="rId25"/>
    <p:sldLayoutId id="2147483690" r:id="rId26"/>
    <p:sldLayoutId id="2147483691" r:id="rId27"/>
    <p:sldLayoutId id="2147483692" r:id="rId28"/>
    <p:sldLayoutId id="2147483693" r:id="rId29"/>
    <p:sldLayoutId id="2147483694" r:id="rId30"/>
    <p:sldLayoutId id="2147483695" r:id="rId31"/>
    <p:sldLayoutId id="2147483696" r:id="rId32"/>
    <p:sldLayoutId id="2147483697" r:id="rId33"/>
    <p:sldLayoutId id="2147483698" r:id="rId34"/>
    <p:sldLayoutId id="2147483699" r:id="rId35"/>
    <p:sldLayoutId id="2147483700" r:id="rId36"/>
    <p:sldLayoutId id="2147483701" r:id="rId37"/>
    <p:sldLayoutId id="2147483702" r:id="rId38"/>
    <p:sldLayoutId id="2147483703" r:id="rId39"/>
    <p:sldLayoutId id="2147483704" r:id="rId40"/>
    <p:sldLayoutId id="2147483705" r:id="rId41"/>
    <p:sldLayoutId id="2147483706" r:id="rId42"/>
    <p:sldLayoutId id="2147483707" r:id="rId43"/>
    <p:sldLayoutId id="2147483708" r:id="rId44"/>
    <p:sldLayoutId id="2147483709" r:id="rId45"/>
    <p:sldLayoutId id="2147483710" r:id="rId46"/>
    <p:sldLayoutId id="2147483711" r:id="rId47"/>
    <p:sldLayoutId id="2147483712" r:id="rId48"/>
    <p:sldLayoutId id="2147483713" r:id="rId49"/>
    <p:sldLayoutId id="2147483714" r:id="rId50"/>
    <p:sldLayoutId id="2147483715" r:id="rId51"/>
    <p:sldLayoutId id="2147483716" r:id="rId52"/>
    <p:sldLayoutId id="2147483717" r:id="rId53"/>
    <p:sldLayoutId id="2147483718" r:id="rId54"/>
    <p:sldLayoutId id="2147483719" r:id="rId55"/>
    <p:sldLayoutId id="2147483720" r:id="rId56"/>
    <p:sldLayoutId id="2147483721" r:id="rId57"/>
    <p:sldLayoutId id="2147483722" r:id="rId58"/>
    <p:sldLayoutId id="2147483723" r:id="rId59"/>
    <p:sldLayoutId id="2147483724" r:id="rId60"/>
    <p:sldLayoutId id="2147483725" r:id="rId61"/>
    <p:sldLayoutId id="2147483726" r:id="rId62"/>
    <p:sldLayoutId id="2147483727" r:id="rId63"/>
    <p:sldLayoutId id="2147483728" r:id="rId64"/>
    <p:sldLayoutId id="2147483729" r:id="rId65"/>
    <p:sldLayoutId id="2147483730" r:id="rId66"/>
    <p:sldLayoutId id="2147483731" r:id="rId67"/>
    <p:sldLayoutId id="2147483732" r:id="rId68"/>
    <p:sldLayoutId id="2147483733" r:id="rId69"/>
    <p:sldLayoutId id="2147483734" r:id="rId70"/>
    <p:sldLayoutId id="2147483735" r:id="rId71"/>
    <p:sldLayoutId id="2147483736" r:id="rId72"/>
    <p:sldLayoutId id="2147483737" r:id="rId73"/>
    <p:sldLayoutId id="2147483738" r:id="rId74"/>
    <p:sldLayoutId id="2147483739" r:id="rId75"/>
    <p:sldLayoutId id="2147483740" r:id="rId76"/>
    <p:sldLayoutId id="2147483741" r:id="rId77"/>
    <p:sldLayoutId id="2147483742" r:id="rId78"/>
    <p:sldLayoutId id="2147483743" r:id="rId79"/>
    <p:sldLayoutId id="2147483744" r:id="rId80"/>
    <p:sldLayoutId id="2147483745" r:id="rId81"/>
    <p:sldLayoutId id="2147483746" r:id="rId82"/>
    <p:sldLayoutId id="2147483747" r:id="rId83"/>
    <p:sldLayoutId id="2147483748" r:id="rId84"/>
    <p:sldLayoutId id="2147483749" r:id="rId85"/>
    <p:sldLayoutId id="2147483750" r:id="rId86"/>
    <p:sldLayoutId id="2147483751" r:id="rId87"/>
    <p:sldLayoutId id="2147483752" r:id="rId88"/>
    <p:sldLayoutId id="2147483753" r:id="rId89"/>
  </p:sldLayoutIdLst>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txStyles>
    <p:titleStyle>
      <a:lvl1pPr marL="0" marR="0" indent="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仓耳玄三M W05" panose="02020400000000000000" pitchFamily="18" charset="-122"/>
          <a:ea typeface="仓耳玄三M W05" panose="02020400000000000000" pitchFamily="18" charset="-122"/>
          <a:cs typeface="+mn-cs"/>
          <a:sym typeface="Ikaros-Regular"/>
        </a:defRPr>
      </a:lvl1pPr>
      <a:lvl2pPr marL="0" marR="0" indent="1143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2pPr>
      <a:lvl3pPr marL="0" marR="0" indent="2286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3pPr>
      <a:lvl4pPr marL="0" marR="0" indent="3429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4pPr>
      <a:lvl5pPr marL="0" marR="0" indent="4572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5pPr>
      <a:lvl6pPr marL="0" marR="0" indent="5715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6pPr>
      <a:lvl7pPr marL="0" marR="0" indent="6858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7pPr>
      <a:lvl8pPr marL="0" marR="0" indent="8001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8pPr>
      <a:lvl9pPr marL="0" marR="0" indent="914400" algn="ctr" defTabSz="410766" rtl="0" latinLnBrk="0">
        <a:lnSpc>
          <a:spcPct val="60000"/>
        </a:lnSpc>
        <a:spcBef>
          <a:spcPts val="0"/>
        </a:spcBef>
        <a:spcAft>
          <a:spcPts val="0"/>
        </a:spcAft>
        <a:buClrTx/>
        <a:buSzTx/>
        <a:buFontTx/>
        <a:buNone/>
        <a:tabLst/>
        <a:defRPr sz="6000" b="0" i="0" u="none" strike="noStrike" cap="none" spc="0" baseline="0">
          <a:ln>
            <a:noFill/>
          </a:ln>
          <a:solidFill>
            <a:srgbClr val="44474F"/>
          </a:solidFill>
          <a:uFillTx/>
          <a:latin typeface="+mn-lt"/>
          <a:ea typeface="+mn-ea"/>
          <a:cs typeface="+mn-cs"/>
          <a:sym typeface="Ikaros-Regular"/>
        </a:defRPr>
      </a:lvl9pPr>
    </p:titleStyle>
    <p:bodyStyle>
      <a:lvl1pPr marL="129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1pPr>
      <a:lvl2pPr marL="351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2pPr>
      <a:lvl3pPr marL="574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3pPr>
      <a:lvl4pPr marL="796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4pPr>
      <a:lvl5pPr marL="1018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仓耳玄三M W05" panose="02020400000000000000" pitchFamily="18" charset="-122"/>
          <a:ea typeface="仓耳玄三M W05" panose="02020400000000000000" pitchFamily="18" charset="-122"/>
          <a:cs typeface="Helvetica"/>
          <a:sym typeface="Helvetica"/>
        </a:defRPr>
      </a:lvl5pPr>
      <a:lvl6pPr marL="12408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6pPr>
      <a:lvl7pPr marL="14631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7pPr>
      <a:lvl8pPr marL="168539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8pPr>
      <a:lvl9pPr marL="1907646" marR="0" indent="-129646" algn="l" defTabSz="410766" rtl="0" latinLnBrk="0">
        <a:lnSpc>
          <a:spcPct val="150000"/>
        </a:lnSpc>
        <a:spcBef>
          <a:spcPts val="0"/>
        </a:spcBef>
        <a:spcAft>
          <a:spcPts val="0"/>
        </a:spcAft>
        <a:buClrTx/>
        <a:buSzPct val="75000"/>
        <a:buFontTx/>
        <a:buChar char="•"/>
        <a:tabLst/>
        <a:defRPr sz="1050" b="0" i="0" u="none" strike="noStrike" cap="none" spc="0" baseline="0">
          <a:ln>
            <a:noFill/>
          </a:ln>
          <a:solidFill>
            <a:srgbClr val="8B8C8C"/>
          </a:solidFill>
          <a:uFillTx/>
          <a:latin typeface="Helvetica"/>
          <a:ea typeface="Helvetica"/>
          <a:cs typeface="Helvetica"/>
          <a:sym typeface="Helvetica"/>
        </a:defRPr>
      </a:lvl9pPr>
    </p:bodyStyle>
    <p:otherStyle>
      <a:lvl1pPr marL="0" marR="0" indent="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1pPr>
      <a:lvl2pPr marL="0" marR="0" indent="1143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2pPr>
      <a:lvl3pPr marL="0" marR="0" indent="2286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3pPr>
      <a:lvl4pPr marL="0" marR="0" indent="3429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4pPr>
      <a:lvl5pPr marL="0" marR="0" indent="4572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5pPr>
      <a:lvl6pPr marL="0" marR="0" indent="5715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6pPr>
      <a:lvl7pPr marL="0" marR="0" indent="6858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7pPr>
      <a:lvl8pPr marL="0" marR="0" indent="8001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8pPr>
      <a:lvl9pPr marL="0" marR="0" indent="914400" algn="ctr" defTabSz="410766" rtl="0" latinLnBrk="0">
        <a:lnSpc>
          <a:spcPct val="100000"/>
        </a:lnSpc>
        <a:spcBef>
          <a:spcPts val="0"/>
        </a:spcBef>
        <a:spcAft>
          <a:spcPts val="0"/>
        </a:spcAft>
        <a:buClrTx/>
        <a:buSzTx/>
        <a:buFontTx/>
        <a:buNone/>
        <a:tabLst/>
        <a:defRPr sz="1000" b="0" i="0" u="none" strike="noStrike" cap="none" spc="0" baseline="0">
          <a:ln>
            <a:noFill/>
          </a:ln>
          <a:solidFill>
            <a:schemeClr val="tx1"/>
          </a:solidFill>
          <a:uFillTx/>
          <a:latin typeface="+mn-lt"/>
          <a:ea typeface="+mn-ea"/>
          <a:cs typeface="+mn-cs"/>
          <a:sym typeface="Helvetica"/>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12" name="Group 11"/>
          <p:cNvGrpSpPr/>
          <p:nvPr userDrawn="1"/>
        </p:nvGrpSpPr>
        <p:grpSpPr>
          <a:xfrm>
            <a:off x="-150495" y="2298700"/>
            <a:ext cx="12341860" cy="4559300"/>
            <a:chOff x="-431" y="2612"/>
            <a:chExt cx="19868" cy="8188"/>
          </a:xfrm>
        </p:grpSpPr>
        <p:pic>
          <p:nvPicPr>
            <p:cNvPr id="17" name="Picture 17"/>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31" y="4320"/>
              <a:ext cx="9801" cy="6480"/>
            </a:xfrm>
            <a:prstGeom prst="rect">
              <a:avLst/>
            </a:prstGeom>
          </p:spPr>
        </p:pic>
        <p:pic>
          <p:nvPicPr>
            <p:cNvPr id="7" name="Picture 17"/>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33517"/>
            <a:stretch>
              <a:fillRect/>
            </a:stretch>
          </p:blipFill>
          <p:spPr>
            <a:xfrm flipH="1">
              <a:off x="8122" y="4320"/>
              <a:ext cx="6516" cy="6480"/>
            </a:xfrm>
            <a:prstGeom prst="rect">
              <a:avLst/>
            </a:prstGeom>
          </p:spPr>
        </p:pic>
        <p:pic>
          <p:nvPicPr>
            <p:cNvPr id="9" name="Picture 17"/>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52742"/>
            <a:stretch>
              <a:fillRect/>
            </a:stretch>
          </p:blipFill>
          <p:spPr>
            <a:xfrm>
              <a:off x="13585" y="2612"/>
              <a:ext cx="5853" cy="8188"/>
            </a:xfrm>
            <a:prstGeom prst="rect">
              <a:avLst/>
            </a:prstGeom>
          </p:spPr>
        </p:pic>
        <p:pic>
          <p:nvPicPr>
            <p:cNvPr id="11" name="Picture 14"/>
            <p:cNvPicPr>
              <a:picLocks noChangeAspect="1"/>
            </p:cNvPicPr>
            <p:nvPr userDrawn="1"/>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8" y="6611"/>
              <a:ext cx="1327" cy="1345"/>
            </a:xfrm>
            <a:prstGeom prst="rect">
              <a:avLst/>
            </a:prstGeom>
          </p:spPr>
        </p:pic>
      </p:grpSp>
      <p:pic>
        <p:nvPicPr>
          <p:cNvPr id="10" name="Picture 10"/>
          <p:cNvPicPr>
            <a:picLocks noChangeAspect="1"/>
          </p:cNvPicPr>
          <p:nvPr userDrawn="1"/>
        </p:nvPicPr>
        <p:blipFill>
          <a:blip r:embed="rId17"/>
          <a:srcRect/>
          <a:stretch>
            <a:fillRect/>
          </a:stretch>
        </p:blipFill>
        <p:spPr>
          <a:xfrm>
            <a:off x="757555" y="3693160"/>
            <a:ext cx="991870" cy="937895"/>
          </a:xfrm>
          <a:prstGeom prst="rect">
            <a:avLst/>
          </a:prstGeom>
        </p:spPr>
      </p:pic>
    </p:spTree>
    <p:extLst>
      <p:ext uri="{BB962C8B-B14F-4D97-AF65-F5344CB8AC3E}">
        <p14:creationId xmlns:p14="http://schemas.microsoft.com/office/powerpoint/2010/main" val="2011821817"/>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500"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500"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strVal val="#ppt_w*0.70"/>
                                          </p:val>
                                        </p:tav>
                                        <p:tav tm="100000">
                                          <p:val>
                                            <p:strVal val="#ppt_w"/>
                                          </p:val>
                                        </p:tav>
                                      </p:tavLst>
                                    </p:anim>
                                    <p:anim calcmode="lin" valueType="num">
                                      <p:cBhvr>
                                        <p:cTn id="14" dur="500" fill="hold"/>
                                        <p:tgtEl>
                                          <p:spTgt spid="10"/>
                                        </p:tgtEl>
                                        <p:attrNameLst>
                                          <p:attrName>ppt_h</p:attrName>
                                        </p:attrNameLst>
                                      </p:cBhvr>
                                      <p:tavLst>
                                        <p:tav tm="0">
                                          <p:val>
                                            <p:strVal val="#ppt_h"/>
                                          </p:val>
                                        </p:tav>
                                        <p:tav tm="100000">
                                          <p:val>
                                            <p:strVal val="#ppt_h"/>
                                          </p:val>
                                        </p:tav>
                                      </p:tavLst>
                                    </p:anim>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grpSp>
        <p:nvGrpSpPr>
          <p:cNvPr id="12" name="Group 11"/>
          <p:cNvGrpSpPr/>
          <p:nvPr userDrawn="1"/>
        </p:nvGrpSpPr>
        <p:grpSpPr>
          <a:xfrm>
            <a:off x="-273685" y="1658620"/>
            <a:ext cx="12616180" cy="5199380"/>
            <a:chOff x="-431" y="2612"/>
            <a:chExt cx="19868" cy="8188"/>
          </a:xfrm>
        </p:grpSpPr>
        <p:pic>
          <p:nvPicPr>
            <p:cNvPr id="17" name="Picture 17"/>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a:stretch>
              <a:fillRect/>
            </a:stretch>
          </p:blipFill>
          <p:spPr>
            <a:xfrm>
              <a:off x="-431" y="4320"/>
              <a:ext cx="9801" cy="6480"/>
            </a:xfrm>
            <a:prstGeom prst="rect">
              <a:avLst/>
            </a:prstGeom>
          </p:spPr>
        </p:pic>
        <p:pic>
          <p:nvPicPr>
            <p:cNvPr id="7" name="Picture 17"/>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33517"/>
            <a:stretch>
              <a:fillRect/>
            </a:stretch>
          </p:blipFill>
          <p:spPr>
            <a:xfrm flipH="1">
              <a:off x="8122" y="4320"/>
              <a:ext cx="6516" cy="6480"/>
            </a:xfrm>
            <a:prstGeom prst="rect">
              <a:avLst/>
            </a:prstGeom>
          </p:spPr>
        </p:pic>
        <p:pic>
          <p:nvPicPr>
            <p:cNvPr id="9" name="Picture 17"/>
            <p:cNvPicPr>
              <a:picLocks noChangeAspect="1"/>
            </p:cNvPicPr>
            <p:nvPr userDrawn="1"/>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rcRect l="52742"/>
            <a:stretch>
              <a:fillRect/>
            </a:stretch>
          </p:blipFill>
          <p:spPr>
            <a:xfrm>
              <a:off x="13585" y="2612"/>
              <a:ext cx="5853" cy="8188"/>
            </a:xfrm>
            <a:prstGeom prst="rect">
              <a:avLst/>
            </a:prstGeom>
          </p:spPr>
        </p:pic>
        <p:pic>
          <p:nvPicPr>
            <p:cNvPr id="11" name="Picture 14"/>
            <p:cNvPicPr>
              <a:picLocks noChangeAspect="1"/>
            </p:cNvPicPr>
            <p:nvPr userDrawn="1"/>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rcRect/>
            <a:stretch>
              <a:fillRect/>
            </a:stretch>
          </p:blipFill>
          <p:spPr>
            <a:xfrm>
              <a:off x="158" y="6611"/>
              <a:ext cx="1327" cy="1345"/>
            </a:xfrm>
            <a:prstGeom prst="rect">
              <a:avLst/>
            </a:prstGeom>
          </p:spPr>
        </p:pic>
      </p:grpSp>
      <p:pic>
        <p:nvPicPr>
          <p:cNvPr id="10" name="Picture 10"/>
          <p:cNvPicPr>
            <a:picLocks noChangeAspect="1"/>
          </p:cNvPicPr>
          <p:nvPr userDrawn="1"/>
        </p:nvPicPr>
        <p:blipFill>
          <a:blip r:embed="rId17"/>
          <a:srcRect/>
          <a:stretch>
            <a:fillRect/>
          </a:stretch>
        </p:blipFill>
        <p:spPr>
          <a:xfrm>
            <a:off x="757555" y="3693160"/>
            <a:ext cx="991870" cy="937895"/>
          </a:xfrm>
          <a:prstGeom prst="rect">
            <a:avLst/>
          </a:prstGeom>
        </p:spPr>
      </p:pic>
    </p:spTree>
    <p:extLst>
      <p:ext uri="{BB962C8B-B14F-4D97-AF65-F5344CB8AC3E}">
        <p14:creationId xmlns:p14="http://schemas.microsoft.com/office/powerpoint/2010/main" val="2788725089"/>
      </p:ext>
    </p:extLst>
  </p:cSld>
  <p:clrMap bg1="lt1" tx1="dk1" bg2="lt2" tx2="dk2" accent1="accent1" accent2="accent2" accent3="accent3" accent4="accent4" accent5="accent5" accent6="accent6" hlink="hlink" folHlink="folHlink"/>
  <p:sldLayoutIdLst>
    <p:sldLayoutId id="2147483767" r:id="rId1"/>
    <p:sldLayoutId id="2147483768" r:id="rId2"/>
    <p:sldLayoutId id="2147483769" r:id="rId3"/>
    <p:sldLayoutId id="2147483770" r:id="rId4"/>
    <p:sldLayoutId id="2147483771" r:id="rId5"/>
    <p:sldLayoutId id="2147483772" r:id="rId6"/>
    <p:sldLayoutId id="2147483773" r:id="rId7"/>
    <p:sldLayoutId id="2147483774" r:id="rId8"/>
    <p:sldLayoutId id="2147483775" r:id="rId9"/>
    <p:sldLayoutId id="2147483776" r:id="rId10"/>
    <p:sldLayoutId id="2147483777" r:id="rId1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4" fill="hold" nodeType="clickEffect">
                                  <p:stCondLst>
                                    <p:cond delay="0"/>
                                  </p:stCondLst>
                                  <p:childTnLst>
                                    <p:set>
                                      <p:cBhvr>
                                        <p:cTn id="6" dur="500"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5" presetClass="entr" presetSubtype="0" fill="hold" nodeType="clickEffect">
                                  <p:stCondLst>
                                    <p:cond delay="0"/>
                                  </p:stCondLst>
                                  <p:childTnLst>
                                    <p:set>
                                      <p:cBhvr>
                                        <p:cTn id="12" dur="500" fill="hold">
                                          <p:stCondLst>
                                            <p:cond delay="0"/>
                                          </p:stCondLst>
                                        </p:cTn>
                                        <p:tgtEl>
                                          <p:spTgt spid="10"/>
                                        </p:tgtEl>
                                        <p:attrNameLst>
                                          <p:attrName>style.visibility</p:attrName>
                                        </p:attrNameLst>
                                      </p:cBhvr>
                                      <p:to>
                                        <p:strVal val="visible"/>
                                      </p:to>
                                    </p:set>
                                    <p:anim calcmode="lin" valueType="num">
                                      <p:cBhvr>
                                        <p:cTn id="13" dur="500" fill="hold"/>
                                        <p:tgtEl>
                                          <p:spTgt spid="10"/>
                                        </p:tgtEl>
                                        <p:attrNameLst>
                                          <p:attrName>ppt_w</p:attrName>
                                        </p:attrNameLst>
                                      </p:cBhvr>
                                      <p:tavLst>
                                        <p:tav tm="0">
                                          <p:val>
                                            <p:strVal val="#ppt_w*0.70"/>
                                          </p:val>
                                        </p:tav>
                                        <p:tav tm="100000">
                                          <p:val>
                                            <p:strVal val="#ppt_w"/>
                                          </p:val>
                                        </p:tav>
                                      </p:tavLst>
                                    </p:anim>
                                    <p:anim calcmode="lin" valueType="num">
                                      <p:cBhvr>
                                        <p:cTn id="14" dur="500" fill="hold"/>
                                        <p:tgtEl>
                                          <p:spTgt spid="10"/>
                                        </p:tgtEl>
                                        <p:attrNameLst>
                                          <p:attrName>ppt_h</p:attrName>
                                        </p:attrNameLst>
                                      </p:cBhvr>
                                      <p:tavLst>
                                        <p:tav tm="0">
                                          <p:val>
                                            <p:strVal val="#ppt_h"/>
                                          </p:val>
                                        </p:tav>
                                        <p:tav tm="100000">
                                          <p:val>
                                            <p:strVal val="#ppt_h"/>
                                          </p:val>
                                        </p:tav>
                                      </p:tavLst>
                                    </p:anim>
                                    <p:animEffect transition="in" filter="fade">
                                      <p:cBhvr>
                                        <p:cTn id="1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Picture 11" descr="A picture containing shape&#10;&#10;Description automatically generated">
            <a:extLst>
              <a:ext uri="{FF2B5EF4-FFF2-40B4-BE49-F238E27FC236}">
                <a16:creationId xmlns:a16="http://schemas.microsoft.com/office/drawing/2014/main" id="{D877B9F7-A7BF-12CB-F353-2BD124E0DC4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00201" y="257174"/>
            <a:ext cx="1285875" cy="1285875"/>
          </a:xfrm>
          <a:prstGeom prst="rect">
            <a:avLst/>
          </a:prstGeom>
        </p:spPr>
      </p:pic>
    </p:spTree>
    <p:extLst>
      <p:ext uri="{BB962C8B-B14F-4D97-AF65-F5344CB8AC3E}">
        <p14:creationId xmlns:p14="http://schemas.microsoft.com/office/powerpoint/2010/main" val="3682950776"/>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53.png"/><Relationship Id="rId2" Type="http://schemas.openxmlformats.org/officeDocument/2006/relationships/audio" Target="../media/audio1.wav"/><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2.png"/><Relationship Id="rId4" Type="http://schemas.openxmlformats.org/officeDocument/2006/relationships/image" Target="../media/image48.png"/></Relationships>
</file>

<file path=ppt/slides/_rels/slide11.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image" Target="../media/image48.png"/><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10" Type="http://schemas.openxmlformats.org/officeDocument/2006/relationships/image" Target="../media/image64.png"/><Relationship Id="rId4" Type="http://schemas.openxmlformats.org/officeDocument/2006/relationships/image" Target="../media/image58.png"/><Relationship Id="rId9"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9.jpg"/><Relationship Id="rId1" Type="http://schemas.openxmlformats.org/officeDocument/2006/relationships/slideLayout" Target="../slideLayouts/slideLayout91.xml"/></Relationships>
</file>

<file path=ppt/slides/_rels/slide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120.xml"/><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3.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40.svg"/><Relationship Id="rId7" Type="http://schemas.openxmlformats.org/officeDocument/2006/relationships/image" Target="../media/image44.svg"/><Relationship Id="rId2" Type="http://schemas.openxmlformats.org/officeDocument/2006/relationships/image" Target="../media/image39.png"/><Relationship Id="rId1" Type="http://schemas.openxmlformats.org/officeDocument/2006/relationships/slideLayout" Target="../slideLayouts/slideLayout100.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04.xml"/></Relationships>
</file>

<file path=ppt/slides/_rels/slide6.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audio" Target="../media/audio1.wav"/><Relationship Id="rId1" Type="http://schemas.openxmlformats.org/officeDocument/2006/relationships/slideLayout" Target="../slideLayouts/slideLayout103.xml"/><Relationship Id="rId5" Type="http://schemas.openxmlformats.org/officeDocument/2006/relationships/image" Target="../media/image47.png"/><Relationship Id="rId4" Type="http://schemas.openxmlformats.org/officeDocument/2006/relationships/image" Target="../media/image46.png"/></Relationships>
</file>

<file path=ppt/slides/_rels/slide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8.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D95A9F0-8D7D-417A-8311-8EFC16F9553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CD8EBCEC-9DC2-4623-BE64-92E5C9D48AD9}"/>
              </a:ext>
            </a:extLst>
          </p:cNvPr>
          <p:cNvSpPr txBox="1"/>
          <p:nvPr/>
        </p:nvSpPr>
        <p:spPr>
          <a:xfrm>
            <a:off x="2267093" y="348664"/>
            <a:ext cx="5516064"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ea typeface="+mn-ea"/>
                <a:cs typeface="+mn-cs"/>
              </a:rPr>
              <a:t>Thứ</a:t>
            </a:r>
            <a:r>
              <a:rPr kumimoji="0" lang="en-US" sz="3600" b="0" i="0" u="none" strike="noStrike" kern="1200" cap="none" spc="0" normalizeH="0" baseline="0" noProof="0" dirty="0">
                <a:ln>
                  <a:noFill/>
                </a:ln>
                <a:solidFill>
                  <a:srgbClr val="FF0000"/>
                </a:solidFill>
                <a:effectLst/>
                <a:uLnTx/>
                <a:uFillTx/>
                <a:ea typeface="+mn-ea"/>
                <a:cs typeface="+mn-cs"/>
              </a:rPr>
              <a:t>… </a:t>
            </a:r>
            <a:r>
              <a:rPr kumimoji="0" lang="en-US" sz="3600" b="0" i="0" u="none" strike="noStrike" kern="1200" cap="none" spc="0" normalizeH="0" baseline="0" noProof="0" dirty="0" err="1">
                <a:ln>
                  <a:noFill/>
                </a:ln>
                <a:solidFill>
                  <a:srgbClr val="FF0000"/>
                </a:solidFill>
                <a:effectLst/>
                <a:uLnTx/>
                <a:uFillTx/>
                <a:ea typeface="+mn-ea"/>
                <a:cs typeface="+mn-cs"/>
              </a:rPr>
              <a:t>ngày</a:t>
            </a:r>
            <a:r>
              <a:rPr kumimoji="0" lang="en-US" sz="3600" b="0" i="0" u="none" strike="noStrike" kern="1200" cap="none" spc="0" normalizeH="0" baseline="0" noProof="0" dirty="0">
                <a:ln>
                  <a:noFill/>
                </a:ln>
                <a:solidFill>
                  <a:srgbClr val="FF0000"/>
                </a:solidFill>
                <a:effectLst/>
                <a:uLnTx/>
                <a:uFillTx/>
                <a:ea typeface="+mn-ea"/>
                <a:cs typeface="+mn-cs"/>
              </a:rPr>
              <a:t>… </a:t>
            </a:r>
            <a:r>
              <a:rPr kumimoji="0" lang="en-US" sz="3600" b="0" i="0" u="none" strike="noStrike" kern="1200" cap="none" spc="0" normalizeH="0" baseline="0" noProof="0" dirty="0" err="1">
                <a:ln>
                  <a:noFill/>
                </a:ln>
                <a:solidFill>
                  <a:srgbClr val="FF0000"/>
                </a:solidFill>
                <a:effectLst/>
                <a:uLnTx/>
                <a:uFillTx/>
                <a:ea typeface="+mn-ea"/>
                <a:cs typeface="+mn-cs"/>
              </a:rPr>
              <a:t>tháng</a:t>
            </a:r>
            <a:r>
              <a:rPr kumimoji="0" lang="en-US" sz="3600" b="0" i="0" u="none" strike="noStrike" kern="1200" cap="none" spc="0" normalizeH="0" baseline="0" noProof="0" dirty="0">
                <a:ln>
                  <a:noFill/>
                </a:ln>
                <a:solidFill>
                  <a:srgbClr val="FF0000"/>
                </a:solidFill>
                <a:effectLst/>
                <a:uLnTx/>
                <a:uFillTx/>
                <a:ea typeface="+mn-ea"/>
                <a:cs typeface="+mn-cs"/>
              </a:rPr>
              <a:t>… </a:t>
            </a:r>
            <a:r>
              <a:rPr kumimoji="0" lang="en-US" sz="3600" b="0" i="0" u="none" strike="noStrike" kern="1200" cap="none" spc="0" normalizeH="0" baseline="0" noProof="0" dirty="0" err="1">
                <a:ln>
                  <a:noFill/>
                </a:ln>
                <a:solidFill>
                  <a:srgbClr val="FF0000"/>
                </a:solidFill>
                <a:effectLst/>
                <a:uLnTx/>
                <a:uFillTx/>
                <a:ea typeface="+mn-ea"/>
                <a:cs typeface="+mn-cs"/>
              </a:rPr>
              <a:t>năm</a:t>
            </a:r>
            <a:r>
              <a:rPr kumimoji="0" lang="en-US" sz="3600" b="0" i="0" u="none" strike="noStrike" kern="1200" cap="none" spc="0" normalizeH="0" baseline="0" noProof="0" dirty="0">
                <a:ln>
                  <a:noFill/>
                </a:ln>
                <a:solidFill>
                  <a:srgbClr val="FF0000"/>
                </a:solidFill>
                <a:effectLst/>
                <a:uLnTx/>
                <a:uFillTx/>
                <a:ea typeface="+mn-ea"/>
                <a:cs typeface="+mn-cs"/>
              </a:rPr>
              <a:t>…</a:t>
            </a:r>
          </a:p>
        </p:txBody>
      </p:sp>
      <p:grpSp>
        <p:nvGrpSpPr>
          <p:cNvPr id="8" name="Group 7">
            <a:extLst>
              <a:ext uri="{FF2B5EF4-FFF2-40B4-BE49-F238E27FC236}">
                <a16:creationId xmlns:a16="http://schemas.microsoft.com/office/drawing/2014/main" id="{89B385C7-4AC6-41C3-81B3-02FD5A737DBF}"/>
              </a:ext>
            </a:extLst>
          </p:cNvPr>
          <p:cNvGrpSpPr/>
          <p:nvPr/>
        </p:nvGrpSpPr>
        <p:grpSpPr>
          <a:xfrm>
            <a:off x="2937794" y="1272317"/>
            <a:ext cx="3501971" cy="923330"/>
            <a:chOff x="4052536" y="825395"/>
            <a:chExt cx="2423888" cy="923330"/>
          </a:xfrm>
        </p:grpSpPr>
        <p:sp>
          <p:nvSpPr>
            <p:cNvPr id="9" name="矩形: 圆角 10">
              <a:extLst>
                <a:ext uri="{FF2B5EF4-FFF2-40B4-BE49-F238E27FC236}">
                  <a16:creationId xmlns:a16="http://schemas.microsoft.com/office/drawing/2014/main" id="{D8C709BA-500A-4B1C-B847-4DC308D5F2EB}"/>
                </a:ext>
              </a:extLst>
            </p:cNvPr>
            <p:cNvSpPr/>
            <p:nvPr/>
          </p:nvSpPr>
          <p:spPr>
            <a:xfrm rot="5400000">
              <a:off x="4833593" y="69330"/>
              <a:ext cx="861774" cy="2423888"/>
            </a:xfrm>
            <a:prstGeom prst="roundRect">
              <a:avLst>
                <a:gd name="adj" fmla="val 32744"/>
              </a:avLst>
            </a:prstGeom>
            <a:solidFill>
              <a:srgbClr val="045497"/>
            </a:solidFill>
            <a:ln w="28575">
              <a:solidFill>
                <a:schemeClr val="bg1"/>
              </a:solidFill>
              <a:prstDash val="sysDash"/>
            </a:ln>
            <a:effectLst>
              <a:outerShdw blurRad="25400" algn="ctr" rotWithShape="0">
                <a:prstClr val="black">
                  <a:alpha val="6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FF2543"/>
                </a:solidFill>
                <a:effectLst/>
                <a:uLnTx/>
                <a:uFillTx/>
                <a:latin typeface="等线" panose="020F0502020204030204"/>
                <a:ea typeface="等线" panose="02010600030101010101" pitchFamily="2" charset="-122"/>
                <a:cs typeface="+mn-cs"/>
              </a:endParaRPr>
            </a:p>
          </p:txBody>
        </p:sp>
        <p:sp>
          <p:nvSpPr>
            <p:cNvPr id="12" name="TextBox 11">
              <a:extLst>
                <a:ext uri="{FF2B5EF4-FFF2-40B4-BE49-F238E27FC236}">
                  <a16:creationId xmlns:a16="http://schemas.microsoft.com/office/drawing/2014/main" id="{1FB8A2BE-F883-44AC-90A1-005900E577FD}"/>
                </a:ext>
              </a:extLst>
            </p:cNvPr>
            <p:cNvSpPr txBox="1"/>
            <p:nvPr/>
          </p:nvSpPr>
          <p:spPr>
            <a:xfrm>
              <a:off x="4052537" y="825395"/>
              <a:ext cx="2423887"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prstClr val="white"/>
                  </a:solidFill>
                  <a:effectLst/>
                  <a:uLnTx/>
                  <a:uFillTx/>
                  <a:latin typeface="SVN-Standly" pitchFamily="50" charset="0"/>
                  <a:ea typeface="White Xmas PERSONAL USE" pitchFamily="50" charset="0"/>
                  <a:cs typeface="+mn-cs"/>
                </a:rPr>
                <a:t>Tiếng</a:t>
              </a:r>
              <a:r>
                <a:rPr kumimoji="0" lang="en-US" sz="5400" b="0" i="0" u="none" strike="noStrike" kern="1200" cap="none" spc="0" normalizeH="0" baseline="0" noProof="0" dirty="0">
                  <a:ln>
                    <a:noFill/>
                  </a:ln>
                  <a:solidFill>
                    <a:prstClr val="white"/>
                  </a:solidFill>
                  <a:effectLst/>
                  <a:uLnTx/>
                  <a:uFillTx/>
                  <a:latin typeface="SVN-Standly" pitchFamily="50" charset="0"/>
                  <a:ea typeface="White Xmas PERSONAL USE" pitchFamily="50" charset="0"/>
                  <a:cs typeface="+mn-cs"/>
                </a:rPr>
                <a:t> </a:t>
              </a:r>
              <a:r>
                <a:rPr kumimoji="0" lang="en-US" sz="5400" b="0" i="0" u="none" strike="noStrike" kern="1200" cap="none" spc="0" normalizeH="0" baseline="0" noProof="0" dirty="0" err="1">
                  <a:ln>
                    <a:noFill/>
                  </a:ln>
                  <a:solidFill>
                    <a:prstClr val="white"/>
                  </a:solidFill>
                  <a:effectLst/>
                  <a:uLnTx/>
                  <a:uFillTx/>
                  <a:latin typeface="SVN-Standly" pitchFamily="50" charset="0"/>
                  <a:ea typeface="White Xmas PERSONAL USE" pitchFamily="50" charset="0"/>
                  <a:cs typeface="+mn-cs"/>
                </a:rPr>
                <a:t>Việt</a:t>
              </a:r>
              <a:endParaRPr kumimoji="0" lang="en-US" sz="5400" b="0" i="0" u="none" strike="noStrike" kern="1200" cap="none" spc="0" normalizeH="0" baseline="0" noProof="0" dirty="0">
                <a:ln>
                  <a:noFill/>
                </a:ln>
                <a:solidFill>
                  <a:prstClr val="white"/>
                </a:solidFill>
                <a:effectLst/>
                <a:uLnTx/>
                <a:uFillTx/>
                <a:latin typeface="SVN-Standly" pitchFamily="50" charset="0"/>
                <a:ea typeface="White Xmas PERSONAL USE" pitchFamily="50" charset="0"/>
                <a:cs typeface="+mn-cs"/>
              </a:endParaRPr>
            </a:p>
          </p:txBody>
        </p:sp>
      </p:grpSp>
      <p:sp>
        <p:nvSpPr>
          <p:cNvPr id="2" name="Cloud 1">
            <a:extLst>
              <a:ext uri="{FF2B5EF4-FFF2-40B4-BE49-F238E27FC236}">
                <a16:creationId xmlns:a16="http://schemas.microsoft.com/office/drawing/2014/main" id="{984C2FFB-999E-45C8-84B4-3737C8F4B9A1}"/>
              </a:ext>
            </a:extLst>
          </p:cNvPr>
          <p:cNvSpPr/>
          <p:nvPr/>
        </p:nvSpPr>
        <p:spPr>
          <a:xfrm>
            <a:off x="660163" y="2203533"/>
            <a:ext cx="7461937" cy="3816267"/>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TextBox 12">
            <a:extLst>
              <a:ext uri="{FF2B5EF4-FFF2-40B4-BE49-F238E27FC236}">
                <a16:creationId xmlns:a16="http://schemas.microsoft.com/office/drawing/2014/main" id="{7622F6E3-CC38-40DA-85F6-88F74423B0BC}"/>
              </a:ext>
            </a:extLst>
          </p:cNvPr>
          <p:cNvSpPr txBox="1"/>
          <p:nvPr/>
        </p:nvSpPr>
        <p:spPr>
          <a:xfrm>
            <a:off x="3334350" y="2387184"/>
            <a:ext cx="3180750" cy="70788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E6946"/>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0" i="0" u="none" strike="noStrike" kern="1200" cap="none" spc="0" normalizeH="0" baseline="0" noProof="0" dirty="0">
                <a:ln>
                  <a:noFill/>
                </a:ln>
                <a:solidFill>
                  <a:srgbClr val="FE6946"/>
                </a:solidFill>
                <a:effectLst/>
                <a:uLnTx/>
                <a:uFillTx/>
                <a:latin typeface="Arial-Rounded" panose="020B0500000000000000" pitchFamily="34" charset="0"/>
                <a:ea typeface="Arial-Rounded" panose="020B0500000000000000" pitchFamily="34" charset="0"/>
                <a:cs typeface="Arial-Rounded" panose="020B0500000000000000" pitchFamily="34" charset="0"/>
              </a:rPr>
              <a:t> 30 – </a:t>
            </a:r>
            <a:r>
              <a:rPr kumimoji="0" lang="en-US" sz="4000" b="0" i="0" u="none" strike="noStrike" kern="1200" cap="none" spc="0" normalizeH="0" baseline="0" noProof="0" dirty="0" err="1">
                <a:ln>
                  <a:noFill/>
                </a:ln>
                <a:solidFill>
                  <a:srgbClr val="FE6946"/>
                </a:solidFill>
                <a:effectLst/>
                <a:uLnTx/>
                <a:uFillTx/>
                <a:latin typeface="Arial-Rounded" panose="020B0500000000000000" pitchFamily="34" charset="0"/>
                <a:ea typeface="Arial-Rounded" panose="020B0500000000000000" pitchFamily="34" charset="0"/>
                <a:cs typeface="Arial-Rounded" panose="020B0500000000000000" pitchFamily="34" charset="0"/>
              </a:rPr>
              <a:t>Tiết</a:t>
            </a:r>
            <a:r>
              <a:rPr kumimoji="0" lang="en-US" sz="4000" b="0" i="0" u="none" strike="noStrike" kern="1200" cap="none" spc="0" normalizeH="0" baseline="0" noProof="0" dirty="0">
                <a:ln>
                  <a:noFill/>
                </a:ln>
                <a:solidFill>
                  <a:srgbClr val="FE6946"/>
                </a:solidFill>
                <a:effectLst/>
                <a:uLnTx/>
                <a:uFillTx/>
                <a:latin typeface="Arial-Rounded" panose="020B0500000000000000" pitchFamily="34" charset="0"/>
                <a:ea typeface="Arial-Rounded" panose="020B0500000000000000" pitchFamily="34" charset="0"/>
                <a:cs typeface="Arial-Rounded" panose="020B0500000000000000" pitchFamily="34" charset="0"/>
              </a:rPr>
              <a:t> 4 </a:t>
            </a:r>
          </a:p>
        </p:txBody>
      </p:sp>
      <p:sp>
        <p:nvSpPr>
          <p:cNvPr id="15" name="TextBox 14">
            <a:extLst>
              <a:ext uri="{FF2B5EF4-FFF2-40B4-BE49-F238E27FC236}">
                <a16:creationId xmlns:a16="http://schemas.microsoft.com/office/drawing/2014/main" id="{ADFE9317-2265-4B47-BC5E-7BD38EEF3571}"/>
              </a:ext>
            </a:extLst>
          </p:cNvPr>
          <p:cNvSpPr txBox="1"/>
          <p:nvPr/>
        </p:nvSpPr>
        <p:spPr>
          <a:xfrm>
            <a:off x="1183958" y="3199845"/>
            <a:ext cx="6776299" cy="163121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000" b="1" i="0" u="none" strike="noStrike" kern="1200" cap="none" spc="0" normalizeH="0" baseline="0" noProof="0" dirty="0" err="1">
                <a:ln>
                  <a:solidFill>
                    <a:srgbClr val="587CC1"/>
                  </a:solidFill>
                </a:ln>
                <a:solidFill>
                  <a:srgbClr val="045497"/>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Viết</a:t>
            </a:r>
            <a:r>
              <a:rPr kumimoji="0" lang="en-US" sz="5000" b="1" i="0" u="none" strike="noStrike" kern="1200" cap="none" spc="0" normalizeH="0" noProof="0" dirty="0">
                <a:ln>
                  <a:solidFill>
                    <a:srgbClr val="587CC1"/>
                  </a:solidFill>
                </a:ln>
                <a:solidFill>
                  <a:srgbClr val="045497"/>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noProof="0" dirty="0" err="1">
                <a:ln>
                  <a:solidFill>
                    <a:srgbClr val="587CC1"/>
                  </a:solidFill>
                </a:ln>
                <a:solidFill>
                  <a:srgbClr val="045497"/>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đoạn</a:t>
            </a:r>
            <a:r>
              <a:rPr kumimoji="0" lang="en-US" sz="5000" b="1" i="0" u="none" strike="noStrike" kern="1200" cap="none" spc="0" normalizeH="0" noProof="0" dirty="0">
                <a:ln>
                  <a:solidFill>
                    <a:srgbClr val="587CC1"/>
                  </a:solidFill>
                </a:ln>
                <a:solidFill>
                  <a:srgbClr val="045497"/>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noProof="0" dirty="0" err="1">
                <a:ln>
                  <a:solidFill>
                    <a:srgbClr val="587CC1"/>
                  </a:solidFill>
                </a:ln>
                <a:solidFill>
                  <a:srgbClr val="045497"/>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văn</a:t>
            </a:r>
            <a:r>
              <a:rPr kumimoji="0" lang="en-US" sz="5000" b="1" i="0" u="none" strike="noStrike" kern="1200" cap="none" spc="0" normalizeH="0" noProof="0" dirty="0">
                <a:ln>
                  <a:solidFill>
                    <a:srgbClr val="587CC1"/>
                  </a:solidFill>
                </a:ln>
                <a:solidFill>
                  <a:srgbClr val="045497"/>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noProof="0" dirty="0" err="1">
                <a:ln>
                  <a:solidFill>
                    <a:srgbClr val="587CC1"/>
                  </a:solidFill>
                </a:ln>
                <a:solidFill>
                  <a:srgbClr val="045497"/>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tả</a:t>
            </a:r>
            <a:r>
              <a:rPr kumimoji="0" lang="en-US" sz="5000" b="1" i="0" u="none" strike="noStrike" kern="1200" cap="none" spc="0" normalizeH="0" noProof="0" dirty="0">
                <a:ln>
                  <a:solidFill>
                    <a:srgbClr val="587CC1"/>
                  </a:solidFill>
                </a:ln>
                <a:solidFill>
                  <a:srgbClr val="045497"/>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noProof="0" dirty="0" err="1">
                <a:ln>
                  <a:solidFill>
                    <a:srgbClr val="587CC1"/>
                  </a:solidFill>
                </a:ln>
                <a:solidFill>
                  <a:srgbClr val="045497"/>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bức</a:t>
            </a:r>
            <a:r>
              <a:rPr kumimoji="0" lang="en-US" sz="5000" b="1" i="0" u="none" strike="noStrike" kern="1200" cap="none" spc="0" normalizeH="0" noProof="0" dirty="0">
                <a:ln>
                  <a:solidFill>
                    <a:srgbClr val="587CC1"/>
                  </a:solidFill>
                </a:ln>
                <a:solidFill>
                  <a:srgbClr val="045497"/>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noProof="0" dirty="0" err="1">
                <a:ln>
                  <a:solidFill>
                    <a:srgbClr val="587CC1"/>
                  </a:solidFill>
                </a:ln>
                <a:solidFill>
                  <a:srgbClr val="045497"/>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tranh</a:t>
            </a:r>
            <a:r>
              <a:rPr kumimoji="0" lang="en-US" sz="5000" b="1" i="0" u="none" strike="noStrike" kern="1200" cap="none" spc="0" normalizeH="0" noProof="0" dirty="0">
                <a:ln>
                  <a:solidFill>
                    <a:srgbClr val="587CC1"/>
                  </a:solidFill>
                </a:ln>
                <a:solidFill>
                  <a:srgbClr val="045497"/>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noProof="0" dirty="0" err="1">
                <a:ln>
                  <a:solidFill>
                    <a:srgbClr val="587CC1"/>
                  </a:solidFill>
                </a:ln>
                <a:solidFill>
                  <a:srgbClr val="045497"/>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về</a:t>
            </a:r>
            <a:r>
              <a:rPr kumimoji="0" lang="en-US" sz="5000" b="1" i="0" u="none" strike="noStrike" kern="1200" cap="none" spc="0" normalizeH="0" noProof="0" dirty="0">
                <a:ln>
                  <a:solidFill>
                    <a:srgbClr val="587CC1"/>
                  </a:solidFill>
                </a:ln>
                <a:solidFill>
                  <a:srgbClr val="045497"/>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noProof="0" dirty="0" err="1">
                <a:ln>
                  <a:solidFill>
                    <a:srgbClr val="587CC1"/>
                  </a:solidFill>
                </a:ln>
                <a:solidFill>
                  <a:srgbClr val="045497"/>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Trái</a:t>
            </a:r>
            <a:r>
              <a:rPr kumimoji="0" lang="en-US" sz="5000" b="1" i="0" u="none" strike="noStrike" kern="1200" cap="none" spc="0" normalizeH="0" noProof="0" dirty="0">
                <a:ln>
                  <a:solidFill>
                    <a:srgbClr val="587CC1"/>
                  </a:solidFill>
                </a:ln>
                <a:solidFill>
                  <a:srgbClr val="045497"/>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 </a:t>
            </a:r>
            <a:r>
              <a:rPr kumimoji="0" lang="en-US" sz="5000" b="1" i="0" u="none" strike="noStrike" kern="1200" cap="none" spc="0" normalizeH="0" noProof="0" dirty="0" err="1">
                <a:ln>
                  <a:solidFill>
                    <a:srgbClr val="587CC1"/>
                  </a:solidFill>
                </a:ln>
                <a:solidFill>
                  <a:srgbClr val="045497"/>
                </a:solidFill>
                <a:effectLst/>
                <a:uLnTx/>
                <a:uFillTx/>
                <a:latin typeface="Times New Roman" panose="02020603050405020304" pitchFamily="18" charset="0"/>
                <a:ea typeface="Arial-Rounded" panose="020B0500000000000000" pitchFamily="34" charset="0"/>
                <a:cs typeface="Times New Roman" panose="02020603050405020304" pitchFamily="18" charset="0"/>
              </a:rPr>
              <a:t>Đất</a:t>
            </a:r>
            <a:endParaRPr kumimoji="0" lang="en-US" sz="5000" b="1" i="0" u="none" strike="noStrike" kern="1200" cap="none" spc="0" normalizeH="0" baseline="0" noProof="0" dirty="0">
              <a:ln>
                <a:solidFill>
                  <a:srgbClr val="587CC1"/>
                </a:solidFill>
              </a:ln>
              <a:solidFill>
                <a:srgbClr val="045497"/>
              </a:solidFill>
              <a:effectLst/>
              <a:uLnTx/>
              <a:uFillTx/>
              <a:latin typeface="Times New Roman" panose="02020603050405020304" pitchFamily="18" charset="0"/>
              <a:ea typeface="Arial-Rounded" panose="020B0500000000000000" pitchFamily="34" charset="0"/>
              <a:cs typeface="Times New Roman" panose="02020603050405020304" pitchFamily="18" charset="0"/>
            </a:endParaRPr>
          </a:p>
        </p:txBody>
      </p:sp>
    </p:spTree>
    <p:extLst>
      <p:ext uri="{BB962C8B-B14F-4D97-AF65-F5344CB8AC3E}">
        <p14:creationId xmlns:p14="http://schemas.microsoft.com/office/powerpoint/2010/main" val="30333748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9" presetClass="entr" presetSubtype="0" fill="hold" nodeType="with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dissolve">
                                      <p:cBhvr>
                                        <p:cTn id="14" dur="500"/>
                                        <p:tgtEl>
                                          <p:spTgt spid="8"/>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21" presetClass="entr" presetSubtype="2"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heel(2)">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3" grpId="0"/>
      <p:bldP spid="15"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066" t="42423" r="31471" b="13180"/>
          <a:stretch/>
        </p:blipFill>
        <p:spPr>
          <a:xfrm>
            <a:off x="-27222" y="-21520"/>
            <a:ext cx="12192000" cy="6858000"/>
          </a:xfrm>
          <a:prstGeom prst="rect">
            <a:avLst/>
          </a:prstGeom>
        </p:spPr>
      </p:pic>
      <p:pic>
        <p:nvPicPr>
          <p:cNvPr id="1026" name="Picture 2" descr="Hình ảnh Hình Trái Tim Dễ Thương Hình Hộp Nhỏ Màu Hồng Viền Màu Hồng Tình  Yêu Biên Giới Minh Họa, Tình Yêu Màu đỏ, Hình Dạng Cẩn Thận, Trái Tim đỏ">
            <a:extLst>
              <a:ext uri="{FF2B5EF4-FFF2-40B4-BE49-F238E27FC236}">
                <a16:creationId xmlns:a16="http://schemas.microsoft.com/office/drawing/2014/main" id="{1C37072F-97DA-4CA5-B9C7-4E7E2DE6A8D1}"/>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9063" b="90000" l="5469" r="93438">
                        <a14:foregroundMark x1="9219" y1="50781" x2="9063" y2="56094"/>
                        <a14:foregroundMark x1="5469" y1="53750" x2="5938" y2="56250"/>
                        <a14:foregroundMark x1="67344" y1="9063" x2="73438" y2="9688"/>
                        <a14:foregroundMark x1="82344" y1="60781" x2="87656" y2="79219"/>
                        <a14:foregroundMark x1="93125" y1="74531" x2="93438" y2="76563"/>
                      </a14:backgroundRemoval>
                    </a14:imgEffect>
                  </a14:imgLayer>
                </a14:imgProps>
              </a:ext>
              <a:ext uri="{28A0092B-C50C-407E-A947-70E740481C1C}">
                <a14:useLocalDpi xmlns:a14="http://schemas.microsoft.com/office/drawing/2010/main" val="0"/>
              </a:ext>
            </a:extLst>
          </a:blip>
          <a:srcRect/>
          <a:stretch>
            <a:fillRect/>
          </a:stretch>
        </p:blipFill>
        <p:spPr bwMode="auto">
          <a:xfrm>
            <a:off x="3824201" y="1171963"/>
            <a:ext cx="3676167" cy="3676167"/>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9A7FD259-8125-4AE5-87DF-0DD5C997A45B}"/>
              </a:ext>
            </a:extLst>
          </p:cNvPr>
          <p:cNvSpPr txBox="1"/>
          <p:nvPr/>
        </p:nvSpPr>
        <p:spPr>
          <a:xfrm>
            <a:off x="4549889" y="2744943"/>
            <a:ext cx="2172546" cy="9444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lvl="0" indent="0" algn="ctr" defTabSz="821531" rtl="0" eaLnBrk="1" fontAlgn="auto" latinLnBrk="0" hangingPunct="0">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Light"/>
                <a:cs typeface="Times New Roman" panose="02020603050405020304" pitchFamily="18" charset="0"/>
                <a:sym typeface="Helvetica Light"/>
              </a:rPr>
              <a:t>Tả</a:t>
            </a: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Helvetica Light"/>
                <a:cs typeface="Times New Roman" panose="02020603050405020304" pitchFamily="18" charset="0"/>
                <a:sym typeface="Helvetica Light"/>
              </a:rPr>
              <a:t> </a:t>
            </a:r>
            <a:r>
              <a:rPr kumimoji="0" lang="en-US" sz="26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Light"/>
                <a:cs typeface="Times New Roman" panose="02020603050405020304" pitchFamily="18" charset="0"/>
                <a:sym typeface="Helvetica Light"/>
              </a:rPr>
              <a:t>bức</a:t>
            </a: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Helvetica Light"/>
                <a:cs typeface="Times New Roman" panose="02020603050405020304" pitchFamily="18" charset="0"/>
                <a:sym typeface="Helvetica Light"/>
              </a:rPr>
              <a:t> </a:t>
            </a:r>
            <a:r>
              <a:rPr kumimoji="0" lang="en-US" sz="26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Light"/>
                <a:cs typeface="Times New Roman" panose="02020603050405020304" pitchFamily="18" charset="0"/>
                <a:sym typeface="Helvetica Light"/>
              </a:rPr>
              <a:t>tranh</a:t>
            </a: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Helvetica Light"/>
                <a:cs typeface="Times New Roman" panose="02020603050405020304" pitchFamily="18" charset="0"/>
                <a:sym typeface="Helvetica Light"/>
              </a:rPr>
              <a:t> </a:t>
            </a:r>
            <a:r>
              <a:rPr kumimoji="0" lang="en-US" sz="26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Light"/>
                <a:cs typeface="Times New Roman" panose="02020603050405020304" pitchFamily="18" charset="0"/>
                <a:sym typeface="Helvetica Light"/>
              </a:rPr>
              <a:t>về</a:t>
            </a: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Helvetica Light"/>
                <a:cs typeface="Times New Roman" panose="02020603050405020304" pitchFamily="18" charset="0"/>
                <a:sym typeface="Helvetica Light"/>
              </a:rPr>
              <a:t> </a:t>
            </a:r>
            <a:r>
              <a:rPr kumimoji="0" lang="en-US" sz="26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Light"/>
                <a:cs typeface="Times New Roman" panose="02020603050405020304" pitchFamily="18" charset="0"/>
                <a:sym typeface="Helvetica Light"/>
              </a:rPr>
              <a:t>Trái</a:t>
            </a:r>
            <a:r>
              <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Helvetica Light"/>
                <a:cs typeface="Times New Roman" panose="02020603050405020304" pitchFamily="18" charset="0"/>
                <a:sym typeface="Helvetica Light"/>
              </a:rPr>
              <a:t> </a:t>
            </a:r>
            <a:r>
              <a:rPr kumimoji="0" lang="en-US" sz="2600" b="1" i="0" u="none" strike="noStrike" kern="1200" cap="none" spc="0" normalizeH="0" baseline="0" noProof="0" dirty="0" err="1">
                <a:ln>
                  <a:noFill/>
                </a:ln>
                <a:solidFill>
                  <a:srgbClr val="FF0000"/>
                </a:solidFill>
                <a:effectLst/>
                <a:uLnTx/>
                <a:uFillTx/>
                <a:latin typeface="Times New Roman" panose="02020603050405020304" pitchFamily="18" charset="0"/>
                <a:ea typeface="Helvetica Light"/>
                <a:cs typeface="Times New Roman" panose="02020603050405020304" pitchFamily="18" charset="0"/>
                <a:sym typeface="Helvetica Light"/>
              </a:rPr>
              <a:t>Đất</a:t>
            </a:r>
            <a:endParaRPr kumimoji="0" lang="en-US" sz="2600" b="1" i="0" u="none" strike="noStrike" kern="1200" cap="none" spc="0" normalizeH="0" baseline="0" noProof="0" dirty="0">
              <a:ln>
                <a:noFill/>
              </a:ln>
              <a:solidFill>
                <a:srgbClr val="FF0000"/>
              </a:solidFill>
              <a:effectLst/>
              <a:uLnTx/>
              <a:uFillTx/>
              <a:latin typeface="Times New Roman" panose="02020603050405020304" pitchFamily="18" charset="0"/>
              <a:ea typeface="Helvetica Light"/>
              <a:cs typeface="Times New Roman" panose="02020603050405020304" pitchFamily="18" charset="0"/>
              <a:sym typeface="Helvetica Light"/>
            </a:endParaRPr>
          </a:p>
        </p:txBody>
      </p:sp>
      <p:grpSp>
        <p:nvGrpSpPr>
          <p:cNvPr id="11" name="Group 10">
            <a:extLst>
              <a:ext uri="{FF2B5EF4-FFF2-40B4-BE49-F238E27FC236}">
                <a16:creationId xmlns:a16="http://schemas.microsoft.com/office/drawing/2014/main" id="{989B0118-57D0-4137-85BC-764740F74F33}"/>
              </a:ext>
            </a:extLst>
          </p:cNvPr>
          <p:cNvGrpSpPr/>
          <p:nvPr/>
        </p:nvGrpSpPr>
        <p:grpSpPr>
          <a:xfrm>
            <a:off x="2729543" y="357995"/>
            <a:ext cx="2798841" cy="958645"/>
            <a:chOff x="6961239" y="635145"/>
            <a:chExt cx="2477729" cy="958645"/>
          </a:xfrm>
        </p:grpSpPr>
        <p:sp>
          <p:nvSpPr>
            <p:cNvPr id="12" name="Rectangle: Rounded Corners 11">
              <a:extLst>
                <a:ext uri="{FF2B5EF4-FFF2-40B4-BE49-F238E27FC236}">
                  <a16:creationId xmlns:a16="http://schemas.microsoft.com/office/drawing/2014/main" id="{A61513CA-EAD3-4981-BB91-65735B6FA3AE}"/>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13" name="TextBox 12">
              <a:extLst>
                <a:ext uri="{FF2B5EF4-FFF2-40B4-BE49-F238E27FC236}">
                  <a16:creationId xmlns:a16="http://schemas.microsoft.com/office/drawing/2014/main" id="{7788C2DF-8FBF-4993-98D0-7E0F8B6A3758}"/>
                </a:ext>
              </a:extLst>
            </p:cNvPr>
            <p:cNvSpPr txBox="1"/>
            <p:nvPr/>
          </p:nvSpPr>
          <p:spPr>
            <a:xfrm>
              <a:off x="7040078" y="675609"/>
              <a:ext cx="2370250" cy="89255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Giới</a:t>
              </a:r>
              <a:r>
                <a:rPr kumimoji="0" 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thiệu</a:t>
              </a:r>
              <a:r>
                <a:rPr kumimoji="0" 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bức</a:t>
              </a:r>
              <a:r>
                <a:rPr kumimoji="0" lang="en-US" sz="2600" b="1" i="0" u="none" strike="noStrike" kern="1200" cap="none" spc="0" normalizeH="0" baseline="0" noProof="0" dirty="0">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0000FF"/>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tranh</a:t>
              </a:r>
              <a:endParaRPr kumimoji="0" lang="en-US" sz="26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grpSp>
      <p:cxnSp>
        <p:nvCxnSpPr>
          <p:cNvPr id="14" name="Straight Arrow Connector 13">
            <a:extLst>
              <a:ext uri="{FF2B5EF4-FFF2-40B4-BE49-F238E27FC236}">
                <a16:creationId xmlns:a16="http://schemas.microsoft.com/office/drawing/2014/main" id="{58ED24F3-A246-43F1-A3CA-F0DA9F12E5DA}"/>
              </a:ext>
            </a:extLst>
          </p:cNvPr>
          <p:cNvCxnSpPr>
            <a:cxnSpLocks/>
          </p:cNvCxnSpPr>
          <p:nvPr/>
        </p:nvCxnSpPr>
        <p:spPr>
          <a:xfrm flipH="1" flipV="1">
            <a:off x="5232127" y="1350093"/>
            <a:ext cx="555190" cy="85537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DFB37A44-018E-481E-BB11-C847F5358596}"/>
              </a:ext>
            </a:extLst>
          </p:cNvPr>
          <p:cNvGrpSpPr/>
          <p:nvPr/>
        </p:nvGrpSpPr>
        <p:grpSpPr>
          <a:xfrm>
            <a:off x="27220" y="1503397"/>
            <a:ext cx="2259459" cy="553999"/>
            <a:chOff x="9751142" y="980765"/>
            <a:chExt cx="2259459" cy="553999"/>
          </a:xfrm>
        </p:grpSpPr>
        <p:sp>
          <p:nvSpPr>
            <p:cNvPr id="16" name="Rectangle: Rounded Corners 15">
              <a:extLst>
                <a:ext uri="{FF2B5EF4-FFF2-40B4-BE49-F238E27FC236}">
                  <a16:creationId xmlns:a16="http://schemas.microsoft.com/office/drawing/2014/main" id="{4DF80F15-B1EB-4418-9074-7CDCC83E097E}"/>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17" name="TextBox 16">
              <a:extLst>
                <a:ext uri="{FF2B5EF4-FFF2-40B4-BE49-F238E27FC236}">
                  <a16:creationId xmlns:a16="http://schemas.microsoft.com/office/drawing/2014/main" id="{24C3E15E-6CBA-4B91-81B8-B77B64036518}"/>
                </a:ext>
              </a:extLst>
            </p:cNvPr>
            <p:cNvSpPr txBox="1"/>
            <p:nvPr/>
          </p:nvSpPr>
          <p:spPr>
            <a:xfrm>
              <a:off x="9751142" y="984962"/>
              <a:ext cx="2259457" cy="49244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Người</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vẽ</a:t>
              </a:r>
              <a:endPar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cxnSp>
        <p:nvCxnSpPr>
          <p:cNvPr id="21" name="Straight Arrow Connector 20">
            <a:extLst>
              <a:ext uri="{FF2B5EF4-FFF2-40B4-BE49-F238E27FC236}">
                <a16:creationId xmlns:a16="http://schemas.microsoft.com/office/drawing/2014/main" id="{A517480B-F506-4345-AFD5-AE6FFCE2CEBC}"/>
              </a:ext>
            </a:extLst>
          </p:cNvPr>
          <p:cNvCxnSpPr>
            <a:cxnSpLocks/>
            <a:stCxn id="12" idx="1"/>
            <a:endCxn id="23" idx="3"/>
          </p:cNvCxnSpPr>
          <p:nvPr/>
        </p:nvCxnSpPr>
        <p:spPr>
          <a:xfrm flipH="1" flipV="1">
            <a:off x="2275808" y="581621"/>
            <a:ext cx="453735" cy="255697"/>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8AF18EE2-D9CC-4697-AD0C-4F63FC1FDFD2}"/>
              </a:ext>
            </a:extLst>
          </p:cNvPr>
          <p:cNvGrpSpPr/>
          <p:nvPr/>
        </p:nvGrpSpPr>
        <p:grpSpPr>
          <a:xfrm>
            <a:off x="45843" y="298370"/>
            <a:ext cx="2240834" cy="560250"/>
            <a:chOff x="8521449" y="2053113"/>
            <a:chExt cx="1470341" cy="560250"/>
          </a:xfrm>
        </p:grpSpPr>
        <p:sp>
          <p:nvSpPr>
            <p:cNvPr id="23" name="Rectangle: Rounded Corners 22">
              <a:extLst>
                <a:ext uri="{FF2B5EF4-FFF2-40B4-BE49-F238E27FC236}">
                  <a16:creationId xmlns:a16="http://schemas.microsoft.com/office/drawing/2014/main" id="{A16FB44F-04E1-4018-AD07-64ADD9F4049D}"/>
                </a:ext>
              </a:extLst>
            </p:cNvPr>
            <p:cNvSpPr/>
            <p:nvPr/>
          </p:nvSpPr>
          <p:spPr>
            <a:xfrm>
              <a:off x="8521449" y="2059364"/>
              <a:ext cx="1463209" cy="553999"/>
            </a:xfrm>
            <a:custGeom>
              <a:avLst/>
              <a:gdLst>
                <a:gd name="connsiteX0" fmla="*/ 0 w 1463209"/>
                <a:gd name="connsiteY0" fmla="*/ 92335 h 553999"/>
                <a:gd name="connsiteX1" fmla="*/ 92335 w 1463209"/>
                <a:gd name="connsiteY1" fmla="*/ 0 h 553999"/>
                <a:gd name="connsiteX2" fmla="*/ 757175 w 1463209"/>
                <a:gd name="connsiteY2" fmla="*/ 0 h 553999"/>
                <a:gd name="connsiteX3" fmla="*/ 1370874 w 1463209"/>
                <a:gd name="connsiteY3" fmla="*/ 0 h 553999"/>
                <a:gd name="connsiteX4" fmla="*/ 1463209 w 1463209"/>
                <a:gd name="connsiteY4" fmla="*/ 92335 h 553999"/>
                <a:gd name="connsiteX5" fmla="*/ 1463209 w 1463209"/>
                <a:gd name="connsiteY5" fmla="*/ 461664 h 553999"/>
                <a:gd name="connsiteX6" fmla="*/ 1370874 w 1463209"/>
                <a:gd name="connsiteY6" fmla="*/ 553999 h 553999"/>
                <a:gd name="connsiteX7" fmla="*/ 706034 w 1463209"/>
                <a:gd name="connsiteY7" fmla="*/ 553999 h 553999"/>
                <a:gd name="connsiteX8" fmla="*/ 92335 w 1463209"/>
                <a:gd name="connsiteY8" fmla="*/ 553999 h 553999"/>
                <a:gd name="connsiteX9" fmla="*/ 0 w 1463209"/>
                <a:gd name="connsiteY9" fmla="*/ 461664 h 553999"/>
                <a:gd name="connsiteX10" fmla="*/ 0 w 1463209"/>
                <a:gd name="connsiteY10"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63209" h="553999" fill="none" extrusionOk="0">
                  <a:moveTo>
                    <a:pt x="0" y="92335"/>
                  </a:moveTo>
                  <a:cubicBezTo>
                    <a:pt x="-4735" y="30303"/>
                    <a:pt x="40932" y="1325"/>
                    <a:pt x="92335" y="0"/>
                  </a:cubicBezTo>
                  <a:cubicBezTo>
                    <a:pt x="334317" y="5430"/>
                    <a:pt x="586541" y="5841"/>
                    <a:pt x="757175" y="0"/>
                  </a:cubicBezTo>
                  <a:cubicBezTo>
                    <a:pt x="927809" y="-5841"/>
                    <a:pt x="1143398" y="22009"/>
                    <a:pt x="1370874" y="0"/>
                  </a:cubicBezTo>
                  <a:cubicBezTo>
                    <a:pt x="1423193" y="5472"/>
                    <a:pt x="1467855" y="51703"/>
                    <a:pt x="1463209" y="92335"/>
                  </a:cubicBezTo>
                  <a:cubicBezTo>
                    <a:pt x="1463936" y="229516"/>
                    <a:pt x="1472296" y="382842"/>
                    <a:pt x="1463209" y="461664"/>
                  </a:cubicBezTo>
                  <a:cubicBezTo>
                    <a:pt x="1459892" y="513923"/>
                    <a:pt x="1423540" y="553781"/>
                    <a:pt x="1370874" y="553999"/>
                  </a:cubicBezTo>
                  <a:cubicBezTo>
                    <a:pt x="1155395" y="545402"/>
                    <a:pt x="944717" y="585574"/>
                    <a:pt x="706034" y="553999"/>
                  </a:cubicBezTo>
                  <a:cubicBezTo>
                    <a:pt x="467351" y="522424"/>
                    <a:pt x="313380" y="533442"/>
                    <a:pt x="92335" y="553999"/>
                  </a:cubicBezTo>
                  <a:cubicBezTo>
                    <a:pt x="39671" y="554922"/>
                    <a:pt x="12062" y="508778"/>
                    <a:pt x="0" y="461664"/>
                  </a:cubicBezTo>
                  <a:cubicBezTo>
                    <a:pt x="1166" y="375469"/>
                    <a:pt x="11684" y="242124"/>
                    <a:pt x="0" y="92335"/>
                  </a:cubicBezTo>
                  <a:close/>
                </a:path>
                <a:path w="1463209" h="553999" stroke="0" extrusionOk="0">
                  <a:moveTo>
                    <a:pt x="0" y="92335"/>
                  </a:moveTo>
                  <a:cubicBezTo>
                    <a:pt x="5339" y="36253"/>
                    <a:pt x="51211" y="452"/>
                    <a:pt x="92335" y="0"/>
                  </a:cubicBezTo>
                  <a:cubicBezTo>
                    <a:pt x="276282" y="-12505"/>
                    <a:pt x="443739" y="-9991"/>
                    <a:pt x="757175" y="0"/>
                  </a:cubicBezTo>
                  <a:cubicBezTo>
                    <a:pt x="1070611" y="9991"/>
                    <a:pt x="1232536" y="25019"/>
                    <a:pt x="1370874" y="0"/>
                  </a:cubicBezTo>
                  <a:cubicBezTo>
                    <a:pt x="1430060" y="8261"/>
                    <a:pt x="1464452" y="39079"/>
                    <a:pt x="1463209" y="92335"/>
                  </a:cubicBezTo>
                  <a:cubicBezTo>
                    <a:pt x="1453936" y="243284"/>
                    <a:pt x="1461623" y="339794"/>
                    <a:pt x="1463209" y="461664"/>
                  </a:cubicBezTo>
                  <a:cubicBezTo>
                    <a:pt x="1462617" y="506379"/>
                    <a:pt x="1422541" y="558217"/>
                    <a:pt x="1370874" y="553999"/>
                  </a:cubicBezTo>
                  <a:cubicBezTo>
                    <a:pt x="1133643" y="535727"/>
                    <a:pt x="878992" y="573116"/>
                    <a:pt x="744390" y="553999"/>
                  </a:cubicBezTo>
                  <a:cubicBezTo>
                    <a:pt x="609788" y="534882"/>
                    <a:pt x="400582" y="553348"/>
                    <a:pt x="92335" y="553999"/>
                  </a:cubicBezTo>
                  <a:cubicBezTo>
                    <a:pt x="51204" y="559747"/>
                    <a:pt x="6605" y="510449"/>
                    <a:pt x="0" y="461664"/>
                  </a:cubicBezTo>
                  <a:cubicBezTo>
                    <a:pt x="13712" y="316695"/>
                    <a:pt x="-14002" y="197762"/>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24" name="TextBox 23">
              <a:extLst>
                <a:ext uri="{FF2B5EF4-FFF2-40B4-BE49-F238E27FC236}">
                  <a16:creationId xmlns:a16="http://schemas.microsoft.com/office/drawing/2014/main" id="{5BF7BD55-48DA-4C88-9E25-9BF3F022A5D8}"/>
                </a:ext>
              </a:extLst>
            </p:cNvPr>
            <p:cNvSpPr txBox="1"/>
            <p:nvPr/>
          </p:nvSpPr>
          <p:spPr>
            <a:xfrm>
              <a:off x="8528581" y="2053113"/>
              <a:ext cx="1463209" cy="49244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Tên</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bức</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cs typeface="Times New Roman" panose="02020603050405020304" pitchFamily="18" charset="0"/>
                </a:rPr>
                <a:t>tranh</a:t>
              </a:r>
              <a:endPar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cs typeface="Times New Roman" panose="02020603050405020304" pitchFamily="18" charset="0"/>
              </a:endParaRPr>
            </a:p>
          </p:txBody>
        </p:sp>
      </p:grpSp>
      <p:cxnSp>
        <p:nvCxnSpPr>
          <p:cNvPr id="25" name="Straight Arrow Connector 24">
            <a:extLst>
              <a:ext uri="{FF2B5EF4-FFF2-40B4-BE49-F238E27FC236}">
                <a16:creationId xmlns:a16="http://schemas.microsoft.com/office/drawing/2014/main" id="{038187A7-68F3-4DBA-BDFB-243446E7FC13}"/>
              </a:ext>
            </a:extLst>
          </p:cNvPr>
          <p:cNvCxnSpPr>
            <a:cxnSpLocks/>
            <a:stCxn id="12" idx="1"/>
          </p:cNvCxnSpPr>
          <p:nvPr/>
        </p:nvCxnSpPr>
        <p:spPr>
          <a:xfrm flipH="1">
            <a:off x="2286677" y="837318"/>
            <a:ext cx="442866" cy="864148"/>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27" name="Group 26">
            <a:extLst>
              <a:ext uri="{FF2B5EF4-FFF2-40B4-BE49-F238E27FC236}">
                <a16:creationId xmlns:a16="http://schemas.microsoft.com/office/drawing/2014/main" id="{23DA5308-D1BD-4BE1-943E-DD590CC21182}"/>
              </a:ext>
            </a:extLst>
          </p:cNvPr>
          <p:cNvGrpSpPr/>
          <p:nvPr/>
        </p:nvGrpSpPr>
        <p:grpSpPr>
          <a:xfrm>
            <a:off x="7845323" y="2301997"/>
            <a:ext cx="2135634" cy="1477329"/>
            <a:chOff x="8020716" y="2301997"/>
            <a:chExt cx="2135634" cy="1477329"/>
          </a:xfrm>
        </p:grpSpPr>
        <p:sp>
          <p:nvSpPr>
            <p:cNvPr id="28" name="Rectangle: Rounded Corners 27">
              <a:extLst>
                <a:ext uri="{FF2B5EF4-FFF2-40B4-BE49-F238E27FC236}">
                  <a16:creationId xmlns:a16="http://schemas.microsoft.com/office/drawing/2014/main" id="{4032A262-6B9C-4EEF-A44C-1296E0E6E4F0}"/>
                </a:ext>
              </a:extLst>
            </p:cNvPr>
            <p:cNvSpPr/>
            <p:nvPr/>
          </p:nvSpPr>
          <p:spPr>
            <a:xfrm>
              <a:off x="8020716" y="2301997"/>
              <a:ext cx="2061677" cy="1477329"/>
            </a:xfrm>
            <a:prstGeom prst="roundRect">
              <a:avLst/>
            </a:prstGeom>
            <a:solidFill>
              <a:srgbClr val="FFFFCC"/>
            </a:solidFill>
            <a:ln w="28575">
              <a:solidFill>
                <a:srgbClr val="FF6600"/>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29" name="TextBox 28">
              <a:extLst>
                <a:ext uri="{FF2B5EF4-FFF2-40B4-BE49-F238E27FC236}">
                  <a16:creationId xmlns:a16="http://schemas.microsoft.com/office/drawing/2014/main" id="{65F7FA20-AAE3-4256-8F29-65AAC3E6E4BC}"/>
                </a:ext>
              </a:extLst>
            </p:cNvPr>
            <p:cNvSpPr txBox="1"/>
            <p:nvPr/>
          </p:nvSpPr>
          <p:spPr>
            <a:xfrm>
              <a:off x="8049044" y="2549648"/>
              <a:ext cx="2107306" cy="49244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FF4402"/>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Tả</a:t>
              </a:r>
              <a:r>
                <a:rPr kumimoji="0" lang="en-US" sz="2600" b="1" i="0" u="none" strike="noStrike" kern="1200" cap="none" spc="0" normalizeH="0" baseline="0" noProof="0" dirty="0">
                  <a:ln>
                    <a:noFill/>
                  </a:ln>
                  <a:solidFill>
                    <a:srgbClr val="FF4402"/>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FF4402"/>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bức</a:t>
              </a:r>
              <a:r>
                <a:rPr kumimoji="0" lang="en-US" sz="2600" b="1" i="0" u="none" strike="noStrike" kern="1200" cap="none" spc="0" normalizeH="0" baseline="0" noProof="0" dirty="0">
                  <a:ln>
                    <a:noFill/>
                  </a:ln>
                  <a:solidFill>
                    <a:srgbClr val="FF4402"/>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FF4402"/>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tranh</a:t>
              </a:r>
              <a:endParaRPr kumimoji="0" lang="en-US" sz="2600" b="1" i="0" u="none" strike="noStrike" kern="1200" cap="none" spc="0" normalizeH="0" baseline="0" noProof="0" dirty="0">
                <a:ln>
                  <a:noFill/>
                </a:ln>
                <a:solidFill>
                  <a:srgbClr val="FF4402"/>
                </a:solidFill>
                <a:effectLst/>
                <a:uLnTx/>
                <a:uFillTx/>
                <a:latin typeface="Times New Roman" panose="02020603050405020304" pitchFamily="18" charset="0"/>
                <a:cs typeface="Times New Roman" panose="02020603050405020304" pitchFamily="18" charset="0"/>
              </a:endParaRPr>
            </a:p>
          </p:txBody>
        </p:sp>
      </p:grpSp>
      <p:cxnSp>
        <p:nvCxnSpPr>
          <p:cNvPr id="30" name="Straight Arrow Connector 29">
            <a:extLst>
              <a:ext uri="{FF2B5EF4-FFF2-40B4-BE49-F238E27FC236}">
                <a16:creationId xmlns:a16="http://schemas.microsoft.com/office/drawing/2014/main" id="{9B6E5CD6-9B72-4E1C-8B2C-0140AD93BCD0}"/>
              </a:ext>
            </a:extLst>
          </p:cNvPr>
          <p:cNvCxnSpPr>
            <a:cxnSpLocks/>
          </p:cNvCxnSpPr>
          <p:nvPr/>
        </p:nvCxnSpPr>
        <p:spPr>
          <a:xfrm>
            <a:off x="6856336" y="3037137"/>
            <a:ext cx="969690" cy="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grpSp>
        <p:nvGrpSpPr>
          <p:cNvPr id="31" name="Group 30">
            <a:extLst>
              <a:ext uri="{FF2B5EF4-FFF2-40B4-BE49-F238E27FC236}">
                <a16:creationId xmlns:a16="http://schemas.microsoft.com/office/drawing/2014/main" id="{B9C304AD-46EC-4FDA-A977-2EA25018C6CF}"/>
              </a:ext>
            </a:extLst>
          </p:cNvPr>
          <p:cNvGrpSpPr/>
          <p:nvPr/>
        </p:nvGrpSpPr>
        <p:grpSpPr>
          <a:xfrm>
            <a:off x="8490858" y="161928"/>
            <a:ext cx="3637936" cy="905036"/>
            <a:chOff x="8182297" y="3216688"/>
            <a:chExt cx="1930869" cy="1015663"/>
          </a:xfrm>
        </p:grpSpPr>
        <p:sp>
          <p:nvSpPr>
            <p:cNvPr id="32" name="Rectangle: Rounded Corners 31">
              <a:extLst>
                <a:ext uri="{FF2B5EF4-FFF2-40B4-BE49-F238E27FC236}">
                  <a16:creationId xmlns:a16="http://schemas.microsoft.com/office/drawing/2014/main" id="{7F614148-A08C-4B92-85BE-BF94E205ACED}"/>
                </a:ext>
              </a:extLst>
            </p:cNvPr>
            <p:cNvSpPr/>
            <p:nvPr/>
          </p:nvSpPr>
          <p:spPr>
            <a:xfrm>
              <a:off x="8189429" y="3216688"/>
              <a:ext cx="1923737" cy="1015663"/>
            </a:xfrm>
            <a:custGeom>
              <a:avLst/>
              <a:gdLst>
                <a:gd name="connsiteX0" fmla="*/ 0 w 1923737"/>
                <a:gd name="connsiteY0" fmla="*/ 169281 h 1015663"/>
                <a:gd name="connsiteX1" fmla="*/ 169281 w 1923737"/>
                <a:gd name="connsiteY1" fmla="*/ 0 h 1015663"/>
                <a:gd name="connsiteX2" fmla="*/ 697673 w 1923737"/>
                <a:gd name="connsiteY2" fmla="*/ 0 h 1015663"/>
                <a:gd name="connsiteX3" fmla="*/ 1226064 w 1923737"/>
                <a:gd name="connsiteY3" fmla="*/ 0 h 1015663"/>
                <a:gd name="connsiteX4" fmla="*/ 1754456 w 1923737"/>
                <a:gd name="connsiteY4" fmla="*/ 0 h 1015663"/>
                <a:gd name="connsiteX5" fmla="*/ 1923737 w 1923737"/>
                <a:gd name="connsiteY5" fmla="*/ 169281 h 1015663"/>
                <a:gd name="connsiteX6" fmla="*/ 1923737 w 1923737"/>
                <a:gd name="connsiteY6" fmla="*/ 846382 h 1015663"/>
                <a:gd name="connsiteX7" fmla="*/ 1754456 w 1923737"/>
                <a:gd name="connsiteY7" fmla="*/ 1015663 h 1015663"/>
                <a:gd name="connsiteX8" fmla="*/ 1194361 w 1923737"/>
                <a:gd name="connsiteY8" fmla="*/ 1015663 h 1015663"/>
                <a:gd name="connsiteX9" fmla="*/ 665969 w 1923737"/>
                <a:gd name="connsiteY9" fmla="*/ 1015663 h 1015663"/>
                <a:gd name="connsiteX10" fmla="*/ 169281 w 1923737"/>
                <a:gd name="connsiteY10" fmla="*/ 1015663 h 1015663"/>
                <a:gd name="connsiteX11" fmla="*/ 0 w 1923737"/>
                <a:gd name="connsiteY11" fmla="*/ 846382 h 1015663"/>
                <a:gd name="connsiteX12" fmla="*/ 0 w 1923737"/>
                <a:gd name="connsiteY12"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3737" h="1015663" fill="none" extrusionOk="0">
                  <a:moveTo>
                    <a:pt x="0" y="169281"/>
                  </a:moveTo>
                  <a:cubicBezTo>
                    <a:pt x="-5152" y="71395"/>
                    <a:pt x="85245" y="-20012"/>
                    <a:pt x="169281" y="0"/>
                  </a:cubicBezTo>
                  <a:cubicBezTo>
                    <a:pt x="304299" y="15541"/>
                    <a:pt x="476495" y="-10496"/>
                    <a:pt x="697673" y="0"/>
                  </a:cubicBezTo>
                  <a:cubicBezTo>
                    <a:pt x="918851" y="10496"/>
                    <a:pt x="1057457" y="7481"/>
                    <a:pt x="1226064" y="0"/>
                  </a:cubicBezTo>
                  <a:cubicBezTo>
                    <a:pt x="1394671" y="-7481"/>
                    <a:pt x="1535378" y="15698"/>
                    <a:pt x="1754456" y="0"/>
                  </a:cubicBezTo>
                  <a:cubicBezTo>
                    <a:pt x="1844852" y="1179"/>
                    <a:pt x="1942877" y="73297"/>
                    <a:pt x="1923737" y="169281"/>
                  </a:cubicBezTo>
                  <a:cubicBezTo>
                    <a:pt x="1900201" y="417704"/>
                    <a:pt x="1922002" y="550805"/>
                    <a:pt x="1923737" y="846382"/>
                  </a:cubicBezTo>
                  <a:cubicBezTo>
                    <a:pt x="1926990" y="942904"/>
                    <a:pt x="1839211" y="1013072"/>
                    <a:pt x="1754456" y="1015663"/>
                  </a:cubicBezTo>
                  <a:cubicBezTo>
                    <a:pt x="1571676" y="1004992"/>
                    <a:pt x="1375519" y="993987"/>
                    <a:pt x="1194361" y="1015663"/>
                  </a:cubicBezTo>
                  <a:cubicBezTo>
                    <a:pt x="1013204" y="1037339"/>
                    <a:pt x="892035" y="1031905"/>
                    <a:pt x="665969" y="1015663"/>
                  </a:cubicBezTo>
                  <a:cubicBezTo>
                    <a:pt x="439903" y="999421"/>
                    <a:pt x="336397" y="992330"/>
                    <a:pt x="169281" y="1015663"/>
                  </a:cubicBezTo>
                  <a:cubicBezTo>
                    <a:pt x="79945" y="1018877"/>
                    <a:pt x="5640" y="934811"/>
                    <a:pt x="0" y="846382"/>
                  </a:cubicBezTo>
                  <a:cubicBezTo>
                    <a:pt x="23327" y="548470"/>
                    <a:pt x="-33561" y="391662"/>
                    <a:pt x="0" y="169281"/>
                  </a:cubicBezTo>
                  <a:close/>
                </a:path>
                <a:path w="1923737" h="1015663" stroke="0" extrusionOk="0">
                  <a:moveTo>
                    <a:pt x="0" y="169281"/>
                  </a:moveTo>
                  <a:cubicBezTo>
                    <a:pt x="3135" y="72803"/>
                    <a:pt x="78541" y="126"/>
                    <a:pt x="169281" y="0"/>
                  </a:cubicBezTo>
                  <a:cubicBezTo>
                    <a:pt x="289938" y="-4377"/>
                    <a:pt x="564909" y="-4940"/>
                    <a:pt x="729376" y="0"/>
                  </a:cubicBezTo>
                  <a:cubicBezTo>
                    <a:pt x="893844" y="4940"/>
                    <a:pt x="1017298" y="-24393"/>
                    <a:pt x="1241916" y="0"/>
                  </a:cubicBezTo>
                  <a:cubicBezTo>
                    <a:pt x="1466534" y="24393"/>
                    <a:pt x="1540146" y="-2774"/>
                    <a:pt x="1754456" y="0"/>
                  </a:cubicBezTo>
                  <a:cubicBezTo>
                    <a:pt x="1843717" y="-8685"/>
                    <a:pt x="1931996" y="69293"/>
                    <a:pt x="1923737" y="169281"/>
                  </a:cubicBezTo>
                  <a:cubicBezTo>
                    <a:pt x="1890328" y="489502"/>
                    <a:pt x="1938915" y="613010"/>
                    <a:pt x="1923737" y="846382"/>
                  </a:cubicBezTo>
                  <a:cubicBezTo>
                    <a:pt x="1902238" y="944808"/>
                    <a:pt x="1861044" y="1029598"/>
                    <a:pt x="1754456" y="1015663"/>
                  </a:cubicBezTo>
                  <a:cubicBezTo>
                    <a:pt x="1626593" y="1029957"/>
                    <a:pt x="1335480" y="1029606"/>
                    <a:pt x="1194361" y="1015663"/>
                  </a:cubicBezTo>
                  <a:cubicBezTo>
                    <a:pt x="1053243" y="1001720"/>
                    <a:pt x="799077" y="1004390"/>
                    <a:pt x="681821" y="1015663"/>
                  </a:cubicBezTo>
                  <a:cubicBezTo>
                    <a:pt x="564565" y="1026936"/>
                    <a:pt x="338332" y="1037341"/>
                    <a:pt x="169281" y="1015663"/>
                  </a:cubicBezTo>
                  <a:cubicBezTo>
                    <a:pt x="68946" y="1022657"/>
                    <a:pt x="7745" y="951762"/>
                    <a:pt x="0" y="846382"/>
                  </a:cubicBezTo>
                  <a:cubicBezTo>
                    <a:pt x="-1747" y="685559"/>
                    <a:pt x="30443" y="352274"/>
                    <a:pt x="0" y="169281"/>
                  </a:cubicBezTo>
                  <a:close/>
                </a:path>
              </a:pathLst>
            </a:custGeom>
            <a:solidFill>
              <a:srgbClr val="FFFFCC"/>
            </a:solidFill>
            <a:ln w="28575">
              <a:solidFill>
                <a:srgbClr val="FF6600"/>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3" name="TextBox 32">
              <a:extLst>
                <a:ext uri="{FF2B5EF4-FFF2-40B4-BE49-F238E27FC236}">
                  <a16:creationId xmlns:a16="http://schemas.microsoft.com/office/drawing/2014/main" id="{B9202CFF-A212-480A-9C0D-055B9401BF5C}"/>
                </a:ext>
              </a:extLst>
            </p:cNvPr>
            <p:cNvSpPr txBox="1"/>
            <p:nvPr/>
          </p:nvSpPr>
          <p:spPr>
            <a:xfrm>
              <a:off x="8182297" y="3217241"/>
              <a:ext cx="1923737" cy="100165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Sự</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vật</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hoạt</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động</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được</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vẽ</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trong</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tranh</a:t>
              </a:r>
              <a:endPar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nvGrpSpPr>
          <p:cNvPr id="34" name="Group 33">
            <a:extLst>
              <a:ext uri="{FF2B5EF4-FFF2-40B4-BE49-F238E27FC236}">
                <a16:creationId xmlns:a16="http://schemas.microsoft.com/office/drawing/2014/main" id="{C151AF5E-51D2-4BC0-98D1-94D847F89644}"/>
              </a:ext>
            </a:extLst>
          </p:cNvPr>
          <p:cNvGrpSpPr/>
          <p:nvPr/>
        </p:nvGrpSpPr>
        <p:grpSpPr>
          <a:xfrm>
            <a:off x="10197924" y="2532553"/>
            <a:ext cx="1930869" cy="1015663"/>
            <a:chOff x="8182297" y="3216688"/>
            <a:chExt cx="1930869" cy="1015663"/>
          </a:xfrm>
        </p:grpSpPr>
        <p:sp>
          <p:nvSpPr>
            <p:cNvPr id="35" name="Rectangle: Rounded Corners 34">
              <a:extLst>
                <a:ext uri="{FF2B5EF4-FFF2-40B4-BE49-F238E27FC236}">
                  <a16:creationId xmlns:a16="http://schemas.microsoft.com/office/drawing/2014/main" id="{A9743093-A0A9-4926-886C-0FCF6BDB6FCE}"/>
                </a:ext>
              </a:extLst>
            </p:cNvPr>
            <p:cNvSpPr/>
            <p:nvPr/>
          </p:nvSpPr>
          <p:spPr>
            <a:xfrm>
              <a:off x="8189429" y="3216688"/>
              <a:ext cx="1923737" cy="1015663"/>
            </a:xfrm>
            <a:custGeom>
              <a:avLst/>
              <a:gdLst>
                <a:gd name="connsiteX0" fmla="*/ 0 w 1923737"/>
                <a:gd name="connsiteY0" fmla="*/ 169281 h 1015663"/>
                <a:gd name="connsiteX1" fmla="*/ 169281 w 1923737"/>
                <a:gd name="connsiteY1" fmla="*/ 0 h 1015663"/>
                <a:gd name="connsiteX2" fmla="*/ 697673 w 1923737"/>
                <a:gd name="connsiteY2" fmla="*/ 0 h 1015663"/>
                <a:gd name="connsiteX3" fmla="*/ 1226064 w 1923737"/>
                <a:gd name="connsiteY3" fmla="*/ 0 h 1015663"/>
                <a:gd name="connsiteX4" fmla="*/ 1754456 w 1923737"/>
                <a:gd name="connsiteY4" fmla="*/ 0 h 1015663"/>
                <a:gd name="connsiteX5" fmla="*/ 1923737 w 1923737"/>
                <a:gd name="connsiteY5" fmla="*/ 169281 h 1015663"/>
                <a:gd name="connsiteX6" fmla="*/ 1923737 w 1923737"/>
                <a:gd name="connsiteY6" fmla="*/ 846382 h 1015663"/>
                <a:gd name="connsiteX7" fmla="*/ 1754456 w 1923737"/>
                <a:gd name="connsiteY7" fmla="*/ 1015663 h 1015663"/>
                <a:gd name="connsiteX8" fmla="*/ 1194361 w 1923737"/>
                <a:gd name="connsiteY8" fmla="*/ 1015663 h 1015663"/>
                <a:gd name="connsiteX9" fmla="*/ 665969 w 1923737"/>
                <a:gd name="connsiteY9" fmla="*/ 1015663 h 1015663"/>
                <a:gd name="connsiteX10" fmla="*/ 169281 w 1923737"/>
                <a:gd name="connsiteY10" fmla="*/ 1015663 h 1015663"/>
                <a:gd name="connsiteX11" fmla="*/ 0 w 1923737"/>
                <a:gd name="connsiteY11" fmla="*/ 846382 h 1015663"/>
                <a:gd name="connsiteX12" fmla="*/ 0 w 1923737"/>
                <a:gd name="connsiteY12"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3737" h="1015663" fill="none" extrusionOk="0">
                  <a:moveTo>
                    <a:pt x="0" y="169281"/>
                  </a:moveTo>
                  <a:cubicBezTo>
                    <a:pt x="-5152" y="71395"/>
                    <a:pt x="85245" y="-20012"/>
                    <a:pt x="169281" y="0"/>
                  </a:cubicBezTo>
                  <a:cubicBezTo>
                    <a:pt x="304299" y="15541"/>
                    <a:pt x="476495" y="-10496"/>
                    <a:pt x="697673" y="0"/>
                  </a:cubicBezTo>
                  <a:cubicBezTo>
                    <a:pt x="918851" y="10496"/>
                    <a:pt x="1057457" y="7481"/>
                    <a:pt x="1226064" y="0"/>
                  </a:cubicBezTo>
                  <a:cubicBezTo>
                    <a:pt x="1394671" y="-7481"/>
                    <a:pt x="1535378" y="15698"/>
                    <a:pt x="1754456" y="0"/>
                  </a:cubicBezTo>
                  <a:cubicBezTo>
                    <a:pt x="1844852" y="1179"/>
                    <a:pt x="1942877" y="73297"/>
                    <a:pt x="1923737" y="169281"/>
                  </a:cubicBezTo>
                  <a:cubicBezTo>
                    <a:pt x="1900201" y="417704"/>
                    <a:pt x="1922002" y="550805"/>
                    <a:pt x="1923737" y="846382"/>
                  </a:cubicBezTo>
                  <a:cubicBezTo>
                    <a:pt x="1926990" y="942904"/>
                    <a:pt x="1839211" y="1013072"/>
                    <a:pt x="1754456" y="1015663"/>
                  </a:cubicBezTo>
                  <a:cubicBezTo>
                    <a:pt x="1571676" y="1004992"/>
                    <a:pt x="1375519" y="993987"/>
                    <a:pt x="1194361" y="1015663"/>
                  </a:cubicBezTo>
                  <a:cubicBezTo>
                    <a:pt x="1013204" y="1037339"/>
                    <a:pt x="892035" y="1031905"/>
                    <a:pt x="665969" y="1015663"/>
                  </a:cubicBezTo>
                  <a:cubicBezTo>
                    <a:pt x="439903" y="999421"/>
                    <a:pt x="336397" y="992330"/>
                    <a:pt x="169281" y="1015663"/>
                  </a:cubicBezTo>
                  <a:cubicBezTo>
                    <a:pt x="79945" y="1018877"/>
                    <a:pt x="5640" y="934811"/>
                    <a:pt x="0" y="846382"/>
                  </a:cubicBezTo>
                  <a:cubicBezTo>
                    <a:pt x="23327" y="548470"/>
                    <a:pt x="-33561" y="391662"/>
                    <a:pt x="0" y="169281"/>
                  </a:cubicBezTo>
                  <a:close/>
                </a:path>
                <a:path w="1923737" h="1015663" stroke="0" extrusionOk="0">
                  <a:moveTo>
                    <a:pt x="0" y="169281"/>
                  </a:moveTo>
                  <a:cubicBezTo>
                    <a:pt x="3135" y="72803"/>
                    <a:pt x="78541" y="126"/>
                    <a:pt x="169281" y="0"/>
                  </a:cubicBezTo>
                  <a:cubicBezTo>
                    <a:pt x="289938" y="-4377"/>
                    <a:pt x="564909" y="-4940"/>
                    <a:pt x="729376" y="0"/>
                  </a:cubicBezTo>
                  <a:cubicBezTo>
                    <a:pt x="893844" y="4940"/>
                    <a:pt x="1017298" y="-24393"/>
                    <a:pt x="1241916" y="0"/>
                  </a:cubicBezTo>
                  <a:cubicBezTo>
                    <a:pt x="1466534" y="24393"/>
                    <a:pt x="1540146" y="-2774"/>
                    <a:pt x="1754456" y="0"/>
                  </a:cubicBezTo>
                  <a:cubicBezTo>
                    <a:pt x="1843717" y="-8685"/>
                    <a:pt x="1931996" y="69293"/>
                    <a:pt x="1923737" y="169281"/>
                  </a:cubicBezTo>
                  <a:cubicBezTo>
                    <a:pt x="1890328" y="489502"/>
                    <a:pt x="1938915" y="613010"/>
                    <a:pt x="1923737" y="846382"/>
                  </a:cubicBezTo>
                  <a:cubicBezTo>
                    <a:pt x="1902238" y="944808"/>
                    <a:pt x="1861044" y="1029598"/>
                    <a:pt x="1754456" y="1015663"/>
                  </a:cubicBezTo>
                  <a:cubicBezTo>
                    <a:pt x="1626593" y="1029957"/>
                    <a:pt x="1335480" y="1029606"/>
                    <a:pt x="1194361" y="1015663"/>
                  </a:cubicBezTo>
                  <a:cubicBezTo>
                    <a:pt x="1053243" y="1001720"/>
                    <a:pt x="799077" y="1004390"/>
                    <a:pt x="681821" y="1015663"/>
                  </a:cubicBezTo>
                  <a:cubicBezTo>
                    <a:pt x="564565" y="1026936"/>
                    <a:pt x="338332" y="1037341"/>
                    <a:pt x="169281" y="1015663"/>
                  </a:cubicBezTo>
                  <a:cubicBezTo>
                    <a:pt x="68946" y="1022657"/>
                    <a:pt x="7745" y="951762"/>
                    <a:pt x="0" y="846382"/>
                  </a:cubicBezTo>
                  <a:cubicBezTo>
                    <a:pt x="-1747" y="685559"/>
                    <a:pt x="30443" y="352274"/>
                    <a:pt x="0" y="169281"/>
                  </a:cubicBezTo>
                  <a:close/>
                </a:path>
              </a:pathLst>
            </a:custGeom>
            <a:solidFill>
              <a:srgbClr val="FFFFCC"/>
            </a:solidFill>
            <a:ln w="28575">
              <a:solidFill>
                <a:srgbClr val="FF6600"/>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6" name="TextBox 35">
              <a:extLst>
                <a:ext uri="{FF2B5EF4-FFF2-40B4-BE49-F238E27FC236}">
                  <a16:creationId xmlns:a16="http://schemas.microsoft.com/office/drawing/2014/main" id="{DC6D3A08-1955-4F30-A820-25274684B1E2}"/>
                </a:ext>
              </a:extLst>
            </p:cNvPr>
            <p:cNvSpPr txBox="1"/>
            <p:nvPr/>
          </p:nvSpPr>
          <p:spPr>
            <a:xfrm>
              <a:off x="8182297" y="3217241"/>
              <a:ext cx="1923737" cy="89255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Ý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nghĩa</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của</a:t>
              </a:r>
              <a:r>
                <a:rPr lang="en-US" sz="26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6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tranh</a:t>
              </a:r>
              <a:endPar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grpSp>
        <p:nvGrpSpPr>
          <p:cNvPr id="37" name="Group 36">
            <a:extLst>
              <a:ext uri="{FF2B5EF4-FFF2-40B4-BE49-F238E27FC236}">
                <a16:creationId xmlns:a16="http://schemas.microsoft.com/office/drawing/2014/main" id="{6B98E5D2-064C-4AE1-B292-933E19BFF1CD}"/>
              </a:ext>
            </a:extLst>
          </p:cNvPr>
          <p:cNvGrpSpPr/>
          <p:nvPr/>
        </p:nvGrpSpPr>
        <p:grpSpPr>
          <a:xfrm>
            <a:off x="8693701" y="5053225"/>
            <a:ext cx="3484063" cy="1015663"/>
            <a:chOff x="8182297" y="3216688"/>
            <a:chExt cx="1930869" cy="1015663"/>
          </a:xfrm>
        </p:grpSpPr>
        <p:sp>
          <p:nvSpPr>
            <p:cNvPr id="38" name="Rectangle: Rounded Corners 37">
              <a:extLst>
                <a:ext uri="{FF2B5EF4-FFF2-40B4-BE49-F238E27FC236}">
                  <a16:creationId xmlns:a16="http://schemas.microsoft.com/office/drawing/2014/main" id="{C0496215-7671-4148-9385-AE2AC924D1F2}"/>
                </a:ext>
              </a:extLst>
            </p:cNvPr>
            <p:cNvSpPr/>
            <p:nvPr/>
          </p:nvSpPr>
          <p:spPr>
            <a:xfrm>
              <a:off x="8189429" y="3216688"/>
              <a:ext cx="1923737" cy="1015663"/>
            </a:xfrm>
            <a:custGeom>
              <a:avLst/>
              <a:gdLst>
                <a:gd name="connsiteX0" fmla="*/ 0 w 1923737"/>
                <a:gd name="connsiteY0" fmla="*/ 169281 h 1015663"/>
                <a:gd name="connsiteX1" fmla="*/ 169281 w 1923737"/>
                <a:gd name="connsiteY1" fmla="*/ 0 h 1015663"/>
                <a:gd name="connsiteX2" fmla="*/ 697673 w 1923737"/>
                <a:gd name="connsiteY2" fmla="*/ 0 h 1015663"/>
                <a:gd name="connsiteX3" fmla="*/ 1226064 w 1923737"/>
                <a:gd name="connsiteY3" fmla="*/ 0 h 1015663"/>
                <a:gd name="connsiteX4" fmla="*/ 1754456 w 1923737"/>
                <a:gd name="connsiteY4" fmla="*/ 0 h 1015663"/>
                <a:gd name="connsiteX5" fmla="*/ 1923737 w 1923737"/>
                <a:gd name="connsiteY5" fmla="*/ 169281 h 1015663"/>
                <a:gd name="connsiteX6" fmla="*/ 1923737 w 1923737"/>
                <a:gd name="connsiteY6" fmla="*/ 846382 h 1015663"/>
                <a:gd name="connsiteX7" fmla="*/ 1754456 w 1923737"/>
                <a:gd name="connsiteY7" fmla="*/ 1015663 h 1015663"/>
                <a:gd name="connsiteX8" fmla="*/ 1194361 w 1923737"/>
                <a:gd name="connsiteY8" fmla="*/ 1015663 h 1015663"/>
                <a:gd name="connsiteX9" fmla="*/ 665969 w 1923737"/>
                <a:gd name="connsiteY9" fmla="*/ 1015663 h 1015663"/>
                <a:gd name="connsiteX10" fmla="*/ 169281 w 1923737"/>
                <a:gd name="connsiteY10" fmla="*/ 1015663 h 1015663"/>
                <a:gd name="connsiteX11" fmla="*/ 0 w 1923737"/>
                <a:gd name="connsiteY11" fmla="*/ 846382 h 1015663"/>
                <a:gd name="connsiteX12" fmla="*/ 0 w 1923737"/>
                <a:gd name="connsiteY12"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923737" h="1015663" fill="none" extrusionOk="0">
                  <a:moveTo>
                    <a:pt x="0" y="169281"/>
                  </a:moveTo>
                  <a:cubicBezTo>
                    <a:pt x="-5152" y="71395"/>
                    <a:pt x="85245" y="-20012"/>
                    <a:pt x="169281" y="0"/>
                  </a:cubicBezTo>
                  <a:cubicBezTo>
                    <a:pt x="304299" y="15541"/>
                    <a:pt x="476495" y="-10496"/>
                    <a:pt x="697673" y="0"/>
                  </a:cubicBezTo>
                  <a:cubicBezTo>
                    <a:pt x="918851" y="10496"/>
                    <a:pt x="1057457" y="7481"/>
                    <a:pt x="1226064" y="0"/>
                  </a:cubicBezTo>
                  <a:cubicBezTo>
                    <a:pt x="1394671" y="-7481"/>
                    <a:pt x="1535378" y="15698"/>
                    <a:pt x="1754456" y="0"/>
                  </a:cubicBezTo>
                  <a:cubicBezTo>
                    <a:pt x="1844852" y="1179"/>
                    <a:pt x="1942877" y="73297"/>
                    <a:pt x="1923737" y="169281"/>
                  </a:cubicBezTo>
                  <a:cubicBezTo>
                    <a:pt x="1900201" y="417704"/>
                    <a:pt x="1922002" y="550805"/>
                    <a:pt x="1923737" y="846382"/>
                  </a:cubicBezTo>
                  <a:cubicBezTo>
                    <a:pt x="1926990" y="942904"/>
                    <a:pt x="1839211" y="1013072"/>
                    <a:pt x="1754456" y="1015663"/>
                  </a:cubicBezTo>
                  <a:cubicBezTo>
                    <a:pt x="1571676" y="1004992"/>
                    <a:pt x="1375519" y="993987"/>
                    <a:pt x="1194361" y="1015663"/>
                  </a:cubicBezTo>
                  <a:cubicBezTo>
                    <a:pt x="1013204" y="1037339"/>
                    <a:pt x="892035" y="1031905"/>
                    <a:pt x="665969" y="1015663"/>
                  </a:cubicBezTo>
                  <a:cubicBezTo>
                    <a:pt x="439903" y="999421"/>
                    <a:pt x="336397" y="992330"/>
                    <a:pt x="169281" y="1015663"/>
                  </a:cubicBezTo>
                  <a:cubicBezTo>
                    <a:pt x="79945" y="1018877"/>
                    <a:pt x="5640" y="934811"/>
                    <a:pt x="0" y="846382"/>
                  </a:cubicBezTo>
                  <a:cubicBezTo>
                    <a:pt x="23327" y="548470"/>
                    <a:pt x="-33561" y="391662"/>
                    <a:pt x="0" y="169281"/>
                  </a:cubicBezTo>
                  <a:close/>
                </a:path>
                <a:path w="1923737" h="1015663" stroke="0" extrusionOk="0">
                  <a:moveTo>
                    <a:pt x="0" y="169281"/>
                  </a:moveTo>
                  <a:cubicBezTo>
                    <a:pt x="3135" y="72803"/>
                    <a:pt x="78541" y="126"/>
                    <a:pt x="169281" y="0"/>
                  </a:cubicBezTo>
                  <a:cubicBezTo>
                    <a:pt x="289938" y="-4377"/>
                    <a:pt x="564909" y="-4940"/>
                    <a:pt x="729376" y="0"/>
                  </a:cubicBezTo>
                  <a:cubicBezTo>
                    <a:pt x="893844" y="4940"/>
                    <a:pt x="1017298" y="-24393"/>
                    <a:pt x="1241916" y="0"/>
                  </a:cubicBezTo>
                  <a:cubicBezTo>
                    <a:pt x="1466534" y="24393"/>
                    <a:pt x="1540146" y="-2774"/>
                    <a:pt x="1754456" y="0"/>
                  </a:cubicBezTo>
                  <a:cubicBezTo>
                    <a:pt x="1843717" y="-8685"/>
                    <a:pt x="1931996" y="69293"/>
                    <a:pt x="1923737" y="169281"/>
                  </a:cubicBezTo>
                  <a:cubicBezTo>
                    <a:pt x="1890328" y="489502"/>
                    <a:pt x="1938915" y="613010"/>
                    <a:pt x="1923737" y="846382"/>
                  </a:cubicBezTo>
                  <a:cubicBezTo>
                    <a:pt x="1902238" y="944808"/>
                    <a:pt x="1861044" y="1029598"/>
                    <a:pt x="1754456" y="1015663"/>
                  </a:cubicBezTo>
                  <a:cubicBezTo>
                    <a:pt x="1626593" y="1029957"/>
                    <a:pt x="1335480" y="1029606"/>
                    <a:pt x="1194361" y="1015663"/>
                  </a:cubicBezTo>
                  <a:cubicBezTo>
                    <a:pt x="1053243" y="1001720"/>
                    <a:pt x="799077" y="1004390"/>
                    <a:pt x="681821" y="1015663"/>
                  </a:cubicBezTo>
                  <a:cubicBezTo>
                    <a:pt x="564565" y="1026936"/>
                    <a:pt x="338332" y="1037341"/>
                    <a:pt x="169281" y="1015663"/>
                  </a:cubicBezTo>
                  <a:cubicBezTo>
                    <a:pt x="68946" y="1022657"/>
                    <a:pt x="7745" y="951762"/>
                    <a:pt x="0" y="846382"/>
                  </a:cubicBezTo>
                  <a:cubicBezTo>
                    <a:pt x="-1747" y="685559"/>
                    <a:pt x="30443" y="352274"/>
                    <a:pt x="0" y="169281"/>
                  </a:cubicBezTo>
                  <a:close/>
                </a:path>
              </a:pathLst>
            </a:custGeom>
            <a:solidFill>
              <a:srgbClr val="FFFFCC"/>
            </a:solidFill>
            <a:ln w="28575">
              <a:solidFill>
                <a:srgbClr val="FF6600"/>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39" name="TextBox 38">
              <a:extLst>
                <a:ext uri="{FF2B5EF4-FFF2-40B4-BE49-F238E27FC236}">
                  <a16:creationId xmlns:a16="http://schemas.microsoft.com/office/drawing/2014/main" id="{BDF29B4A-AD32-4482-90BA-E1A35DC64C4A}"/>
                </a:ext>
              </a:extLst>
            </p:cNvPr>
            <p:cNvSpPr txBox="1"/>
            <p:nvPr/>
          </p:nvSpPr>
          <p:spPr>
            <a:xfrm>
              <a:off x="8182297" y="3217241"/>
              <a:ext cx="1923737" cy="892552"/>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Màu</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sắc</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hình</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ảnh</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nổi</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bật</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tranh</a:t>
              </a:r>
              <a:endPar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cxnSp>
        <p:nvCxnSpPr>
          <p:cNvPr id="40" name="Straight Arrow Connector 39">
            <a:extLst>
              <a:ext uri="{FF2B5EF4-FFF2-40B4-BE49-F238E27FC236}">
                <a16:creationId xmlns:a16="http://schemas.microsoft.com/office/drawing/2014/main" id="{05B3AAA0-8F3B-4D17-B46F-69742C0524C3}"/>
              </a:ext>
            </a:extLst>
          </p:cNvPr>
          <p:cNvCxnSpPr>
            <a:cxnSpLocks/>
          </p:cNvCxnSpPr>
          <p:nvPr/>
        </p:nvCxnSpPr>
        <p:spPr>
          <a:xfrm flipV="1">
            <a:off x="9024993" y="1210468"/>
            <a:ext cx="1325377" cy="1044140"/>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D6DBAF51-0613-461B-8CD7-0041CD25EEA5}"/>
              </a:ext>
            </a:extLst>
          </p:cNvPr>
          <p:cNvCxnSpPr>
            <a:cxnSpLocks/>
            <a:endCxn id="36" idx="1"/>
          </p:cNvCxnSpPr>
          <p:nvPr/>
        </p:nvCxnSpPr>
        <p:spPr>
          <a:xfrm flipV="1">
            <a:off x="9918662" y="2979382"/>
            <a:ext cx="279262" cy="61001"/>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F83951F1-98B6-41F7-AF49-1E7AF8C837D9}"/>
              </a:ext>
            </a:extLst>
          </p:cNvPr>
          <p:cNvCxnSpPr>
            <a:cxnSpLocks/>
            <a:endCxn id="38" idx="0"/>
          </p:cNvCxnSpPr>
          <p:nvPr/>
        </p:nvCxnSpPr>
        <p:spPr>
          <a:xfrm>
            <a:off x="9258758" y="3785340"/>
            <a:ext cx="1183409" cy="1267885"/>
          </a:xfrm>
          <a:prstGeom prst="straightConnector1">
            <a:avLst/>
          </a:prstGeom>
          <a:ln w="28575">
            <a:solidFill>
              <a:srgbClr val="FF4402"/>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Arrow Connector 42">
            <a:extLst>
              <a:ext uri="{FF2B5EF4-FFF2-40B4-BE49-F238E27FC236}">
                <a16:creationId xmlns:a16="http://schemas.microsoft.com/office/drawing/2014/main" id="{D88B8D0C-E095-47F7-BCD4-044739D484E9}"/>
              </a:ext>
            </a:extLst>
          </p:cNvPr>
          <p:cNvCxnSpPr>
            <a:cxnSpLocks/>
            <a:endCxn id="45" idx="0"/>
          </p:cNvCxnSpPr>
          <p:nvPr/>
        </p:nvCxnSpPr>
        <p:spPr>
          <a:xfrm flipH="1">
            <a:off x="4328651" y="4071487"/>
            <a:ext cx="1455954" cy="1060314"/>
          </a:xfrm>
          <a:prstGeom prst="straightConnector1">
            <a:avLst/>
          </a:prstGeom>
          <a:ln w="28575">
            <a:solidFill>
              <a:srgbClr val="BE0FAA"/>
            </a:solidFill>
            <a:tailEnd type="triangle"/>
          </a:ln>
        </p:spPr>
        <p:style>
          <a:lnRef idx="1">
            <a:schemeClr val="accent1"/>
          </a:lnRef>
          <a:fillRef idx="0">
            <a:schemeClr val="accent1"/>
          </a:fillRef>
          <a:effectRef idx="0">
            <a:schemeClr val="accent1"/>
          </a:effectRef>
          <a:fontRef idx="minor">
            <a:schemeClr val="tx1"/>
          </a:fontRef>
        </p:style>
      </p:cxnSp>
      <p:grpSp>
        <p:nvGrpSpPr>
          <p:cNvPr id="44" name="Group 43">
            <a:extLst>
              <a:ext uri="{FF2B5EF4-FFF2-40B4-BE49-F238E27FC236}">
                <a16:creationId xmlns:a16="http://schemas.microsoft.com/office/drawing/2014/main" id="{EFF18085-278F-4A99-BE01-71853E958304}"/>
              </a:ext>
            </a:extLst>
          </p:cNvPr>
          <p:cNvGrpSpPr/>
          <p:nvPr/>
        </p:nvGrpSpPr>
        <p:grpSpPr>
          <a:xfrm>
            <a:off x="2228849" y="5131801"/>
            <a:ext cx="4286251" cy="958645"/>
            <a:chOff x="1355145" y="4771339"/>
            <a:chExt cx="3229622" cy="958645"/>
          </a:xfrm>
        </p:grpSpPr>
        <p:sp>
          <p:nvSpPr>
            <p:cNvPr id="45" name="Rectangle: Rounded Corners 44">
              <a:extLst>
                <a:ext uri="{FF2B5EF4-FFF2-40B4-BE49-F238E27FC236}">
                  <a16:creationId xmlns:a16="http://schemas.microsoft.com/office/drawing/2014/main" id="{A61A5A85-1EA4-42B5-B3F2-2E60758C3975}"/>
                </a:ext>
              </a:extLst>
            </p:cNvPr>
            <p:cNvSpPr/>
            <p:nvPr/>
          </p:nvSpPr>
          <p:spPr>
            <a:xfrm>
              <a:off x="1451771" y="4771339"/>
              <a:ext cx="2971082" cy="958645"/>
            </a:xfrm>
            <a:prstGeom prst="roundRect">
              <a:avLst/>
            </a:prstGeom>
            <a:solidFill>
              <a:srgbClr val="FFCCFF"/>
            </a:solidFill>
            <a:ln w="28575">
              <a:solidFill>
                <a:srgbClr val="BE0FAA"/>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Ikaros-Regular"/>
              </a:endParaRPr>
            </a:p>
          </p:txBody>
        </p:sp>
        <p:sp>
          <p:nvSpPr>
            <p:cNvPr id="46" name="TextBox 45">
              <a:extLst>
                <a:ext uri="{FF2B5EF4-FFF2-40B4-BE49-F238E27FC236}">
                  <a16:creationId xmlns:a16="http://schemas.microsoft.com/office/drawing/2014/main" id="{2552CE56-FFF5-4EBF-918C-9880290B62F8}"/>
                </a:ext>
              </a:extLst>
            </p:cNvPr>
            <p:cNvSpPr txBox="1"/>
            <p:nvPr/>
          </p:nvSpPr>
          <p:spPr>
            <a:xfrm>
              <a:off x="1355145" y="4777855"/>
              <a:ext cx="3229622" cy="892552"/>
            </a:xfrm>
            <a:prstGeom prst="rect">
              <a:avLst/>
            </a:prstGeom>
            <a:noFill/>
            <a:ln>
              <a:noFill/>
            </a:ln>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89069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Cảm</a:t>
              </a:r>
              <a:r>
                <a:rPr kumimoji="0" lang="en-US" sz="2600" b="1" i="0" u="none" strike="noStrike" kern="1200" cap="none" spc="0" normalizeH="0" baseline="0" noProof="0" dirty="0">
                  <a:ln>
                    <a:noFill/>
                  </a:ln>
                  <a:solidFill>
                    <a:srgbClr val="89069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89069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nghĩ</a:t>
              </a:r>
              <a:r>
                <a:rPr kumimoji="0" lang="en-US" sz="2600" b="1" i="0" u="none" strike="noStrike" kern="1200" cap="none" spc="0" normalizeH="0" baseline="0" noProof="0" dirty="0">
                  <a:ln>
                    <a:noFill/>
                  </a:ln>
                  <a:solidFill>
                    <a:srgbClr val="89069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89069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của</a:t>
              </a:r>
              <a:r>
                <a:rPr kumimoji="0" lang="en-US" sz="2600" b="1" i="0" u="none" strike="noStrike" kern="1200" cap="none" spc="0" normalizeH="0" baseline="0" noProof="0" dirty="0">
                  <a:ln>
                    <a:noFill/>
                  </a:ln>
                  <a:solidFill>
                    <a:srgbClr val="89069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89069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em</a:t>
              </a:r>
              <a:r>
                <a:rPr kumimoji="0" lang="en-US" sz="2600" b="1" i="0" u="none" strike="noStrike" kern="1200" cap="none" spc="0" normalizeH="0" baseline="0" noProof="0" dirty="0">
                  <a:ln>
                    <a:noFill/>
                  </a:ln>
                  <a:solidFill>
                    <a:srgbClr val="89069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89069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sau</a:t>
              </a:r>
              <a:r>
                <a:rPr kumimoji="0" lang="en-US" sz="2600" b="1" i="0" u="none" strike="noStrike" kern="1200" cap="none" spc="0" normalizeH="0" baseline="0" noProof="0" dirty="0">
                  <a:ln>
                    <a:noFill/>
                  </a:ln>
                  <a:solidFill>
                    <a:srgbClr val="89069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89069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khi</a:t>
              </a:r>
              <a:r>
                <a:rPr kumimoji="0" lang="en-US" sz="2600" b="1" i="0" u="none" strike="noStrike" kern="1200" cap="none" spc="0" normalizeH="0" baseline="0" noProof="0" dirty="0">
                  <a:ln>
                    <a:noFill/>
                  </a:ln>
                  <a:solidFill>
                    <a:srgbClr val="89069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89069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ngắm</a:t>
              </a:r>
              <a:r>
                <a:rPr kumimoji="0" lang="en-US" sz="2600" b="1" i="0" u="none" strike="noStrike" kern="1200" cap="none" spc="0" normalizeH="0" baseline="0" noProof="0" dirty="0">
                  <a:ln>
                    <a:noFill/>
                  </a:ln>
                  <a:solidFill>
                    <a:srgbClr val="89069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89069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bức</a:t>
              </a:r>
              <a:r>
                <a:rPr kumimoji="0" lang="en-US" sz="2600" b="1" i="0" u="none" strike="noStrike" kern="1200" cap="none" spc="0" normalizeH="0" baseline="0" noProof="0" dirty="0">
                  <a:ln>
                    <a:noFill/>
                  </a:ln>
                  <a:solidFill>
                    <a:srgbClr val="89069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1" i="0" u="none" strike="noStrike" kern="1200" cap="none" spc="0" normalizeH="0" baseline="0" noProof="0" dirty="0" err="1">
                  <a:ln>
                    <a:noFill/>
                  </a:ln>
                  <a:solidFill>
                    <a:srgbClr val="890696"/>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tranh</a:t>
              </a:r>
              <a:endParaRPr kumimoji="0" lang="en-US" sz="2600" b="1" i="0" u="none" strike="noStrike" kern="1200" cap="none" spc="0" normalizeH="0" baseline="0" noProof="0" dirty="0">
                <a:ln>
                  <a:noFill/>
                </a:ln>
                <a:solidFill>
                  <a:srgbClr val="890696"/>
                </a:solidFill>
                <a:effectLst/>
                <a:uLnTx/>
                <a:uFillTx/>
                <a:latin typeface="Times New Roman" panose="02020603050405020304" pitchFamily="18" charset="0"/>
                <a:cs typeface="Times New Roman" panose="02020603050405020304" pitchFamily="18" charset="0"/>
              </a:endParaRPr>
            </a:p>
          </p:txBody>
        </p:sp>
      </p:grpSp>
      <p:pic>
        <p:nvPicPr>
          <p:cNvPr id="3" name="Picture 2" descr="Logo&#10;&#10;Description automatically generated">
            <a:extLst>
              <a:ext uri="{FF2B5EF4-FFF2-40B4-BE49-F238E27FC236}">
                <a16:creationId xmlns:a16="http://schemas.microsoft.com/office/drawing/2014/main" id="{F7E069F0-731F-96C3-B721-A55320837D1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2600" y="1000125"/>
            <a:ext cx="1524000" cy="1524000"/>
          </a:xfrm>
          <a:prstGeom prst="rect">
            <a:avLst/>
          </a:prstGeom>
        </p:spPr>
      </p:pic>
      <p:grpSp>
        <p:nvGrpSpPr>
          <p:cNvPr id="5" name="Group 4">
            <a:extLst>
              <a:ext uri="{FF2B5EF4-FFF2-40B4-BE49-F238E27FC236}">
                <a16:creationId xmlns:a16="http://schemas.microsoft.com/office/drawing/2014/main" id="{7DAA4C85-2D27-81ED-157D-94A0452C569D}"/>
              </a:ext>
            </a:extLst>
          </p:cNvPr>
          <p:cNvGrpSpPr/>
          <p:nvPr/>
        </p:nvGrpSpPr>
        <p:grpSpPr>
          <a:xfrm>
            <a:off x="170095" y="3894172"/>
            <a:ext cx="2259459" cy="553999"/>
            <a:chOff x="9751142" y="980765"/>
            <a:chExt cx="2259459" cy="553999"/>
          </a:xfrm>
        </p:grpSpPr>
        <p:sp>
          <p:nvSpPr>
            <p:cNvPr id="6" name="Rectangle: Rounded Corners 5">
              <a:extLst>
                <a:ext uri="{FF2B5EF4-FFF2-40B4-BE49-F238E27FC236}">
                  <a16:creationId xmlns:a16="http://schemas.microsoft.com/office/drawing/2014/main" id="{64E4CD30-8390-0522-CB9A-0D0CE4D7048F}"/>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8" name="TextBox 7">
              <a:extLst>
                <a:ext uri="{FF2B5EF4-FFF2-40B4-BE49-F238E27FC236}">
                  <a16:creationId xmlns:a16="http://schemas.microsoft.com/office/drawing/2014/main" id="{EC312D93-5430-2F95-15F8-D8FAFBDADEB2}"/>
                </a:ext>
              </a:extLst>
            </p:cNvPr>
            <p:cNvSpPr txBox="1"/>
            <p:nvPr/>
          </p:nvSpPr>
          <p:spPr>
            <a:xfrm>
              <a:off x="9751142" y="984962"/>
              <a:ext cx="2259457" cy="49244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Vui</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vẻ</a:t>
              </a:r>
              <a:endPar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cxnSp>
        <p:nvCxnSpPr>
          <p:cNvPr id="10" name="Straight Arrow Connector 9">
            <a:extLst>
              <a:ext uri="{FF2B5EF4-FFF2-40B4-BE49-F238E27FC236}">
                <a16:creationId xmlns:a16="http://schemas.microsoft.com/office/drawing/2014/main" id="{B77FC907-6F8F-8C93-CF8E-1C286A721184}"/>
              </a:ext>
            </a:extLst>
          </p:cNvPr>
          <p:cNvCxnSpPr>
            <a:cxnSpLocks/>
          </p:cNvCxnSpPr>
          <p:nvPr/>
        </p:nvCxnSpPr>
        <p:spPr>
          <a:xfrm flipH="1" flipV="1">
            <a:off x="2429552" y="4092241"/>
            <a:ext cx="513673" cy="1060784"/>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03C1C9BC-A09D-0C08-F0A7-9FFFC8C4C5CB}"/>
              </a:ext>
            </a:extLst>
          </p:cNvPr>
          <p:cNvCxnSpPr>
            <a:cxnSpLocks/>
          </p:cNvCxnSpPr>
          <p:nvPr/>
        </p:nvCxnSpPr>
        <p:spPr>
          <a:xfrm flipH="1">
            <a:off x="1390650" y="5648325"/>
            <a:ext cx="952500" cy="0"/>
          </a:xfrm>
          <a:prstGeom prst="straightConnector1">
            <a:avLst/>
          </a:prstGeom>
          <a:ln w="28575">
            <a:solidFill>
              <a:schemeClr val="accent5">
                <a:lumMod val="75000"/>
              </a:schemeClr>
            </a:solidFill>
            <a:tailEnd type="triangle"/>
          </a:ln>
        </p:spPr>
        <p:style>
          <a:lnRef idx="1">
            <a:schemeClr val="accent1"/>
          </a:lnRef>
          <a:fillRef idx="0">
            <a:schemeClr val="accent1"/>
          </a:fillRef>
          <a:effectRef idx="0">
            <a:schemeClr val="accent1"/>
          </a:effectRef>
          <a:fontRef idx="minor">
            <a:schemeClr val="tx1"/>
          </a:fontRef>
        </p:style>
      </p:cxnSp>
      <p:grpSp>
        <p:nvGrpSpPr>
          <p:cNvPr id="58" name="Group 57">
            <a:extLst>
              <a:ext uri="{FF2B5EF4-FFF2-40B4-BE49-F238E27FC236}">
                <a16:creationId xmlns:a16="http://schemas.microsoft.com/office/drawing/2014/main" id="{6E50043B-23AF-9EAA-8920-CB32E491D910}"/>
              </a:ext>
            </a:extLst>
          </p:cNvPr>
          <p:cNvGrpSpPr/>
          <p:nvPr/>
        </p:nvGrpSpPr>
        <p:grpSpPr>
          <a:xfrm>
            <a:off x="-49269" y="5303873"/>
            <a:ext cx="1576039" cy="975242"/>
            <a:chOff x="9674252" y="980765"/>
            <a:chExt cx="2459591" cy="553999"/>
          </a:xfrm>
        </p:grpSpPr>
        <p:sp>
          <p:nvSpPr>
            <p:cNvPr id="59" name="Rectangle: Rounded Corners 58">
              <a:extLst>
                <a:ext uri="{FF2B5EF4-FFF2-40B4-BE49-F238E27FC236}">
                  <a16:creationId xmlns:a16="http://schemas.microsoft.com/office/drawing/2014/main" id="{23178470-17AF-6215-1A41-07A2C8A759ED}"/>
                </a:ext>
              </a:extLst>
            </p:cNvPr>
            <p:cNvSpPr/>
            <p:nvPr/>
          </p:nvSpPr>
          <p:spPr>
            <a:xfrm>
              <a:off x="9751144" y="980765"/>
              <a:ext cx="2259457" cy="553999"/>
            </a:xfrm>
            <a:custGeom>
              <a:avLst/>
              <a:gdLst>
                <a:gd name="connsiteX0" fmla="*/ 0 w 2259457"/>
                <a:gd name="connsiteY0" fmla="*/ 92335 h 553999"/>
                <a:gd name="connsiteX1" fmla="*/ 92335 w 2259457"/>
                <a:gd name="connsiteY1" fmla="*/ 0 h 553999"/>
                <a:gd name="connsiteX2" fmla="*/ 783931 w 2259457"/>
                <a:gd name="connsiteY2" fmla="*/ 0 h 553999"/>
                <a:gd name="connsiteX3" fmla="*/ 1475526 w 2259457"/>
                <a:gd name="connsiteY3" fmla="*/ 0 h 553999"/>
                <a:gd name="connsiteX4" fmla="*/ 2167122 w 2259457"/>
                <a:gd name="connsiteY4" fmla="*/ 0 h 553999"/>
                <a:gd name="connsiteX5" fmla="*/ 2259457 w 2259457"/>
                <a:gd name="connsiteY5" fmla="*/ 92335 h 553999"/>
                <a:gd name="connsiteX6" fmla="*/ 2259457 w 2259457"/>
                <a:gd name="connsiteY6" fmla="*/ 461664 h 553999"/>
                <a:gd name="connsiteX7" fmla="*/ 2167122 w 2259457"/>
                <a:gd name="connsiteY7" fmla="*/ 553999 h 553999"/>
                <a:gd name="connsiteX8" fmla="*/ 1434031 w 2259457"/>
                <a:gd name="connsiteY8" fmla="*/ 553999 h 553999"/>
                <a:gd name="connsiteX9" fmla="*/ 742435 w 2259457"/>
                <a:gd name="connsiteY9" fmla="*/ 553999 h 553999"/>
                <a:gd name="connsiteX10" fmla="*/ 92335 w 2259457"/>
                <a:gd name="connsiteY10" fmla="*/ 553999 h 553999"/>
                <a:gd name="connsiteX11" fmla="*/ 0 w 2259457"/>
                <a:gd name="connsiteY11" fmla="*/ 461664 h 553999"/>
                <a:gd name="connsiteX12" fmla="*/ 0 w 2259457"/>
                <a:gd name="connsiteY12" fmla="*/ 92335 h 553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259457" h="553999" fill="none" extrusionOk="0">
                  <a:moveTo>
                    <a:pt x="0" y="92335"/>
                  </a:moveTo>
                  <a:cubicBezTo>
                    <a:pt x="-2904" y="38863"/>
                    <a:pt x="45435" y="-8667"/>
                    <a:pt x="92335" y="0"/>
                  </a:cubicBezTo>
                  <a:cubicBezTo>
                    <a:pt x="249034" y="18187"/>
                    <a:pt x="621846" y="-1838"/>
                    <a:pt x="783931" y="0"/>
                  </a:cubicBezTo>
                  <a:cubicBezTo>
                    <a:pt x="946016" y="1838"/>
                    <a:pt x="1307159" y="10476"/>
                    <a:pt x="1475526" y="0"/>
                  </a:cubicBezTo>
                  <a:cubicBezTo>
                    <a:pt x="1643894" y="-10476"/>
                    <a:pt x="1941189" y="-28697"/>
                    <a:pt x="2167122" y="0"/>
                  </a:cubicBezTo>
                  <a:cubicBezTo>
                    <a:pt x="2214800" y="1264"/>
                    <a:pt x="2261128" y="41122"/>
                    <a:pt x="2259457" y="92335"/>
                  </a:cubicBezTo>
                  <a:cubicBezTo>
                    <a:pt x="2275894" y="267634"/>
                    <a:pt x="2249987" y="311990"/>
                    <a:pt x="2259457" y="461664"/>
                  </a:cubicBezTo>
                  <a:cubicBezTo>
                    <a:pt x="2266978" y="519667"/>
                    <a:pt x="2215923" y="553348"/>
                    <a:pt x="2167122" y="553999"/>
                  </a:cubicBezTo>
                  <a:cubicBezTo>
                    <a:pt x="2018244" y="529986"/>
                    <a:pt x="1795687" y="579928"/>
                    <a:pt x="1434031" y="553999"/>
                  </a:cubicBezTo>
                  <a:cubicBezTo>
                    <a:pt x="1072375" y="528070"/>
                    <a:pt x="1052193" y="551242"/>
                    <a:pt x="742435" y="553999"/>
                  </a:cubicBezTo>
                  <a:cubicBezTo>
                    <a:pt x="432677" y="556756"/>
                    <a:pt x="357906" y="585407"/>
                    <a:pt x="92335" y="553999"/>
                  </a:cubicBezTo>
                  <a:cubicBezTo>
                    <a:pt x="43423" y="555610"/>
                    <a:pt x="8973" y="504606"/>
                    <a:pt x="0" y="461664"/>
                  </a:cubicBezTo>
                  <a:cubicBezTo>
                    <a:pt x="8749" y="305186"/>
                    <a:pt x="4696" y="224396"/>
                    <a:pt x="0" y="92335"/>
                  </a:cubicBezTo>
                  <a:close/>
                </a:path>
                <a:path w="2259457" h="553999" stroke="0" extrusionOk="0">
                  <a:moveTo>
                    <a:pt x="0" y="92335"/>
                  </a:moveTo>
                  <a:cubicBezTo>
                    <a:pt x="5339" y="36253"/>
                    <a:pt x="51211" y="452"/>
                    <a:pt x="92335" y="0"/>
                  </a:cubicBezTo>
                  <a:cubicBezTo>
                    <a:pt x="421414" y="-22404"/>
                    <a:pt x="576204" y="15272"/>
                    <a:pt x="825426" y="0"/>
                  </a:cubicBezTo>
                  <a:cubicBezTo>
                    <a:pt x="1074648" y="-15272"/>
                    <a:pt x="1357029" y="-4838"/>
                    <a:pt x="1496274" y="0"/>
                  </a:cubicBezTo>
                  <a:cubicBezTo>
                    <a:pt x="1635519" y="4838"/>
                    <a:pt x="1906678" y="-24742"/>
                    <a:pt x="2167122" y="0"/>
                  </a:cubicBezTo>
                  <a:cubicBezTo>
                    <a:pt x="2216568" y="-3180"/>
                    <a:pt x="2263107" y="38469"/>
                    <a:pt x="2259457" y="92335"/>
                  </a:cubicBezTo>
                  <a:cubicBezTo>
                    <a:pt x="2261568" y="215593"/>
                    <a:pt x="2246375" y="311564"/>
                    <a:pt x="2259457" y="461664"/>
                  </a:cubicBezTo>
                  <a:cubicBezTo>
                    <a:pt x="2252152" y="514336"/>
                    <a:pt x="2225773" y="562145"/>
                    <a:pt x="2167122" y="553999"/>
                  </a:cubicBezTo>
                  <a:cubicBezTo>
                    <a:pt x="1971562" y="584177"/>
                    <a:pt x="1732635" y="535970"/>
                    <a:pt x="1434031" y="553999"/>
                  </a:cubicBezTo>
                  <a:cubicBezTo>
                    <a:pt x="1135427" y="572028"/>
                    <a:pt x="1014147" y="563978"/>
                    <a:pt x="763183" y="553999"/>
                  </a:cubicBezTo>
                  <a:cubicBezTo>
                    <a:pt x="512219" y="544020"/>
                    <a:pt x="353527" y="557312"/>
                    <a:pt x="92335" y="553999"/>
                  </a:cubicBezTo>
                  <a:cubicBezTo>
                    <a:pt x="38099" y="557310"/>
                    <a:pt x="2768" y="516909"/>
                    <a:pt x="0" y="461664"/>
                  </a:cubicBezTo>
                  <a:cubicBezTo>
                    <a:pt x="-6577" y="295696"/>
                    <a:pt x="-5265" y="256655"/>
                    <a:pt x="0" y="92335"/>
                  </a:cubicBezTo>
                  <a:close/>
                </a:path>
              </a:pathLst>
            </a:custGeom>
            <a:solidFill>
              <a:schemeClr val="accent5">
                <a:lumMod val="20000"/>
                <a:lumOff val="80000"/>
              </a:schemeClr>
            </a:solidFill>
            <a:ln w="28575">
              <a:solidFill>
                <a:schemeClr val="accent5">
                  <a:lumMod val="75000"/>
                </a:schemeClr>
              </a:solidFill>
              <a:extLst>
                <a:ext uri="{C807C97D-BFC1-408E-A445-0C87EB9F89A2}">
                  <ask:lineSketchStyleProps xmlns:ask="http://schemas.microsoft.com/office/drawing/2018/sketchyshapes" sd="3474998378">
                    <a:prstGeom prst="roundRect">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60" name="TextBox 59">
              <a:extLst>
                <a:ext uri="{FF2B5EF4-FFF2-40B4-BE49-F238E27FC236}">
                  <a16:creationId xmlns:a16="http://schemas.microsoft.com/office/drawing/2014/main" id="{EB5E9E7D-3242-D41E-7EBD-25D3F3B4DCA8}"/>
                </a:ext>
              </a:extLst>
            </p:cNvPr>
            <p:cNvSpPr txBox="1"/>
            <p:nvPr/>
          </p:nvSpPr>
          <p:spPr>
            <a:xfrm>
              <a:off x="9674252" y="1092208"/>
              <a:ext cx="2459591" cy="279739"/>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Thích</a:t>
              </a:r>
              <a:r>
                <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en-US" sz="2600" b="0" i="0" u="none" strike="noStrike" kern="1200" cap="none" spc="0" normalizeH="0" baseline="0" noProof="0" dirty="0" err="1">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thú</a:t>
              </a:r>
              <a:endParaRPr kumimoji="0" lang="en-US" sz="2600" b="0" i="0" u="none" strike="noStrike" kern="1200" cap="none" spc="0" normalizeH="0" baseline="0" noProof="0" dirty="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1987557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par>
                                <p:cTn id="8" presetID="6" presetClass="entr" presetSubtype="3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circle(out)">
                                      <p:cBhvr>
                                        <p:cTn id="10" dur="500"/>
                                        <p:tgtEl>
                                          <p:spTgt spid="11"/>
                                        </p:tgtEl>
                                      </p:cBhvr>
                                    </p:animEffect>
                                  </p:childTnLst>
                                  <p:subTnLst>
                                    <p:audio>
                                      <p:cMediaNode>
                                        <p:cTn display="0" masterRel="sameClick">
                                          <p:stCondLst>
                                            <p:cond evt="begin" delay="0">
                                              <p:tn val="8"/>
                                            </p:cond>
                                          </p:stCondLst>
                                          <p:endCondLst>
                                            <p:cond evt="onStopAudio" delay="0">
                                              <p:tgtEl>
                                                <p:sldTgt/>
                                              </p:tgtEl>
                                            </p:cond>
                                          </p:endCondLst>
                                        </p:cTn>
                                        <p:tgtEl>
                                          <p:sndTgt r:embed="rId2" name="Trò-chơi-chíu.wav"/>
                                        </p:tgtEl>
                                      </p:cMediaNode>
                                    </p:audio>
                                  </p:sub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barn(inVertical)">
                                      <p:cBhvr>
                                        <p:cTn id="15" dur="500"/>
                                        <p:tgtEl>
                                          <p:spTgt spid="21"/>
                                        </p:tgtEl>
                                      </p:cBhvr>
                                    </p:animEffect>
                                  </p:childTnLst>
                                </p:cTn>
                              </p:par>
                            </p:childTnLst>
                          </p:cTn>
                        </p:par>
                        <p:par>
                          <p:cTn id="16" fill="hold">
                            <p:stCondLst>
                              <p:cond delay="500"/>
                            </p:stCondLst>
                            <p:childTnLst>
                              <p:par>
                                <p:cTn id="17" presetID="22" presetClass="entr" presetSubtype="2" fill="hold" nodeType="after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right)">
                                      <p:cBhvr>
                                        <p:cTn id="19" dur="500"/>
                                        <p:tgtEl>
                                          <p:spTgt spid="22"/>
                                        </p:tgtEl>
                                      </p:cBhvr>
                                    </p:animEffect>
                                  </p:childTnLst>
                                  <p:subTnLst>
                                    <p:audio>
                                      <p:cMediaNode>
                                        <p:cTn display="0" masterRel="sameClick">
                                          <p:stCondLst>
                                            <p:cond evt="begin" delay="0">
                                              <p:tn val="17"/>
                                            </p:cond>
                                          </p:stCondLst>
                                          <p:endCondLst>
                                            <p:cond evt="onStopAudio" delay="0">
                                              <p:tgtEl>
                                                <p:sldTgt/>
                                              </p:tgtEl>
                                            </p:cond>
                                          </p:endCondLst>
                                        </p:cTn>
                                        <p:tgtEl>
                                          <p:sndTgt r:embed="rId3" name="click.wav"/>
                                        </p:tgtEl>
                                      </p:cMediaNode>
                                    </p:audio>
                                  </p:sub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barn(inVertical)">
                                      <p:cBhvr>
                                        <p:cTn id="24" dur="500"/>
                                        <p:tgtEl>
                                          <p:spTgt spid="25"/>
                                        </p:tgtEl>
                                      </p:cBhvr>
                                    </p:animEffect>
                                  </p:childTnLst>
                                </p:cTn>
                              </p:par>
                            </p:childTnLst>
                          </p:cTn>
                        </p:par>
                        <p:par>
                          <p:cTn id="25" fill="hold">
                            <p:stCondLst>
                              <p:cond delay="500"/>
                            </p:stCondLst>
                            <p:childTnLst>
                              <p:par>
                                <p:cTn id="26" presetID="22" presetClass="entr" presetSubtype="2" fill="hold" nodeType="after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wipe(right)">
                                      <p:cBhvr>
                                        <p:cTn id="28" dur="500"/>
                                        <p:tgtEl>
                                          <p:spTgt spid="15"/>
                                        </p:tgtEl>
                                      </p:cBhvr>
                                    </p:animEffect>
                                  </p:childTnLst>
                                  <p:subTnLst>
                                    <p:audio>
                                      <p:cMediaNode>
                                        <p:cTn display="0" masterRel="sameClick">
                                          <p:stCondLst>
                                            <p:cond evt="begin" delay="0">
                                              <p:tn val="26"/>
                                            </p:cond>
                                          </p:stCondLst>
                                          <p:endCondLst>
                                            <p:cond evt="onStopAudio" delay="0">
                                              <p:tgtEl>
                                                <p:sldTgt/>
                                              </p:tgtEl>
                                            </p:cond>
                                          </p:endCondLst>
                                        </p:cTn>
                                        <p:tgtEl>
                                          <p:sndTgt r:embed="rId3" name="click.wav"/>
                                        </p:tgtEl>
                                      </p:cMediaNode>
                                    </p:audio>
                                  </p:sub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childTnLst>
                          </p:cTn>
                        </p:par>
                        <p:par>
                          <p:cTn id="34" fill="hold">
                            <p:stCondLst>
                              <p:cond delay="500"/>
                            </p:stCondLst>
                            <p:childTnLst>
                              <p:par>
                                <p:cTn id="35" presetID="6" presetClass="entr" presetSubtype="32" fill="hold" nodeType="afterEffect">
                                  <p:stCondLst>
                                    <p:cond delay="0"/>
                                  </p:stCondLst>
                                  <p:childTnLst>
                                    <p:set>
                                      <p:cBhvr>
                                        <p:cTn id="36" dur="1" fill="hold">
                                          <p:stCondLst>
                                            <p:cond delay="0"/>
                                          </p:stCondLst>
                                        </p:cTn>
                                        <p:tgtEl>
                                          <p:spTgt spid="27"/>
                                        </p:tgtEl>
                                        <p:attrNameLst>
                                          <p:attrName>style.visibility</p:attrName>
                                        </p:attrNameLst>
                                      </p:cBhvr>
                                      <p:to>
                                        <p:strVal val="visible"/>
                                      </p:to>
                                    </p:set>
                                    <p:animEffect transition="in" filter="circle(out)">
                                      <p:cBhvr>
                                        <p:cTn id="37" dur="500"/>
                                        <p:tgtEl>
                                          <p:spTgt spid="27"/>
                                        </p:tgtEl>
                                      </p:cBhvr>
                                    </p:animEffect>
                                  </p:childTnLst>
                                  <p:subTnLst>
                                    <p:audio>
                                      <p:cMediaNode>
                                        <p:cTn display="0" masterRel="sameClick">
                                          <p:stCondLst>
                                            <p:cond evt="begin" delay="0">
                                              <p:tn val="35"/>
                                            </p:cond>
                                          </p:stCondLst>
                                          <p:endCondLst>
                                            <p:cond evt="onStopAudio" delay="0">
                                              <p:tgtEl>
                                                <p:sldTgt/>
                                              </p:tgtEl>
                                            </p:cond>
                                          </p:endCondLst>
                                        </p:cTn>
                                        <p:tgtEl>
                                          <p:sndTgt r:embed="rId2" name="Trò-chơi-chíu.wav"/>
                                        </p:tgtEl>
                                      </p:cMediaNode>
                                    </p:audio>
                                  </p:sub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40"/>
                                        </p:tgtEl>
                                        <p:attrNameLst>
                                          <p:attrName>style.visibility</p:attrName>
                                        </p:attrNameLst>
                                      </p:cBhvr>
                                      <p:to>
                                        <p:strVal val="visible"/>
                                      </p:to>
                                    </p:set>
                                    <p:animEffect transition="in" filter="barn(inVertical)">
                                      <p:cBhvr>
                                        <p:cTn id="42" dur="500"/>
                                        <p:tgtEl>
                                          <p:spTgt spid="40"/>
                                        </p:tgtEl>
                                      </p:cBhvr>
                                    </p:animEffect>
                                  </p:childTnLst>
                                </p:cTn>
                              </p:par>
                            </p:childTnLst>
                          </p:cTn>
                        </p:par>
                        <p:par>
                          <p:cTn id="43" fill="hold">
                            <p:stCondLst>
                              <p:cond delay="500"/>
                            </p:stCondLst>
                            <p:childTnLst>
                              <p:par>
                                <p:cTn id="44" presetID="22" presetClass="entr" presetSubtype="8" fill="hold" nodeType="after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left)">
                                      <p:cBhvr>
                                        <p:cTn id="46" dur="500"/>
                                        <p:tgtEl>
                                          <p:spTgt spid="31"/>
                                        </p:tgtEl>
                                      </p:cBhvr>
                                    </p:animEffect>
                                  </p:childTnLst>
                                  <p:subTnLst>
                                    <p:audio>
                                      <p:cMediaNode>
                                        <p:cTn display="0" masterRel="sameClick">
                                          <p:stCondLst>
                                            <p:cond evt="begin" delay="0">
                                              <p:tn val="44"/>
                                            </p:cond>
                                          </p:stCondLst>
                                          <p:endCondLst>
                                            <p:cond evt="onStopAudio" delay="0">
                                              <p:tgtEl>
                                                <p:sldTgt/>
                                              </p:tgtEl>
                                            </p:cond>
                                          </p:endCondLst>
                                        </p:cTn>
                                        <p:tgtEl>
                                          <p:sndTgt r:embed="rId3" name="click.wav"/>
                                        </p:tgtEl>
                                      </p:cMediaNode>
                                    </p:audio>
                                  </p:subTnLst>
                                </p:cTn>
                              </p:par>
                            </p:childTnLst>
                          </p:cTn>
                        </p:par>
                      </p:childTnLst>
                    </p:cTn>
                  </p:par>
                  <p:par>
                    <p:cTn id="47" fill="hold">
                      <p:stCondLst>
                        <p:cond delay="indefinite"/>
                      </p:stCondLst>
                      <p:childTnLst>
                        <p:par>
                          <p:cTn id="48" fill="hold">
                            <p:stCondLst>
                              <p:cond delay="0"/>
                            </p:stCondLst>
                            <p:childTnLst>
                              <p:par>
                                <p:cTn id="49" presetID="16" presetClass="entr" presetSubtype="21" fill="hold" nodeType="clickEffect">
                                  <p:stCondLst>
                                    <p:cond delay="0"/>
                                  </p:stCondLst>
                                  <p:childTnLst>
                                    <p:set>
                                      <p:cBhvr>
                                        <p:cTn id="50" dur="1" fill="hold">
                                          <p:stCondLst>
                                            <p:cond delay="0"/>
                                          </p:stCondLst>
                                        </p:cTn>
                                        <p:tgtEl>
                                          <p:spTgt spid="42"/>
                                        </p:tgtEl>
                                        <p:attrNameLst>
                                          <p:attrName>style.visibility</p:attrName>
                                        </p:attrNameLst>
                                      </p:cBhvr>
                                      <p:to>
                                        <p:strVal val="visible"/>
                                      </p:to>
                                    </p:set>
                                    <p:animEffect transition="in" filter="barn(inVertical)">
                                      <p:cBhvr>
                                        <p:cTn id="51" dur="500"/>
                                        <p:tgtEl>
                                          <p:spTgt spid="42"/>
                                        </p:tgtEl>
                                      </p:cBhvr>
                                    </p:animEffect>
                                  </p:childTnLst>
                                </p:cTn>
                              </p:par>
                            </p:childTnLst>
                          </p:cTn>
                        </p:par>
                        <p:par>
                          <p:cTn id="52" fill="hold">
                            <p:stCondLst>
                              <p:cond delay="500"/>
                            </p:stCondLst>
                            <p:childTnLst>
                              <p:par>
                                <p:cTn id="53" presetID="22" presetClass="entr" presetSubtype="8" fill="hold" nodeType="afterEffect">
                                  <p:stCondLst>
                                    <p:cond delay="0"/>
                                  </p:stCondLst>
                                  <p:childTnLst>
                                    <p:set>
                                      <p:cBhvr>
                                        <p:cTn id="54" dur="1" fill="hold">
                                          <p:stCondLst>
                                            <p:cond delay="0"/>
                                          </p:stCondLst>
                                        </p:cTn>
                                        <p:tgtEl>
                                          <p:spTgt spid="37"/>
                                        </p:tgtEl>
                                        <p:attrNameLst>
                                          <p:attrName>style.visibility</p:attrName>
                                        </p:attrNameLst>
                                      </p:cBhvr>
                                      <p:to>
                                        <p:strVal val="visible"/>
                                      </p:to>
                                    </p:set>
                                    <p:animEffect transition="in" filter="wipe(left)">
                                      <p:cBhvr>
                                        <p:cTn id="55" dur="500"/>
                                        <p:tgtEl>
                                          <p:spTgt spid="37"/>
                                        </p:tgtEl>
                                      </p:cBhvr>
                                    </p:animEffect>
                                  </p:childTnLst>
                                  <p:subTnLst>
                                    <p:audio>
                                      <p:cMediaNode>
                                        <p:cTn display="0" masterRel="sameClick">
                                          <p:stCondLst>
                                            <p:cond evt="begin" delay="0">
                                              <p:tn val="53"/>
                                            </p:cond>
                                          </p:stCondLst>
                                          <p:endCondLst>
                                            <p:cond evt="onStopAudio" delay="0">
                                              <p:tgtEl>
                                                <p:sldTgt/>
                                              </p:tgtEl>
                                            </p:cond>
                                          </p:endCondLst>
                                        </p:cTn>
                                        <p:tgtEl>
                                          <p:sndTgt r:embed="rId3" name="click.wav"/>
                                        </p:tgtEl>
                                      </p:cMediaNode>
                                    </p:audio>
                                  </p:subTnLst>
                                </p:cTn>
                              </p:par>
                            </p:childTnLst>
                          </p:cTn>
                        </p:par>
                      </p:childTnLst>
                    </p:cTn>
                  </p:par>
                  <p:par>
                    <p:cTn id="56" fill="hold">
                      <p:stCondLst>
                        <p:cond delay="indefinite"/>
                      </p:stCondLst>
                      <p:childTnLst>
                        <p:par>
                          <p:cTn id="57" fill="hold">
                            <p:stCondLst>
                              <p:cond delay="0"/>
                            </p:stCondLst>
                            <p:childTnLst>
                              <p:par>
                                <p:cTn id="58" presetID="16" presetClass="entr" presetSubtype="21" fill="hold" nodeType="click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barn(inVertical)">
                                      <p:cBhvr>
                                        <p:cTn id="60" dur="500"/>
                                        <p:tgtEl>
                                          <p:spTgt spid="41"/>
                                        </p:tgtEl>
                                      </p:cBhvr>
                                    </p:animEffect>
                                  </p:childTnLst>
                                </p:cTn>
                              </p:par>
                            </p:childTnLst>
                          </p:cTn>
                        </p:par>
                        <p:par>
                          <p:cTn id="61" fill="hold">
                            <p:stCondLst>
                              <p:cond delay="500"/>
                            </p:stCondLst>
                            <p:childTnLst>
                              <p:par>
                                <p:cTn id="62" presetID="22" presetClass="entr" presetSubtype="8" fill="hold" nodeType="after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wipe(left)">
                                      <p:cBhvr>
                                        <p:cTn id="64" dur="500"/>
                                        <p:tgtEl>
                                          <p:spTgt spid="34"/>
                                        </p:tgtEl>
                                      </p:cBhvr>
                                    </p:animEffect>
                                  </p:childTnLst>
                                  <p:subTnLst>
                                    <p:audio>
                                      <p:cMediaNode>
                                        <p:cTn display="0" masterRel="sameClick">
                                          <p:stCondLst>
                                            <p:cond evt="begin" delay="0">
                                              <p:tn val="62"/>
                                            </p:cond>
                                          </p:stCondLst>
                                          <p:endCondLst>
                                            <p:cond evt="onStopAudio" delay="0">
                                              <p:tgtEl>
                                                <p:sldTgt/>
                                              </p:tgtEl>
                                            </p:cond>
                                          </p:endCondLst>
                                        </p:cTn>
                                        <p:tgtEl>
                                          <p:sndTgt r:embed="rId3" name="click.wav"/>
                                        </p:tgtEl>
                                      </p:cMediaNode>
                                    </p:audio>
                                  </p:subTnLst>
                                </p:cTn>
                              </p:par>
                            </p:childTnLst>
                          </p:cTn>
                        </p:par>
                      </p:childTnLst>
                    </p:cTn>
                  </p:par>
                  <p:par>
                    <p:cTn id="65" fill="hold">
                      <p:stCondLst>
                        <p:cond delay="indefinite"/>
                      </p:stCondLst>
                      <p:childTnLst>
                        <p:par>
                          <p:cTn id="66" fill="hold">
                            <p:stCondLst>
                              <p:cond delay="0"/>
                            </p:stCondLst>
                            <p:childTnLst>
                              <p:par>
                                <p:cTn id="67" presetID="16" presetClass="entr" presetSubtype="21" fill="hold" nodeType="clickEffect">
                                  <p:stCondLst>
                                    <p:cond delay="0"/>
                                  </p:stCondLst>
                                  <p:childTnLst>
                                    <p:set>
                                      <p:cBhvr>
                                        <p:cTn id="68" dur="1" fill="hold">
                                          <p:stCondLst>
                                            <p:cond delay="0"/>
                                          </p:stCondLst>
                                        </p:cTn>
                                        <p:tgtEl>
                                          <p:spTgt spid="43"/>
                                        </p:tgtEl>
                                        <p:attrNameLst>
                                          <p:attrName>style.visibility</p:attrName>
                                        </p:attrNameLst>
                                      </p:cBhvr>
                                      <p:to>
                                        <p:strVal val="visible"/>
                                      </p:to>
                                    </p:set>
                                    <p:animEffect transition="in" filter="barn(inVertical)">
                                      <p:cBhvr>
                                        <p:cTn id="69" dur="500"/>
                                        <p:tgtEl>
                                          <p:spTgt spid="43"/>
                                        </p:tgtEl>
                                      </p:cBhvr>
                                    </p:animEffect>
                                  </p:childTnLst>
                                </p:cTn>
                              </p:par>
                            </p:childTnLst>
                          </p:cTn>
                        </p:par>
                        <p:par>
                          <p:cTn id="70" fill="hold">
                            <p:stCondLst>
                              <p:cond delay="500"/>
                            </p:stCondLst>
                            <p:childTnLst>
                              <p:par>
                                <p:cTn id="71" presetID="6" presetClass="entr" presetSubtype="32" fill="hold" nodeType="afterEffect">
                                  <p:stCondLst>
                                    <p:cond delay="0"/>
                                  </p:stCondLst>
                                  <p:childTnLst>
                                    <p:set>
                                      <p:cBhvr>
                                        <p:cTn id="72" dur="1" fill="hold">
                                          <p:stCondLst>
                                            <p:cond delay="0"/>
                                          </p:stCondLst>
                                        </p:cTn>
                                        <p:tgtEl>
                                          <p:spTgt spid="44"/>
                                        </p:tgtEl>
                                        <p:attrNameLst>
                                          <p:attrName>style.visibility</p:attrName>
                                        </p:attrNameLst>
                                      </p:cBhvr>
                                      <p:to>
                                        <p:strVal val="visible"/>
                                      </p:to>
                                    </p:set>
                                    <p:animEffect transition="in" filter="circle(out)">
                                      <p:cBhvr>
                                        <p:cTn id="73" dur="500"/>
                                        <p:tgtEl>
                                          <p:spTgt spid="44"/>
                                        </p:tgtEl>
                                      </p:cBhvr>
                                    </p:animEffect>
                                  </p:childTnLst>
                                  <p:subTnLst>
                                    <p:audio>
                                      <p:cMediaNode>
                                        <p:cTn display="0" masterRel="sameClick">
                                          <p:stCondLst>
                                            <p:cond evt="begin" delay="0">
                                              <p:tn val="71"/>
                                            </p:cond>
                                          </p:stCondLst>
                                          <p:endCondLst>
                                            <p:cond evt="onStopAudio" delay="0">
                                              <p:tgtEl>
                                                <p:sldTgt/>
                                              </p:tgtEl>
                                            </p:cond>
                                          </p:endCondLst>
                                        </p:cTn>
                                        <p:tgtEl>
                                          <p:sndTgt r:embed="rId2" name="Trò-chơi-chíu.wav"/>
                                        </p:tgtEl>
                                      </p:cMediaNode>
                                    </p:audio>
                                  </p:subTnLst>
                                </p:cTn>
                              </p:par>
                            </p:childTnLst>
                          </p:cTn>
                        </p:par>
                      </p:childTnLst>
                    </p:cTn>
                  </p:par>
                  <p:par>
                    <p:cTn id="74" fill="hold">
                      <p:stCondLst>
                        <p:cond delay="indefinite"/>
                      </p:stCondLst>
                      <p:childTnLst>
                        <p:par>
                          <p:cTn id="75" fill="hold">
                            <p:stCondLst>
                              <p:cond delay="0"/>
                            </p:stCondLst>
                            <p:childTnLst>
                              <p:par>
                                <p:cTn id="76" presetID="16" presetClass="entr" presetSubtype="21" fill="hold" nodeType="clickEffect">
                                  <p:stCondLst>
                                    <p:cond delay="0"/>
                                  </p:stCondLst>
                                  <p:childTnLst>
                                    <p:set>
                                      <p:cBhvr>
                                        <p:cTn id="77" dur="1" fill="hold">
                                          <p:stCondLst>
                                            <p:cond delay="0"/>
                                          </p:stCondLst>
                                        </p:cTn>
                                        <p:tgtEl>
                                          <p:spTgt spid="10"/>
                                        </p:tgtEl>
                                        <p:attrNameLst>
                                          <p:attrName>style.visibility</p:attrName>
                                        </p:attrNameLst>
                                      </p:cBhvr>
                                      <p:to>
                                        <p:strVal val="visible"/>
                                      </p:to>
                                    </p:set>
                                    <p:animEffect transition="in" filter="barn(inVertical)">
                                      <p:cBhvr>
                                        <p:cTn id="78" dur="500"/>
                                        <p:tgtEl>
                                          <p:spTgt spid="10"/>
                                        </p:tgtEl>
                                      </p:cBhvr>
                                    </p:animEffect>
                                  </p:childTnLst>
                                </p:cTn>
                              </p:par>
                            </p:childTnLst>
                          </p:cTn>
                        </p:par>
                        <p:par>
                          <p:cTn id="79" fill="hold">
                            <p:stCondLst>
                              <p:cond delay="500"/>
                            </p:stCondLst>
                            <p:childTnLst>
                              <p:par>
                                <p:cTn id="80" presetID="22" presetClass="entr" presetSubtype="2" fill="hold" nodeType="afterEffect">
                                  <p:stCondLst>
                                    <p:cond delay="0"/>
                                  </p:stCondLst>
                                  <p:childTnLst>
                                    <p:set>
                                      <p:cBhvr>
                                        <p:cTn id="81" dur="1" fill="hold">
                                          <p:stCondLst>
                                            <p:cond delay="0"/>
                                          </p:stCondLst>
                                        </p:cTn>
                                        <p:tgtEl>
                                          <p:spTgt spid="5"/>
                                        </p:tgtEl>
                                        <p:attrNameLst>
                                          <p:attrName>style.visibility</p:attrName>
                                        </p:attrNameLst>
                                      </p:cBhvr>
                                      <p:to>
                                        <p:strVal val="visible"/>
                                      </p:to>
                                    </p:set>
                                    <p:animEffect transition="in" filter="wipe(right)">
                                      <p:cBhvr>
                                        <p:cTn id="82" dur="500"/>
                                        <p:tgtEl>
                                          <p:spTgt spid="5"/>
                                        </p:tgtEl>
                                      </p:cBhvr>
                                    </p:animEffect>
                                  </p:childTnLst>
                                  <p:subTnLst>
                                    <p:audio>
                                      <p:cMediaNode>
                                        <p:cTn display="0" masterRel="sameClick">
                                          <p:stCondLst>
                                            <p:cond evt="begin" delay="0">
                                              <p:tn val="80"/>
                                            </p:cond>
                                          </p:stCondLst>
                                          <p:endCondLst>
                                            <p:cond evt="onStopAudio" delay="0">
                                              <p:tgtEl>
                                                <p:sldTgt/>
                                              </p:tgtEl>
                                            </p:cond>
                                          </p:endCondLst>
                                        </p:cTn>
                                        <p:tgtEl>
                                          <p:sndTgt r:embed="rId3" name="click.wav"/>
                                        </p:tgtEl>
                                      </p:cMediaNode>
                                    </p:audio>
                                  </p:sub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56"/>
                                        </p:tgtEl>
                                        <p:attrNameLst>
                                          <p:attrName>style.visibility</p:attrName>
                                        </p:attrNameLst>
                                      </p:cBhvr>
                                      <p:to>
                                        <p:strVal val="visible"/>
                                      </p:to>
                                    </p:set>
                                    <p:animEffect transition="in" filter="barn(inVertical)">
                                      <p:cBhvr>
                                        <p:cTn id="87" dur="500"/>
                                        <p:tgtEl>
                                          <p:spTgt spid="56"/>
                                        </p:tgtEl>
                                      </p:cBhvr>
                                    </p:animEffect>
                                  </p:childTnLst>
                                </p:cTn>
                              </p:par>
                            </p:childTnLst>
                          </p:cTn>
                        </p:par>
                        <p:par>
                          <p:cTn id="88" fill="hold">
                            <p:stCondLst>
                              <p:cond delay="500"/>
                            </p:stCondLst>
                            <p:childTnLst>
                              <p:par>
                                <p:cTn id="89" presetID="22" presetClass="entr" presetSubtype="2" fill="hold" nodeType="afterEffect">
                                  <p:stCondLst>
                                    <p:cond delay="0"/>
                                  </p:stCondLst>
                                  <p:childTnLst>
                                    <p:set>
                                      <p:cBhvr>
                                        <p:cTn id="90" dur="1" fill="hold">
                                          <p:stCondLst>
                                            <p:cond delay="0"/>
                                          </p:stCondLst>
                                        </p:cTn>
                                        <p:tgtEl>
                                          <p:spTgt spid="58"/>
                                        </p:tgtEl>
                                        <p:attrNameLst>
                                          <p:attrName>style.visibility</p:attrName>
                                        </p:attrNameLst>
                                      </p:cBhvr>
                                      <p:to>
                                        <p:strVal val="visible"/>
                                      </p:to>
                                    </p:set>
                                    <p:animEffect transition="in" filter="wipe(right)">
                                      <p:cBhvr>
                                        <p:cTn id="91" dur="500"/>
                                        <p:tgtEl>
                                          <p:spTgt spid="58"/>
                                        </p:tgtEl>
                                      </p:cBhvr>
                                    </p:animEffect>
                                  </p:childTnLst>
                                  <p:subTnLst>
                                    <p:audio>
                                      <p:cMediaNode>
                                        <p:cTn display="0" masterRel="sameClick">
                                          <p:stCondLst>
                                            <p:cond evt="begin" delay="0">
                                              <p:tn val="89"/>
                                            </p:cond>
                                          </p:stCondLst>
                                          <p:endCondLst>
                                            <p:cond evt="onStopAudio" delay="0">
                                              <p:tgtEl>
                                                <p:sldTgt/>
                                              </p:tgtEl>
                                            </p:cond>
                                          </p:endCondLst>
                                        </p:cTn>
                                        <p:tgtEl>
                                          <p:sndTgt r:embed="rId3"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3637ED9-0870-46E4-B37D-1AA74F2F00EB}"/>
              </a:ext>
            </a:extLst>
          </p:cNvPr>
          <p:cNvSpPr txBox="1"/>
          <p:nvPr/>
        </p:nvSpPr>
        <p:spPr>
          <a:xfrm>
            <a:off x="228600" y="1481655"/>
            <a:ext cx="7500854" cy="4893647"/>
          </a:xfrm>
          <a:custGeom>
            <a:avLst/>
            <a:gdLst>
              <a:gd name="connsiteX0" fmla="*/ 0 w 7500854"/>
              <a:gd name="connsiteY0" fmla="*/ 0 h 4893647"/>
              <a:gd name="connsiteX1" fmla="*/ 7500854 w 7500854"/>
              <a:gd name="connsiteY1" fmla="*/ 0 h 4893647"/>
              <a:gd name="connsiteX2" fmla="*/ 7500854 w 7500854"/>
              <a:gd name="connsiteY2" fmla="*/ 4893647 h 4893647"/>
              <a:gd name="connsiteX3" fmla="*/ 0 w 7500854"/>
              <a:gd name="connsiteY3" fmla="*/ 4893647 h 4893647"/>
              <a:gd name="connsiteX4" fmla="*/ 0 w 7500854"/>
              <a:gd name="connsiteY4" fmla="*/ 0 h 489364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0854" h="4893647" fill="none" extrusionOk="0">
                <a:moveTo>
                  <a:pt x="0" y="0"/>
                </a:moveTo>
                <a:cubicBezTo>
                  <a:pt x="1952214" y="9338"/>
                  <a:pt x="5999574" y="118926"/>
                  <a:pt x="7500854" y="0"/>
                </a:cubicBezTo>
                <a:cubicBezTo>
                  <a:pt x="7503352" y="794942"/>
                  <a:pt x="7418904" y="2878903"/>
                  <a:pt x="7500854" y="4893647"/>
                </a:cubicBezTo>
                <a:cubicBezTo>
                  <a:pt x="3815558" y="4968622"/>
                  <a:pt x="1544140" y="5024047"/>
                  <a:pt x="0" y="4893647"/>
                </a:cubicBezTo>
                <a:cubicBezTo>
                  <a:pt x="94029" y="3306712"/>
                  <a:pt x="57206" y="2325877"/>
                  <a:pt x="0" y="0"/>
                </a:cubicBezTo>
                <a:close/>
              </a:path>
              <a:path w="7500854" h="4893647" stroke="0" extrusionOk="0">
                <a:moveTo>
                  <a:pt x="0" y="0"/>
                </a:moveTo>
                <a:cubicBezTo>
                  <a:pt x="2577424" y="-62486"/>
                  <a:pt x="6122143" y="158418"/>
                  <a:pt x="7500854" y="0"/>
                </a:cubicBezTo>
                <a:cubicBezTo>
                  <a:pt x="7343700" y="1306157"/>
                  <a:pt x="7332626" y="2787755"/>
                  <a:pt x="7500854" y="4893647"/>
                </a:cubicBezTo>
                <a:cubicBezTo>
                  <a:pt x="5848650" y="5044120"/>
                  <a:pt x="1316273" y="5043361"/>
                  <a:pt x="0" y="4893647"/>
                </a:cubicBezTo>
                <a:cubicBezTo>
                  <a:pt x="26562" y="4167402"/>
                  <a:pt x="-135358" y="1174976"/>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defRPr/>
            </a:pPr>
            <a:r>
              <a:rPr lang="en-US" sz="2400" dirty="0">
                <a:solidFill>
                  <a:srgbClr val="000000"/>
                </a:solidFill>
                <a:latin typeface="+mj-lt"/>
                <a:cs typeface="Calibri" panose="020F0502020204030204" pitchFamily="34" charset="0"/>
              </a:rPr>
              <a:t>     </a:t>
            </a:r>
            <a:r>
              <a:rPr lang="vi-VN" sz="2400" dirty="0">
                <a:solidFill>
                  <a:srgbClr val="000000"/>
                </a:solidFill>
                <a:latin typeface="+mj-lt"/>
                <a:cs typeface="Calibri" panose="020F0502020204030204" pitchFamily="34" charset="0"/>
              </a:rPr>
              <a:t>Đây là bức tranh về Trái Đất mà em yêu thích. Bức tranh được vẽ một cách </a:t>
            </a:r>
            <a:r>
              <a:rPr lang="en-US" sz="2400" dirty="0">
                <a:solidFill>
                  <a:srgbClr val="000000"/>
                </a:solidFill>
                <a:latin typeface="+mj-lt"/>
                <a:cs typeface="Calibri" panose="020F0502020204030204" pitchFamily="34" charset="0"/>
              </a:rPr>
              <a:t>s</a:t>
            </a:r>
            <a:r>
              <a:rPr lang="vi-VN" sz="2400" dirty="0">
                <a:solidFill>
                  <a:srgbClr val="000000"/>
                </a:solidFill>
                <a:latin typeface="+mj-lt"/>
                <a:cs typeface="Calibri" panose="020F0502020204030204" pitchFamily="34" charset="0"/>
              </a:rPr>
              <a:t>inh động với hình ảnh hai bàn tay nâng quả địa cầu ở trung tâm. Hai bên chia thành hai thái cực trái ngược nhau. Một bên là hình ảnh con người đang cùng nhau trồng cây, gây rừng, bầu trời trong xanh, ấm áp. Một bên là hình ảnh con người chặt phá rừng, đốt rừng, những cảnh cây trơ trụi, tan tác. Bức tranh sử dụng những màu sắc nóng, lạnh để thể hiện rõ sự khác biệt của hai hoạt động trong tranh. Bức tranh muốn gửi gắm thông điệp rằng chúng ta hãy nâng niu Trái Đất bằng cách trồng cây, gây rừng và lên án hành vi phá hoại rừng. Ngắm nhìn bức tranh, em cảm thấy bản thân cần có trách nhiệm hơn trong việc bảo vệ môi trường, bảo vệ Trái Đất của chúng ta.</a:t>
            </a:r>
          </a:p>
        </p:txBody>
      </p:sp>
      <p:pic>
        <p:nvPicPr>
          <p:cNvPr id="2" name="Picture 1">
            <a:extLst>
              <a:ext uri="{FF2B5EF4-FFF2-40B4-BE49-F238E27FC236}">
                <a16:creationId xmlns:a16="http://schemas.microsoft.com/office/drawing/2014/main" id="{9B53E383-1C10-47A8-AD8E-B1EA2D230334}"/>
              </a:ext>
            </a:extLst>
          </p:cNvPr>
          <p:cNvPicPr>
            <a:picLocks noChangeAspect="1"/>
          </p:cNvPicPr>
          <p:nvPr/>
        </p:nvPicPr>
        <p:blipFill>
          <a:blip r:embed="rId2"/>
          <a:stretch>
            <a:fillRect/>
          </a:stretch>
        </p:blipFill>
        <p:spPr>
          <a:xfrm>
            <a:off x="1314960" y="-846398"/>
            <a:ext cx="5828281" cy="3255546"/>
          </a:xfrm>
          <a:prstGeom prst="rect">
            <a:avLst/>
          </a:prstGeom>
        </p:spPr>
      </p:pic>
      <p:pic>
        <p:nvPicPr>
          <p:cNvPr id="2050" name="Picture 2">
            <a:extLst>
              <a:ext uri="{FF2B5EF4-FFF2-40B4-BE49-F238E27FC236}">
                <a16:creationId xmlns:a16="http://schemas.microsoft.com/office/drawing/2014/main" id="{4370093C-E941-EA00-6031-1B7261B38D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62900" y="276224"/>
            <a:ext cx="4000500" cy="300037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53637ED9-0870-46E4-B37D-1AA74F2F00EB}"/>
              </a:ext>
            </a:extLst>
          </p:cNvPr>
          <p:cNvSpPr txBox="1"/>
          <p:nvPr/>
        </p:nvSpPr>
        <p:spPr>
          <a:xfrm>
            <a:off x="275433" y="1729849"/>
            <a:ext cx="7500854" cy="4493538"/>
          </a:xfrm>
          <a:custGeom>
            <a:avLst/>
            <a:gdLst>
              <a:gd name="connsiteX0" fmla="*/ 0 w 7500854"/>
              <a:gd name="connsiteY0" fmla="*/ 0 h 4493538"/>
              <a:gd name="connsiteX1" fmla="*/ 7500854 w 7500854"/>
              <a:gd name="connsiteY1" fmla="*/ 0 h 4493538"/>
              <a:gd name="connsiteX2" fmla="*/ 7500854 w 7500854"/>
              <a:gd name="connsiteY2" fmla="*/ 4493538 h 4493538"/>
              <a:gd name="connsiteX3" fmla="*/ 0 w 7500854"/>
              <a:gd name="connsiteY3" fmla="*/ 4493538 h 4493538"/>
              <a:gd name="connsiteX4" fmla="*/ 0 w 7500854"/>
              <a:gd name="connsiteY4" fmla="*/ 0 h 44935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0854" h="4493538" fill="none" extrusionOk="0">
                <a:moveTo>
                  <a:pt x="0" y="0"/>
                </a:moveTo>
                <a:cubicBezTo>
                  <a:pt x="1952214" y="9338"/>
                  <a:pt x="5999574" y="118926"/>
                  <a:pt x="7500854" y="0"/>
                </a:cubicBezTo>
                <a:cubicBezTo>
                  <a:pt x="7503352" y="1419160"/>
                  <a:pt x="7418904" y="3269744"/>
                  <a:pt x="7500854" y="4493538"/>
                </a:cubicBezTo>
                <a:cubicBezTo>
                  <a:pt x="3815558" y="4568513"/>
                  <a:pt x="1544140" y="4623938"/>
                  <a:pt x="0" y="4493538"/>
                </a:cubicBezTo>
                <a:cubicBezTo>
                  <a:pt x="94029" y="3784219"/>
                  <a:pt x="57206" y="1892221"/>
                  <a:pt x="0" y="0"/>
                </a:cubicBezTo>
                <a:close/>
              </a:path>
              <a:path w="7500854" h="4493538" stroke="0" extrusionOk="0">
                <a:moveTo>
                  <a:pt x="0" y="0"/>
                </a:moveTo>
                <a:cubicBezTo>
                  <a:pt x="2577424" y="-62486"/>
                  <a:pt x="6122143" y="158418"/>
                  <a:pt x="7500854" y="0"/>
                </a:cubicBezTo>
                <a:cubicBezTo>
                  <a:pt x="7343700" y="1610333"/>
                  <a:pt x="7332626" y="3264631"/>
                  <a:pt x="7500854" y="4493538"/>
                </a:cubicBezTo>
                <a:cubicBezTo>
                  <a:pt x="5848650" y="4644011"/>
                  <a:pt x="1316273" y="4643252"/>
                  <a:pt x="0" y="4493538"/>
                </a:cubicBezTo>
                <a:cubicBezTo>
                  <a:pt x="26562" y="3868969"/>
                  <a:pt x="-135358" y="1960272"/>
                  <a:pt x="0" y="0"/>
                </a:cubicBezTo>
                <a:close/>
              </a:path>
            </a:pathLst>
          </a:custGeom>
          <a:solidFill>
            <a:srgbClr val="FFFFFF"/>
          </a:solidFill>
          <a:ln w="28575">
            <a:solidFill>
              <a:srgbClr val="FF0066"/>
            </a:solidFill>
            <a:extLst>
              <a:ext uri="{C807C97D-BFC1-408E-A445-0C87EB9F89A2}">
                <ask:lineSketchStyleProps xmlns:ask="http://schemas.microsoft.com/office/drawing/2018/sketchyshapes" sd="1795184779">
                  <a:prstGeom prst="rect">
                    <a:avLst/>
                  </a:prstGeom>
                  <ask:type>
                    <ask:lineSketchCurved/>
                  </ask:type>
                </ask:lineSketchStyleProps>
              </a:ext>
            </a:extLst>
          </a:ln>
        </p:spPr>
        <p:style>
          <a:lnRef idx="2">
            <a:schemeClr val="accent2"/>
          </a:lnRef>
          <a:fillRef idx="1">
            <a:schemeClr val="lt1"/>
          </a:fillRef>
          <a:effectRef idx="0">
            <a:schemeClr val="accent2"/>
          </a:effectRef>
          <a:fontRef idx="minor">
            <a:schemeClr val="dk1"/>
          </a:fontRef>
        </p:style>
        <p:txBody>
          <a:bodyPr wrap="square">
            <a:spAutoFit/>
          </a:bodyPr>
          <a:lstStyle/>
          <a:p>
            <a:pPr lvl="0" algn="just" defTabSz="457200">
              <a:defRPr/>
            </a:pPr>
            <a:r>
              <a:rPr lang="en-US" sz="2600" dirty="0">
                <a:solidFill>
                  <a:srgbClr val="000000"/>
                </a:solidFill>
                <a:latin typeface="+mj-lt"/>
                <a:cs typeface="Calibri" panose="020F0502020204030204" pitchFamily="34" charset="0"/>
              </a:rPr>
              <a:t>      </a:t>
            </a:r>
            <a:r>
              <a:rPr lang="vi-VN" sz="2600" dirty="0">
                <a:solidFill>
                  <a:srgbClr val="000000"/>
                </a:solidFill>
                <a:latin typeface="+mj-lt"/>
                <a:cs typeface="Calibri" panose="020F0502020204030204" pitchFamily="34" charset="0"/>
              </a:rPr>
              <a:t>Đây là bức tranh vẽ Trái Đất mà em vô cùng ấn tượng. Hằng ngày khi đọc sách, báo, em biết Trái đất đang bị tàn phá nặng nề vì nạn chặt cây, phá rừng, ô nhiễm không khí,... ngày càng nghiêm trọng. Nên khi nhìn bức tranh em lập tức nghĩ ngày đến những điều đấy. Bức tranh vẽ Trái Đất được đưa đi cấp cứu, nhưng vì đường quá nhiều bụi bặm nên Trái Đất phải đeo khẩu trang. Bức tranh như muốn cảnh báo chúng ta hãy nhanh chóng hành động, hãy bảo vệ Trái Đất. Em mong mình cùng các bạn sẽ làm được nhiều việc góp phần bảo vệ Tráu Đất, để Trái Đất luôn khỏe mạnh.  </a:t>
            </a:r>
          </a:p>
        </p:txBody>
      </p:sp>
      <p:pic>
        <p:nvPicPr>
          <p:cNvPr id="2" name="Picture 1">
            <a:extLst>
              <a:ext uri="{FF2B5EF4-FFF2-40B4-BE49-F238E27FC236}">
                <a16:creationId xmlns:a16="http://schemas.microsoft.com/office/drawing/2014/main" id="{9B53E383-1C10-47A8-AD8E-B1EA2D230334}"/>
              </a:ext>
            </a:extLst>
          </p:cNvPr>
          <p:cNvPicPr>
            <a:picLocks noChangeAspect="1"/>
          </p:cNvPicPr>
          <p:nvPr/>
        </p:nvPicPr>
        <p:blipFill>
          <a:blip r:embed="rId2"/>
          <a:stretch>
            <a:fillRect/>
          </a:stretch>
        </p:blipFill>
        <p:spPr>
          <a:xfrm>
            <a:off x="1378015" y="-532891"/>
            <a:ext cx="5828281" cy="3255546"/>
          </a:xfrm>
          <a:prstGeom prst="rect">
            <a:avLst/>
          </a:prstGeom>
        </p:spPr>
      </p:pic>
      <p:pic>
        <p:nvPicPr>
          <p:cNvPr id="3074" name="Picture 2">
            <a:extLst>
              <a:ext uri="{FF2B5EF4-FFF2-40B4-BE49-F238E27FC236}">
                <a16:creationId xmlns:a16="http://schemas.microsoft.com/office/drawing/2014/main" id="{DD356C36-E66D-1B9A-0904-F92D0D6DCF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67650" y="0"/>
            <a:ext cx="4324350" cy="21852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3440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edge">
                                      <p:cBhvr>
                                        <p:cTn id="7"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1">
            <a:extLst>
              <a:ext uri="{FF2B5EF4-FFF2-40B4-BE49-F238E27FC236}">
                <a16:creationId xmlns:a16="http://schemas.microsoft.com/office/drawing/2014/main" id="{982C58AA-966A-44CF-A171-A97B04483F6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9066" t="42423" r="31471" b="13180"/>
          <a:stretch/>
        </p:blipFill>
        <p:spPr>
          <a:xfrm>
            <a:off x="-27222" y="-21520"/>
            <a:ext cx="12192000" cy="6858000"/>
          </a:xfrm>
          <a:prstGeom prst="rect">
            <a:avLst/>
          </a:prstGeom>
        </p:spPr>
      </p:pic>
      <p:grpSp>
        <p:nvGrpSpPr>
          <p:cNvPr id="2" name="Group 1">
            <a:extLst>
              <a:ext uri="{FF2B5EF4-FFF2-40B4-BE49-F238E27FC236}">
                <a16:creationId xmlns:a16="http://schemas.microsoft.com/office/drawing/2014/main" id="{4A795F7E-7D54-28FC-9401-716700F557C6}"/>
              </a:ext>
            </a:extLst>
          </p:cNvPr>
          <p:cNvGrpSpPr/>
          <p:nvPr/>
        </p:nvGrpSpPr>
        <p:grpSpPr>
          <a:xfrm>
            <a:off x="-883703" y="636862"/>
            <a:ext cx="6326086" cy="6326086"/>
            <a:chOff x="5493176" y="224576"/>
            <a:chExt cx="6326086" cy="6326086"/>
          </a:xfrm>
        </p:grpSpPr>
        <p:grpSp>
          <p:nvGrpSpPr>
            <p:cNvPr id="4" name="Group 3">
              <a:extLst>
                <a:ext uri="{FF2B5EF4-FFF2-40B4-BE49-F238E27FC236}">
                  <a16:creationId xmlns:a16="http://schemas.microsoft.com/office/drawing/2014/main" id="{09A24E46-41E4-68AB-B7E2-2252DAABF3CB}"/>
                </a:ext>
              </a:extLst>
            </p:cNvPr>
            <p:cNvGrpSpPr/>
            <p:nvPr/>
          </p:nvGrpSpPr>
          <p:grpSpPr>
            <a:xfrm>
              <a:off x="5493176" y="224576"/>
              <a:ext cx="6326086" cy="6326086"/>
              <a:chOff x="5188376" y="-556888"/>
              <a:chExt cx="6326086" cy="6326086"/>
            </a:xfrm>
          </p:grpSpPr>
          <p:pic>
            <p:nvPicPr>
              <p:cNvPr id="19" name="Picture 18" descr="Shape&#10;&#10;Description automatically generated with medium confidence">
                <a:extLst>
                  <a:ext uri="{FF2B5EF4-FFF2-40B4-BE49-F238E27FC236}">
                    <a16:creationId xmlns:a16="http://schemas.microsoft.com/office/drawing/2014/main" id="{7FBA4A4B-3FD6-4A98-3BF7-869DBB144351}"/>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188376" y="-556888"/>
                <a:ext cx="6326086" cy="6326086"/>
              </a:xfrm>
              <a:prstGeom prst="rect">
                <a:avLst/>
              </a:prstGeom>
            </p:spPr>
          </p:pic>
          <p:sp>
            <p:nvSpPr>
              <p:cNvPr id="20" name="TextBox 19">
                <a:extLst>
                  <a:ext uri="{FF2B5EF4-FFF2-40B4-BE49-F238E27FC236}">
                    <a16:creationId xmlns:a16="http://schemas.microsoft.com/office/drawing/2014/main" id="{6F5BA458-15A8-DFF2-F24D-2F8213563FFD}"/>
                  </a:ext>
                </a:extLst>
              </p:cNvPr>
              <p:cNvSpPr txBox="1"/>
              <p:nvPr/>
            </p:nvSpPr>
            <p:spPr>
              <a:xfrm>
                <a:off x="6547970" y="693621"/>
                <a:ext cx="3668094" cy="224676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đã</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đúng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yêu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cầu</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ràng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về</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nội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dung)</a:t>
                </a:r>
              </a:p>
            </p:txBody>
          </p:sp>
        </p:grpSp>
        <p:pic>
          <p:nvPicPr>
            <p:cNvPr id="18" name="Picture 17" descr="Icon&#10;&#10;Description automatically generated">
              <a:extLst>
                <a:ext uri="{FF2B5EF4-FFF2-40B4-BE49-F238E27FC236}">
                  <a16:creationId xmlns:a16="http://schemas.microsoft.com/office/drawing/2014/main" id="{83010E90-D175-2E6B-02F5-E16C11F99C89}"/>
                </a:ext>
              </a:extLst>
            </p:cNvPr>
            <p:cNvPicPr>
              <a:picLocks noChangeAspect="1"/>
            </p:cNvPicPr>
            <p:nvPr/>
          </p:nvPicPr>
          <p:blipFill>
            <a:blip r:embed="rId4" cstate="hqprint">
              <a:extLst>
                <a:ext uri="{28A0092B-C50C-407E-A947-70E740481C1C}">
                  <a14:useLocalDpi xmlns:a14="http://schemas.microsoft.com/office/drawing/2010/main" val="0"/>
                </a:ext>
              </a:extLst>
            </a:blip>
            <a:stretch>
              <a:fillRect/>
            </a:stretch>
          </p:blipFill>
          <p:spPr>
            <a:xfrm flipH="1">
              <a:off x="8180279" y="3701474"/>
              <a:ext cx="1362666" cy="1746184"/>
            </a:xfrm>
            <a:prstGeom prst="rect">
              <a:avLst/>
            </a:prstGeom>
          </p:spPr>
        </p:pic>
      </p:grpSp>
      <p:grpSp>
        <p:nvGrpSpPr>
          <p:cNvPr id="26" name="Group 25">
            <a:extLst>
              <a:ext uri="{FF2B5EF4-FFF2-40B4-BE49-F238E27FC236}">
                <a16:creationId xmlns:a16="http://schemas.microsoft.com/office/drawing/2014/main" id="{EB04435F-5928-D217-22BC-386A6CE9E155}"/>
              </a:ext>
            </a:extLst>
          </p:cNvPr>
          <p:cNvGrpSpPr/>
          <p:nvPr/>
        </p:nvGrpSpPr>
        <p:grpSpPr>
          <a:xfrm>
            <a:off x="3399243" y="1812472"/>
            <a:ext cx="5520676" cy="5506142"/>
            <a:chOff x="5494074" y="-76580"/>
            <a:chExt cx="6577773" cy="6577773"/>
          </a:xfrm>
        </p:grpSpPr>
        <p:grpSp>
          <p:nvGrpSpPr>
            <p:cNvPr id="47" name="Group 46">
              <a:extLst>
                <a:ext uri="{FF2B5EF4-FFF2-40B4-BE49-F238E27FC236}">
                  <a16:creationId xmlns:a16="http://schemas.microsoft.com/office/drawing/2014/main" id="{A7FC544C-F8DB-77D7-C530-54C24099A98C}"/>
                </a:ext>
              </a:extLst>
            </p:cNvPr>
            <p:cNvGrpSpPr/>
            <p:nvPr/>
          </p:nvGrpSpPr>
          <p:grpSpPr>
            <a:xfrm>
              <a:off x="5494074" y="-76580"/>
              <a:ext cx="6577773" cy="6577773"/>
              <a:chOff x="5189274" y="-858044"/>
              <a:chExt cx="6577773" cy="6577773"/>
            </a:xfrm>
          </p:grpSpPr>
          <p:pic>
            <p:nvPicPr>
              <p:cNvPr id="49" name="Picture 48" descr="Shape&#10;&#10;Description automatically generated with medium confidence">
                <a:extLst>
                  <a:ext uri="{FF2B5EF4-FFF2-40B4-BE49-F238E27FC236}">
                    <a16:creationId xmlns:a16="http://schemas.microsoft.com/office/drawing/2014/main" id="{E63B8CA5-15F2-1B40-69D0-51182A9F42E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50" name="TextBox 49">
                <a:extLst>
                  <a:ext uri="{FF2B5EF4-FFF2-40B4-BE49-F238E27FC236}">
                    <a16:creationId xmlns:a16="http://schemas.microsoft.com/office/drawing/2014/main" id="{0983BDFA-6013-2C94-8E03-0BF5993631D1}"/>
                  </a:ext>
                </a:extLst>
              </p:cNvPr>
              <p:cNvSpPr txBox="1"/>
              <p:nvPr/>
            </p:nvSpPr>
            <p:spPr>
              <a:xfrm>
                <a:off x="6506716" y="636220"/>
                <a:ext cx="3942887" cy="183838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nhiều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câu</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văn</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hay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dùng</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từ</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hay)</a:t>
                </a:r>
              </a:p>
            </p:txBody>
          </p:sp>
        </p:grpSp>
        <p:pic>
          <p:nvPicPr>
            <p:cNvPr id="48" name="Picture 47" descr="Icon&#10;&#10;Description automatically generated">
              <a:extLst>
                <a:ext uri="{FF2B5EF4-FFF2-40B4-BE49-F238E27FC236}">
                  <a16:creationId xmlns:a16="http://schemas.microsoft.com/office/drawing/2014/main" id="{3D9DB28D-4C66-8D02-DFC6-A524C10EFB3A}"/>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51" name="Group 50">
            <a:extLst>
              <a:ext uri="{FF2B5EF4-FFF2-40B4-BE49-F238E27FC236}">
                <a16:creationId xmlns:a16="http://schemas.microsoft.com/office/drawing/2014/main" id="{634D0DF8-E821-8E75-E8CB-41294BE2AF9E}"/>
              </a:ext>
            </a:extLst>
          </p:cNvPr>
          <p:cNvGrpSpPr/>
          <p:nvPr/>
        </p:nvGrpSpPr>
        <p:grpSpPr>
          <a:xfrm>
            <a:off x="7714299" y="1434691"/>
            <a:ext cx="4998075" cy="4983949"/>
            <a:chOff x="5494074" y="-76580"/>
            <a:chExt cx="6577773" cy="6577773"/>
          </a:xfrm>
        </p:grpSpPr>
        <p:grpSp>
          <p:nvGrpSpPr>
            <p:cNvPr id="52" name="Group 51">
              <a:extLst>
                <a:ext uri="{FF2B5EF4-FFF2-40B4-BE49-F238E27FC236}">
                  <a16:creationId xmlns:a16="http://schemas.microsoft.com/office/drawing/2014/main" id="{B2524B9E-13A7-F5F7-19D3-E796711242C5}"/>
                </a:ext>
              </a:extLst>
            </p:cNvPr>
            <p:cNvGrpSpPr/>
            <p:nvPr/>
          </p:nvGrpSpPr>
          <p:grpSpPr>
            <a:xfrm>
              <a:off x="5494074" y="-76580"/>
              <a:ext cx="6577773" cy="6577773"/>
              <a:chOff x="5189274" y="-858044"/>
              <a:chExt cx="6577773" cy="6577773"/>
            </a:xfrm>
          </p:grpSpPr>
          <p:pic>
            <p:nvPicPr>
              <p:cNvPr id="54" name="Picture 53" descr="Shape&#10;&#10;Description automatically generated with medium confidence">
                <a:extLst>
                  <a:ext uri="{FF2B5EF4-FFF2-40B4-BE49-F238E27FC236}">
                    <a16:creationId xmlns:a16="http://schemas.microsoft.com/office/drawing/2014/main" id="{1456DC59-4004-63C0-3740-AC03B5457644}"/>
                  </a:ext>
                </a:extLst>
              </p:cNvPr>
              <p:cNvPicPr>
                <a:picLocks noChangeAspect="1"/>
              </p:cNvPicPr>
              <p:nvPr/>
            </p:nvPicPr>
            <p:blipFill>
              <a:blip r:embed="rId7" cstate="hqprint">
                <a:extLst>
                  <a:ext uri="{28A0092B-C50C-407E-A947-70E740481C1C}">
                    <a14:useLocalDpi xmlns:a14="http://schemas.microsoft.com/office/drawing/2010/main" val="0"/>
                  </a:ext>
                </a:extLst>
              </a:blip>
              <a:stretch>
                <a:fillRect/>
              </a:stretch>
            </p:blipFill>
            <p:spPr>
              <a:xfrm>
                <a:off x="5189274" y="-858044"/>
                <a:ext cx="6577773" cy="6577773"/>
              </a:xfrm>
              <a:prstGeom prst="rect">
                <a:avLst/>
              </a:prstGeom>
            </p:spPr>
          </p:pic>
          <p:sp>
            <p:nvSpPr>
              <p:cNvPr id="55" name="TextBox 54">
                <a:extLst>
                  <a:ext uri="{FF2B5EF4-FFF2-40B4-BE49-F238E27FC236}">
                    <a16:creationId xmlns:a16="http://schemas.microsoft.com/office/drawing/2014/main" id="{DD314FCF-8137-F887-FCE0-1453C7BD7156}"/>
                  </a:ext>
                </a:extLst>
              </p:cNvPr>
              <p:cNvSpPr txBox="1"/>
              <p:nvPr/>
            </p:nvSpPr>
            <p:spPr>
              <a:xfrm>
                <a:off x="6506717" y="636220"/>
                <a:ext cx="3942887" cy="216831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Bài</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viết</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có</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sáng</a:t>
                </a:r>
                <a:r>
                  <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rPr>
                  <a:t> </a:t>
                </a:r>
                <a:r>
                  <a:rPr kumimoji="0" lang="en-US" sz="3500" b="1" i="0" u="none" strike="noStrike" kern="1200" cap="none" spc="0" normalizeH="0" baseline="0" noProof="0" dirty="0" err="1">
                    <a:ln>
                      <a:noFill/>
                    </a:ln>
                    <a:solidFill>
                      <a:srgbClr val="FF0000"/>
                    </a:solidFill>
                    <a:effectLst/>
                    <a:uLnTx/>
                    <a:uFillTx/>
                    <a:latin typeface="Calibri" panose="020F0502020204030204"/>
                    <a:ea typeface="+mn-ea"/>
                    <a:cs typeface="+mn-cs"/>
                  </a:rPr>
                  <a:t>tạo</a:t>
                </a:r>
                <a:endParaRPr kumimoji="0" lang="en-US" sz="35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thêm</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 ý </a:t>
                </a:r>
                <a:r>
                  <a:rPr kumimoji="0" lang="en-US" sz="3500" b="0" i="0" u="none" strike="noStrike" kern="1200" cap="none" spc="0" normalizeH="0" baseline="0" noProof="0" dirty="0" err="1">
                    <a:ln>
                      <a:noFill/>
                    </a:ln>
                    <a:solidFill>
                      <a:prstClr val="black"/>
                    </a:solidFill>
                    <a:effectLst/>
                    <a:uLnTx/>
                    <a:uFillTx/>
                    <a:latin typeface="Calibri" panose="020F0502020204030204"/>
                    <a:ea typeface="+mn-ea"/>
                    <a:cs typeface="+mn-cs"/>
                  </a:rPr>
                  <a:t>mới</a:t>
                </a:r>
                <a:r>
                  <a:rPr kumimoji="0" lang="en-US" sz="35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grpSp>
        <p:pic>
          <p:nvPicPr>
            <p:cNvPr id="53" name="Picture 52" descr="Icon&#10;&#10;Description automatically generated">
              <a:extLst>
                <a:ext uri="{FF2B5EF4-FFF2-40B4-BE49-F238E27FC236}">
                  <a16:creationId xmlns:a16="http://schemas.microsoft.com/office/drawing/2014/main" id="{7E797C72-2F4C-9FB9-A8C8-68DA36FD0B66}"/>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flipH="1">
              <a:off x="8240017" y="3644831"/>
              <a:ext cx="1362666" cy="1746184"/>
            </a:xfrm>
            <a:prstGeom prst="rect">
              <a:avLst/>
            </a:prstGeom>
          </p:spPr>
        </p:pic>
      </p:grpSp>
      <p:grpSp>
        <p:nvGrpSpPr>
          <p:cNvPr id="57" name="Group 56">
            <a:extLst>
              <a:ext uri="{FF2B5EF4-FFF2-40B4-BE49-F238E27FC236}">
                <a16:creationId xmlns:a16="http://schemas.microsoft.com/office/drawing/2014/main" id="{04B8E1BC-C073-92D7-BE29-559884EDC1B7}"/>
              </a:ext>
            </a:extLst>
          </p:cNvPr>
          <p:cNvGrpSpPr/>
          <p:nvPr/>
        </p:nvGrpSpPr>
        <p:grpSpPr>
          <a:xfrm>
            <a:off x="4620897" y="133592"/>
            <a:ext cx="2602165" cy="1731611"/>
            <a:chOff x="84595" y="2353938"/>
            <a:chExt cx="2340000" cy="1620000"/>
          </a:xfrm>
        </p:grpSpPr>
        <p:sp>
          <p:nvSpPr>
            <p:cNvPr id="61" name="Speech Bubble: Oval 60">
              <a:extLst>
                <a:ext uri="{FF2B5EF4-FFF2-40B4-BE49-F238E27FC236}">
                  <a16:creationId xmlns:a16="http://schemas.microsoft.com/office/drawing/2014/main" id="{CF62FFA6-BC92-2726-EBC4-2671D402E213}"/>
                </a:ext>
              </a:extLst>
            </p:cNvPr>
            <p:cNvSpPr/>
            <p:nvPr/>
          </p:nvSpPr>
          <p:spPr>
            <a:xfrm flipH="1">
              <a:off x="84595" y="2353938"/>
              <a:ext cx="2340000" cy="1620000"/>
            </a:xfrm>
            <a:custGeom>
              <a:avLst/>
              <a:gdLst>
                <a:gd name="connsiteX0" fmla="*/ 124488 w 2340000"/>
                <a:gd name="connsiteY0" fmla="*/ 1439645 h 1620000"/>
                <a:gd name="connsiteX1" fmla="*/ 156954 w 2340000"/>
                <a:gd name="connsiteY1" fmla="*/ 1215244 h 1620000"/>
                <a:gd name="connsiteX2" fmla="*/ 784623 w 2340000"/>
                <a:gd name="connsiteY2" fmla="*/ 45201 h 1620000"/>
                <a:gd name="connsiteX3" fmla="*/ 2043317 w 2340000"/>
                <a:gd name="connsiteY3" fmla="*/ 270970 h 1620000"/>
                <a:gd name="connsiteX4" fmla="*/ 1705364 w 2340000"/>
                <a:gd name="connsiteY4" fmla="*/ 1530229 h 1620000"/>
                <a:gd name="connsiteX5" fmla="*/ 449996 w 2340000"/>
                <a:gd name="connsiteY5" fmla="*/ 1448463 h 1620000"/>
                <a:gd name="connsiteX6" fmla="*/ 124488 w 2340000"/>
                <a:gd name="connsiteY6" fmla="*/ 1439645 h 162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340000" h="1620000" fill="none" extrusionOk="0">
                  <a:moveTo>
                    <a:pt x="124488" y="1439645"/>
                  </a:moveTo>
                  <a:cubicBezTo>
                    <a:pt x="145637" y="1371646"/>
                    <a:pt x="149847" y="1282996"/>
                    <a:pt x="156954" y="1215244"/>
                  </a:cubicBezTo>
                  <a:cubicBezTo>
                    <a:pt x="-226941" y="781637"/>
                    <a:pt x="85866" y="349007"/>
                    <a:pt x="784623" y="45201"/>
                  </a:cubicBezTo>
                  <a:cubicBezTo>
                    <a:pt x="1264969" y="-92483"/>
                    <a:pt x="1738883" y="-19681"/>
                    <a:pt x="2043317" y="270970"/>
                  </a:cubicBezTo>
                  <a:cubicBezTo>
                    <a:pt x="2707736" y="653647"/>
                    <a:pt x="2358246" y="1316532"/>
                    <a:pt x="1705364" y="1530229"/>
                  </a:cubicBezTo>
                  <a:cubicBezTo>
                    <a:pt x="1324606" y="1676424"/>
                    <a:pt x="833504" y="1601832"/>
                    <a:pt x="449996" y="1448463"/>
                  </a:cubicBezTo>
                  <a:cubicBezTo>
                    <a:pt x="353875" y="1459143"/>
                    <a:pt x="241875" y="1426900"/>
                    <a:pt x="124488" y="1439645"/>
                  </a:cubicBezTo>
                  <a:close/>
                </a:path>
                <a:path w="2340000" h="1620000" stroke="0" extrusionOk="0">
                  <a:moveTo>
                    <a:pt x="124488" y="1439645"/>
                  </a:moveTo>
                  <a:cubicBezTo>
                    <a:pt x="132189" y="1368287"/>
                    <a:pt x="157360" y="1282043"/>
                    <a:pt x="156954" y="1215244"/>
                  </a:cubicBezTo>
                  <a:cubicBezTo>
                    <a:pt x="-339270" y="754081"/>
                    <a:pt x="49086" y="60973"/>
                    <a:pt x="784623" y="45201"/>
                  </a:cubicBezTo>
                  <a:cubicBezTo>
                    <a:pt x="1194754" y="-77347"/>
                    <a:pt x="1713880" y="46353"/>
                    <a:pt x="2043317" y="270970"/>
                  </a:cubicBezTo>
                  <a:cubicBezTo>
                    <a:pt x="2523151" y="738672"/>
                    <a:pt x="2443872" y="1310179"/>
                    <a:pt x="1705364" y="1530229"/>
                  </a:cubicBezTo>
                  <a:cubicBezTo>
                    <a:pt x="1377679" y="1618509"/>
                    <a:pt x="828125" y="1711397"/>
                    <a:pt x="449996" y="1448463"/>
                  </a:cubicBezTo>
                  <a:cubicBezTo>
                    <a:pt x="318684" y="1436831"/>
                    <a:pt x="227152" y="1457721"/>
                    <a:pt x="124488" y="1439645"/>
                  </a:cubicBezTo>
                  <a:close/>
                </a:path>
              </a:pathLst>
            </a:custGeom>
            <a:solidFill>
              <a:srgbClr val="FFDDFF"/>
            </a:solidFill>
            <a:ln w="12700">
              <a:solidFill>
                <a:srgbClr val="CC00CC"/>
              </a:solidFill>
              <a:extLst>
                <a:ext uri="{C807C97D-BFC1-408E-A445-0C87EB9F89A2}">
                  <ask:lineSketchStyleProps xmlns:ask="http://schemas.microsoft.com/office/drawing/2018/sketchyshapes" sd="2719067709">
                    <a:prstGeom prst="wedgeEllipseCallout">
                      <a:avLst>
                        <a:gd name="adj1" fmla="val -44680"/>
                        <a:gd name="adj2" fmla="val 38867"/>
                      </a:avLst>
                    </a:prstGeom>
                    <ask:type>
                      <ask:lineSketchFreehand/>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1"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62" name="TextBox 61">
              <a:extLst>
                <a:ext uri="{FF2B5EF4-FFF2-40B4-BE49-F238E27FC236}">
                  <a16:creationId xmlns:a16="http://schemas.microsoft.com/office/drawing/2014/main" id="{21429700-8EF3-7815-F2AC-F86122FA3986}"/>
                </a:ext>
              </a:extLst>
            </p:cNvPr>
            <p:cNvSpPr txBox="1"/>
            <p:nvPr/>
          </p:nvSpPr>
          <p:spPr>
            <a:xfrm>
              <a:off x="154825" y="2775657"/>
              <a:ext cx="2116815" cy="8350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Trao</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đổi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bài</a:t>
              </a:r>
              <a:r>
                <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rPr>
                <a:t> </a:t>
              </a:r>
              <a:r>
                <a:rPr kumimoji="0" lang="en-US" sz="2600" b="1" i="0" u="none" strike="noStrike" kern="1200" cap="none" spc="0" normalizeH="0" baseline="0" noProof="0" dirty="0" err="1">
                  <a:ln>
                    <a:noFill/>
                  </a:ln>
                  <a:solidFill>
                    <a:srgbClr val="CC00CC"/>
                  </a:solidFill>
                  <a:effectLst/>
                  <a:uLnTx/>
                  <a:uFillTx/>
                  <a:latin typeface="Calibri" panose="020F0502020204030204"/>
                  <a:ea typeface="+mn-ea"/>
                  <a:cs typeface="+mn-cs"/>
                </a:rPr>
                <a:t>viết</a:t>
              </a:r>
              <a:endParaRPr kumimoji="0" lang="en-US" sz="2600" b="1" i="0" u="none" strike="noStrike" kern="1200" cap="none" spc="0" normalizeH="0" baseline="0" noProof="0" dirty="0">
                <a:ln>
                  <a:noFill/>
                </a:ln>
                <a:solidFill>
                  <a:srgbClr val="CC00CC"/>
                </a:solidFill>
                <a:effectLst/>
                <a:uLnTx/>
                <a:uFillTx/>
                <a:latin typeface="Calibri" panose="020F0502020204030204"/>
                <a:ea typeface="+mn-ea"/>
                <a:cs typeface="+mn-cs"/>
              </a:endParaRPr>
            </a:p>
          </p:txBody>
        </p:sp>
      </p:grpSp>
      <p:grpSp>
        <p:nvGrpSpPr>
          <p:cNvPr id="63" name="Group 62">
            <a:extLst>
              <a:ext uri="{FF2B5EF4-FFF2-40B4-BE49-F238E27FC236}">
                <a16:creationId xmlns:a16="http://schemas.microsoft.com/office/drawing/2014/main" id="{BA453496-8E4F-5164-8D4D-4DDDFB8FEA30}"/>
              </a:ext>
            </a:extLst>
          </p:cNvPr>
          <p:cNvGrpSpPr/>
          <p:nvPr/>
        </p:nvGrpSpPr>
        <p:grpSpPr>
          <a:xfrm>
            <a:off x="7154978" y="0"/>
            <a:ext cx="2340000" cy="1931485"/>
            <a:chOff x="0" y="2686369"/>
            <a:chExt cx="5455920" cy="4503431"/>
          </a:xfrm>
        </p:grpSpPr>
        <p:pic>
          <p:nvPicPr>
            <p:cNvPr id="1024" name="Picture 1023" descr="A picture containing icon&#10;&#10;Description automatically generated">
              <a:extLst>
                <a:ext uri="{FF2B5EF4-FFF2-40B4-BE49-F238E27FC236}">
                  <a16:creationId xmlns:a16="http://schemas.microsoft.com/office/drawing/2014/main" id="{7FAE1AFC-E503-5662-A2A5-AE494F38E4B4}"/>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0" y="3373787"/>
              <a:ext cx="5455920" cy="3816013"/>
            </a:xfrm>
            <a:prstGeom prst="rect">
              <a:avLst/>
            </a:prstGeom>
          </p:spPr>
        </p:pic>
        <p:pic>
          <p:nvPicPr>
            <p:cNvPr id="1025" name="Picture 1024" descr="Icon&#10;&#10;Description automatically generated">
              <a:extLst>
                <a:ext uri="{FF2B5EF4-FFF2-40B4-BE49-F238E27FC236}">
                  <a16:creationId xmlns:a16="http://schemas.microsoft.com/office/drawing/2014/main" id="{DAD44016-C532-AD57-3783-C6E399603719}"/>
                </a:ext>
              </a:extLst>
            </p:cNvPr>
            <p:cNvPicPr>
              <a:picLocks noChangeAspect="1"/>
            </p:cNvPicPr>
            <p:nvPr/>
          </p:nvPicPr>
          <p:blipFill>
            <a:blip r:embed="rId10" cstate="hqprint">
              <a:extLst>
                <a:ext uri="{28A0092B-C50C-407E-A947-70E740481C1C}">
                  <a14:useLocalDpi xmlns:a14="http://schemas.microsoft.com/office/drawing/2010/main" val="0"/>
                </a:ext>
              </a:extLst>
            </a:blip>
            <a:stretch>
              <a:fillRect/>
            </a:stretch>
          </p:blipFill>
          <p:spPr>
            <a:xfrm>
              <a:off x="425190" y="2686369"/>
              <a:ext cx="4605537" cy="4160528"/>
            </a:xfrm>
            <a:prstGeom prst="rect">
              <a:avLst/>
            </a:prstGeom>
          </p:spPr>
        </p:pic>
      </p:grpSp>
    </p:spTree>
    <p:extLst>
      <p:ext uri="{BB962C8B-B14F-4D97-AF65-F5344CB8AC3E}">
        <p14:creationId xmlns:p14="http://schemas.microsoft.com/office/powerpoint/2010/main" val="32801166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anim calcmode="lin" valueType="num">
                                      <p:cBhvr>
                                        <p:cTn id="8" dur="500" fill="hold"/>
                                        <p:tgtEl>
                                          <p:spTgt spid="2"/>
                                        </p:tgtEl>
                                        <p:attrNameLst>
                                          <p:attrName>ppt_x</p:attrName>
                                        </p:attrNameLst>
                                      </p:cBhvr>
                                      <p:tavLst>
                                        <p:tav tm="0">
                                          <p:val>
                                            <p:strVal val="#ppt_x"/>
                                          </p:val>
                                        </p:tav>
                                        <p:tav tm="100000">
                                          <p:val>
                                            <p:strVal val="#ppt_x"/>
                                          </p:val>
                                        </p:tav>
                                      </p:tavLst>
                                    </p:anim>
                                    <p:anim calcmode="lin" valueType="num">
                                      <p:cBhvr>
                                        <p:cTn id="9" dur="5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51"/>
                                        </p:tgtEl>
                                        <p:attrNameLst>
                                          <p:attrName>style.visibility</p:attrName>
                                        </p:attrNameLst>
                                      </p:cBhvr>
                                      <p:to>
                                        <p:strVal val="visible"/>
                                      </p:to>
                                    </p:set>
                                    <p:animEffect transition="in" filter="fade">
                                      <p:cBhvr>
                                        <p:cTn id="17" dur="500"/>
                                        <p:tgtEl>
                                          <p:spTgt spid="51"/>
                                        </p:tgtEl>
                                      </p:cBhvr>
                                    </p:animEffect>
                                    <p:anim calcmode="lin" valueType="num">
                                      <p:cBhvr>
                                        <p:cTn id="18" dur="500" fill="hold"/>
                                        <p:tgtEl>
                                          <p:spTgt spid="51"/>
                                        </p:tgtEl>
                                        <p:attrNameLst>
                                          <p:attrName>ppt_x</p:attrName>
                                        </p:attrNameLst>
                                      </p:cBhvr>
                                      <p:tavLst>
                                        <p:tav tm="0">
                                          <p:val>
                                            <p:strVal val="#ppt_x"/>
                                          </p:val>
                                        </p:tav>
                                        <p:tav tm="100000">
                                          <p:val>
                                            <p:strVal val="#ppt_x"/>
                                          </p:val>
                                        </p:tav>
                                      </p:tavLst>
                                    </p:anim>
                                    <p:anim calcmode="lin" valueType="num">
                                      <p:cBhvr>
                                        <p:cTn id="19" dur="500" fill="hold"/>
                                        <p:tgtEl>
                                          <p:spTgt spid="5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900"/>
                                  </p:stCondLst>
                                  <p:childTnLst>
                                    <p:set>
                                      <p:cBhvr>
                                        <p:cTn id="21" dur="1" fill="hold">
                                          <p:stCondLst>
                                            <p:cond delay="0"/>
                                          </p:stCondLst>
                                        </p:cTn>
                                        <p:tgtEl>
                                          <p:spTgt spid="57"/>
                                        </p:tgtEl>
                                        <p:attrNameLst>
                                          <p:attrName>style.visibility</p:attrName>
                                        </p:attrNameLst>
                                      </p:cBhvr>
                                      <p:to>
                                        <p:strVal val="visible"/>
                                      </p:to>
                                    </p:set>
                                    <p:animEffect transition="in" filter="fade">
                                      <p:cBhvr>
                                        <p:cTn id="22" dur="500"/>
                                        <p:tgtEl>
                                          <p:spTgt spid="57"/>
                                        </p:tgtEl>
                                      </p:cBhvr>
                                    </p:animEffect>
                                    <p:anim calcmode="lin" valueType="num">
                                      <p:cBhvr>
                                        <p:cTn id="23" dur="500" fill="hold"/>
                                        <p:tgtEl>
                                          <p:spTgt spid="57"/>
                                        </p:tgtEl>
                                        <p:attrNameLst>
                                          <p:attrName>ppt_x</p:attrName>
                                        </p:attrNameLst>
                                      </p:cBhvr>
                                      <p:tavLst>
                                        <p:tav tm="0">
                                          <p:val>
                                            <p:strVal val="#ppt_x"/>
                                          </p:val>
                                        </p:tav>
                                        <p:tav tm="100000">
                                          <p:val>
                                            <p:strVal val="#ppt_x"/>
                                          </p:val>
                                        </p:tav>
                                      </p:tavLst>
                                    </p:anim>
                                    <p:anim calcmode="lin" valueType="num">
                                      <p:cBhvr>
                                        <p:cTn id="24" dur="500" fill="hold"/>
                                        <p:tgtEl>
                                          <p:spTgt spid="5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D95A9F0-8D7D-417A-8311-8EFC16F9553D}"/>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1" y="0"/>
            <a:ext cx="12192000" cy="6858000"/>
          </a:xfrm>
          <a:prstGeom prst="rect">
            <a:avLst/>
          </a:prstGeom>
        </p:spPr>
      </p:pic>
      <p:pic>
        <p:nvPicPr>
          <p:cNvPr id="2" name="Picture 1">
            <a:extLst>
              <a:ext uri="{FF2B5EF4-FFF2-40B4-BE49-F238E27FC236}">
                <a16:creationId xmlns:a16="http://schemas.microsoft.com/office/drawing/2014/main" id="{BFCB1B00-9A42-2325-B2D6-74E995FAE785}"/>
              </a:ext>
            </a:extLst>
          </p:cNvPr>
          <p:cNvPicPr>
            <a:picLocks noChangeAspect="1"/>
          </p:cNvPicPr>
          <p:nvPr/>
        </p:nvPicPr>
        <p:blipFill>
          <a:blip r:embed="rId3"/>
          <a:stretch>
            <a:fillRect/>
          </a:stretch>
        </p:blipFill>
        <p:spPr>
          <a:xfrm>
            <a:off x="1538124" y="1411075"/>
            <a:ext cx="8163252" cy="3426249"/>
          </a:xfrm>
          <a:prstGeom prst="rect">
            <a:avLst/>
          </a:prstGeom>
        </p:spPr>
      </p:pic>
    </p:spTree>
    <p:extLst>
      <p:ext uri="{BB962C8B-B14F-4D97-AF65-F5344CB8AC3E}">
        <p14:creationId xmlns:p14="http://schemas.microsoft.com/office/powerpoint/2010/main" val="40028551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7108C413-85AF-462E-A7DD-A2DB25426F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2663825" y="-2663826"/>
            <a:ext cx="6864349" cy="12192000"/>
          </a:xfrm>
          <a:prstGeom prst="rect">
            <a:avLst/>
          </a:prstGeom>
        </p:spPr>
      </p:pic>
      <p:pic>
        <p:nvPicPr>
          <p:cNvPr id="1028" name="Picture 4">
            <a:extLst>
              <a:ext uri="{FF2B5EF4-FFF2-40B4-BE49-F238E27FC236}">
                <a16:creationId xmlns:a16="http://schemas.microsoft.com/office/drawing/2014/main" id="{0CB206A2-6EA9-413A-8FBF-E3B3BA724BF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67478" y="447480"/>
            <a:ext cx="6675120" cy="6675120"/>
          </a:xfrm>
          <a:prstGeom prst="rect">
            <a:avLst/>
          </a:prstGeom>
          <a:noFill/>
          <a:extLst>
            <a:ext uri="{909E8E84-426E-40DD-AFC4-6F175D3DCCD1}">
              <a14:hiddenFill xmlns:a14="http://schemas.microsoft.com/office/drawing/2010/main">
                <a:solidFill>
                  <a:srgbClr val="FFFFFF"/>
                </a:solidFill>
              </a14:hiddenFill>
            </a:ext>
          </a:extLst>
        </p:spPr>
      </p:pic>
      <p:pic>
        <p:nvPicPr>
          <p:cNvPr id="6" name="图片 5">
            <a:extLst>
              <a:ext uri="{FF2B5EF4-FFF2-40B4-BE49-F238E27FC236}">
                <a16:creationId xmlns:a16="http://schemas.microsoft.com/office/drawing/2014/main" id="{01294B5F-97CA-412E-B1A5-112FEAF2F55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9440" y="5117679"/>
            <a:ext cx="12610875" cy="1508663"/>
          </a:xfrm>
          <a:prstGeom prst="rect">
            <a:avLst/>
          </a:prstGeom>
        </p:spPr>
      </p:pic>
      <p:pic>
        <p:nvPicPr>
          <p:cNvPr id="7" name="图片 6">
            <a:extLst>
              <a:ext uri="{FF2B5EF4-FFF2-40B4-BE49-F238E27FC236}">
                <a16:creationId xmlns:a16="http://schemas.microsoft.com/office/drawing/2014/main" id="{177A8918-5823-4489-B075-F21FFAB602D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263503" y="4468018"/>
            <a:ext cx="3016250" cy="1991311"/>
          </a:xfrm>
          <a:prstGeom prst="rect">
            <a:avLst/>
          </a:prstGeom>
        </p:spPr>
      </p:pic>
      <p:pic>
        <p:nvPicPr>
          <p:cNvPr id="11" name="图片 10">
            <a:extLst>
              <a:ext uri="{FF2B5EF4-FFF2-40B4-BE49-F238E27FC236}">
                <a16:creationId xmlns:a16="http://schemas.microsoft.com/office/drawing/2014/main" id="{2C864A91-7654-44E3-94D6-E6476FE9568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376362"/>
            <a:ext cx="4164320" cy="6249980"/>
          </a:xfrm>
          <a:prstGeom prst="rect">
            <a:avLst/>
          </a:prstGeom>
        </p:spPr>
      </p:pic>
      <p:pic>
        <p:nvPicPr>
          <p:cNvPr id="8" name="图片 7">
            <a:extLst>
              <a:ext uri="{FF2B5EF4-FFF2-40B4-BE49-F238E27FC236}">
                <a16:creationId xmlns:a16="http://schemas.microsoft.com/office/drawing/2014/main" id="{0080978C-E40F-468C-838D-D9314A4D83D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19100" y="5269006"/>
            <a:ext cx="12807547" cy="1678850"/>
          </a:xfrm>
          <a:prstGeom prst="rect">
            <a:avLst/>
          </a:prstGeom>
        </p:spPr>
      </p:pic>
      <p:pic>
        <p:nvPicPr>
          <p:cNvPr id="12" name="图片 11">
            <a:extLst>
              <a:ext uri="{FF2B5EF4-FFF2-40B4-BE49-F238E27FC236}">
                <a16:creationId xmlns:a16="http://schemas.microsoft.com/office/drawing/2014/main" id="{2F9738BD-B849-48BD-82FA-29B4B9C4BAF8}"/>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19842611" flipH="1">
            <a:off x="8703397" y="-340530"/>
            <a:ext cx="3165928" cy="1576021"/>
          </a:xfrm>
          <a:prstGeom prst="rect">
            <a:avLst/>
          </a:prstGeom>
        </p:spPr>
      </p:pic>
      <p:pic>
        <p:nvPicPr>
          <p:cNvPr id="13" name="图片 12">
            <a:extLst>
              <a:ext uri="{FF2B5EF4-FFF2-40B4-BE49-F238E27FC236}">
                <a16:creationId xmlns:a16="http://schemas.microsoft.com/office/drawing/2014/main" id="{75747547-76A4-446D-8139-F1B1164BA2A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890016" y="661431"/>
            <a:ext cx="1162453" cy="849485"/>
          </a:xfrm>
          <a:prstGeom prst="rect">
            <a:avLst/>
          </a:prstGeom>
        </p:spPr>
      </p:pic>
      <p:pic>
        <p:nvPicPr>
          <p:cNvPr id="2" name="Picture 1">
            <a:extLst>
              <a:ext uri="{FF2B5EF4-FFF2-40B4-BE49-F238E27FC236}">
                <a16:creationId xmlns:a16="http://schemas.microsoft.com/office/drawing/2014/main" id="{A15E47B3-DD2F-8D46-478E-EA3E8052CFC0}"/>
              </a:ext>
            </a:extLst>
          </p:cNvPr>
          <p:cNvPicPr>
            <a:picLocks noChangeAspect="1"/>
          </p:cNvPicPr>
          <p:nvPr/>
        </p:nvPicPr>
        <p:blipFill>
          <a:blip r:embed="rId11"/>
          <a:stretch>
            <a:fillRect/>
          </a:stretch>
        </p:blipFill>
        <p:spPr>
          <a:xfrm>
            <a:off x="6418210" y="2086649"/>
            <a:ext cx="2670279" cy="2017951"/>
          </a:xfrm>
          <a:prstGeom prst="rect">
            <a:avLst/>
          </a:prstGeom>
        </p:spPr>
      </p:pic>
    </p:spTree>
    <p:extLst>
      <p:ext uri="{BB962C8B-B14F-4D97-AF65-F5344CB8AC3E}">
        <p14:creationId xmlns:p14="http://schemas.microsoft.com/office/powerpoint/2010/main" val="9084564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948815" y="123825"/>
            <a:ext cx="7929245" cy="4114800"/>
          </a:xfrm>
          <a:prstGeom prst="rect">
            <a:avLst/>
          </a:prstGeom>
        </p:spPr>
      </p:pic>
      <p:pic>
        <p:nvPicPr>
          <p:cNvPr id="13" name="Content Placeholder 12" descr="pngtree-happy-owl-smiling-illustration-vector-on-white-background-png-image_2080071"/>
          <p:cNvPicPr>
            <a:picLocks noGrp="1" noChangeAspect="1"/>
          </p:cNvPicPr>
          <p:nvPr>
            <p:ph sz="half" idx="2"/>
          </p:nvPr>
        </p:nvPicPr>
        <p:blipFill>
          <a:blip r:embed="rId4">
            <a:clrChange>
              <a:clrFrom>
                <a:srgbClr val="FFFFFF">
                  <a:alpha val="100000"/>
                </a:srgbClr>
              </a:clrFrom>
              <a:clrTo>
                <a:srgbClr val="FFFFFF">
                  <a:alpha val="100000"/>
                  <a:alpha val="0"/>
                </a:srgbClr>
              </a:clrTo>
            </a:clrChange>
          </a:blip>
          <a:stretch>
            <a:fillRect/>
          </a:stretch>
        </p:blipFill>
        <p:spPr>
          <a:xfrm>
            <a:off x="4662805" y="3107690"/>
            <a:ext cx="3271520" cy="3271520"/>
          </a:xfrm>
          <a:prstGeom prst="rect">
            <a:avLst/>
          </a:prstGeom>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1118235" y="575945"/>
            <a:ext cx="3544570" cy="2583180"/>
          </a:xfrm>
          <a:prstGeom prst="rect">
            <a:avLst/>
          </a:prstGeom>
        </p:spPr>
      </p:pic>
      <p:pic>
        <p:nvPicPr>
          <p:cNvPr id="10" name="Picture 3"/>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8230235" y="1664335"/>
            <a:ext cx="3094990" cy="2708275"/>
          </a:xfrm>
          <a:prstGeom prst="rect">
            <a:avLst/>
          </a:prstGeom>
        </p:spPr>
      </p:pic>
      <p:pic>
        <p:nvPicPr>
          <p:cNvPr id="7" name="Picture 6"/>
          <p:cNvPicPr>
            <a:picLocks noChangeAspect="1"/>
          </p:cNvPicPr>
          <p:nvPr/>
        </p:nvPicPr>
        <p:blipFill>
          <a:blip r:embed="rId8"/>
          <a:stretch>
            <a:fillRect/>
          </a:stretch>
        </p:blipFill>
        <p:spPr>
          <a:xfrm>
            <a:off x="4253865" y="575945"/>
            <a:ext cx="4229100" cy="23145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3000">
        <p14:shre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par>
                    <p:cTn id="10" fill="hold">
                      <p:stCondLst>
                        <p:cond delay="indefinite"/>
                      </p:stCondLst>
                      <p:childTnLst>
                        <p:par>
                          <p:cTn id="11" fill="hold">
                            <p:stCondLst>
                              <p:cond delay="0"/>
                            </p:stCondLst>
                            <p:childTnLst>
                              <p:par>
                                <p:cTn id="12" presetID="32" presetClass="emph" presetSubtype="0" fill="hold" nodeType="clickEffect">
                                  <p:stCondLst>
                                    <p:cond delay="0"/>
                                  </p:stCondLst>
                                  <p:childTnLst>
                                    <p:animRot by="120000">
                                      <p:cBhvr>
                                        <p:cTn id="13" dur="100" fill="hold">
                                          <p:stCondLst>
                                            <p:cond delay="0"/>
                                          </p:stCondLst>
                                        </p:cTn>
                                        <p:tgtEl>
                                          <p:spTgt spid="5"/>
                                        </p:tgtEl>
                                        <p:attrNameLst>
                                          <p:attrName>r</p:attrName>
                                        </p:attrNameLst>
                                      </p:cBhvr>
                                    </p:animRot>
                                    <p:animRot by="-240000">
                                      <p:cBhvr>
                                        <p:cTn id="14" dur="200" fill="hold">
                                          <p:stCondLst>
                                            <p:cond delay="200"/>
                                          </p:stCondLst>
                                        </p:cTn>
                                        <p:tgtEl>
                                          <p:spTgt spid="5"/>
                                        </p:tgtEl>
                                        <p:attrNameLst>
                                          <p:attrName>r</p:attrName>
                                        </p:attrNameLst>
                                      </p:cBhvr>
                                    </p:animRot>
                                    <p:animRot by="240000">
                                      <p:cBhvr>
                                        <p:cTn id="15" dur="200" fill="hold">
                                          <p:stCondLst>
                                            <p:cond delay="400"/>
                                          </p:stCondLst>
                                        </p:cTn>
                                        <p:tgtEl>
                                          <p:spTgt spid="5"/>
                                        </p:tgtEl>
                                        <p:attrNameLst>
                                          <p:attrName>r</p:attrName>
                                        </p:attrNameLst>
                                      </p:cBhvr>
                                    </p:animRot>
                                    <p:animRot by="-240000">
                                      <p:cBhvr>
                                        <p:cTn id="16" dur="200" fill="hold">
                                          <p:stCondLst>
                                            <p:cond delay="600"/>
                                          </p:stCondLst>
                                        </p:cTn>
                                        <p:tgtEl>
                                          <p:spTgt spid="5"/>
                                        </p:tgtEl>
                                        <p:attrNameLst>
                                          <p:attrName>r</p:attrName>
                                        </p:attrNameLst>
                                      </p:cBhvr>
                                    </p:animRot>
                                    <p:animRot by="120000">
                                      <p:cBhvr>
                                        <p:cTn id="17" dur="200" fill="hold">
                                          <p:stCondLst>
                                            <p:cond delay="800"/>
                                          </p:stCondLst>
                                        </p:cTn>
                                        <p:tgtEl>
                                          <p:spTgt spid="5"/>
                                        </p:tgtEl>
                                        <p:attrNameLst>
                                          <p:attrName>r</p:attrName>
                                        </p:attrNameLst>
                                      </p:cBhvr>
                                    </p:animRot>
                                  </p:childTnLst>
                                </p:cTn>
                              </p:par>
                              <p:par>
                                <p:cTn id="18" presetID="32" presetClass="emph" presetSubtype="0" fill="hold" nodeType="withEffect">
                                  <p:stCondLst>
                                    <p:cond delay="0"/>
                                  </p:stCondLst>
                                  <p:childTnLst>
                                    <p:animRot by="120000">
                                      <p:cBhvr>
                                        <p:cTn id="19" dur="100" fill="hold">
                                          <p:stCondLst>
                                            <p:cond delay="0"/>
                                          </p:stCondLst>
                                        </p:cTn>
                                        <p:tgtEl>
                                          <p:spTgt spid="10"/>
                                        </p:tgtEl>
                                        <p:attrNameLst>
                                          <p:attrName>r</p:attrName>
                                        </p:attrNameLst>
                                      </p:cBhvr>
                                    </p:animRot>
                                    <p:animRot by="-240000">
                                      <p:cBhvr>
                                        <p:cTn id="20" dur="200" fill="hold">
                                          <p:stCondLst>
                                            <p:cond delay="200"/>
                                          </p:stCondLst>
                                        </p:cTn>
                                        <p:tgtEl>
                                          <p:spTgt spid="10"/>
                                        </p:tgtEl>
                                        <p:attrNameLst>
                                          <p:attrName>r</p:attrName>
                                        </p:attrNameLst>
                                      </p:cBhvr>
                                    </p:animRot>
                                    <p:animRot by="240000">
                                      <p:cBhvr>
                                        <p:cTn id="21" dur="200" fill="hold">
                                          <p:stCondLst>
                                            <p:cond delay="400"/>
                                          </p:stCondLst>
                                        </p:cTn>
                                        <p:tgtEl>
                                          <p:spTgt spid="10"/>
                                        </p:tgtEl>
                                        <p:attrNameLst>
                                          <p:attrName>r</p:attrName>
                                        </p:attrNameLst>
                                      </p:cBhvr>
                                    </p:animRot>
                                    <p:animRot by="-240000">
                                      <p:cBhvr>
                                        <p:cTn id="22" dur="200" fill="hold">
                                          <p:stCondLst>
                                            <p:cond delay="600"/>
                                          </p:stCondLst>
                                        </p:cTn>
                                        <p:tgtEl>
                                          <p:spTgt spid="10"/>
                                        </p:tgtEl>
                                        <p:attrNameLst>
                                          <p:attrName>r</p:attrName>
                                        </p:attrNameLst>
                                      </p:cBhvr>
                                    </p:animRot>
                                    <p:animRot by="120000">
                                      <p:cBhvr>
                                        <p:cTn id="23" dur="200" fill="hold">
                                          <p:stCondLst>
                                            <p:cond delay="800"/>
                                          </p:stCondLst>
                                        </p:cTn>
                                        <p:tgtEl>
                                          <p:spTgt spid="10"/>
                                        </p:tgtEl>
                                        <p:attrNameLst>
                                          <p:attrName>r</p:attrName>
                                        </p:attrNameLst>
                                      </p:cBhvr>
                                    </p:animRot>
                                  </p:childTnLst>
                                </p:cTn>
                              </p:par>
                              <p:par>
                                <p:cTn id="24" presetID="32" presetClass="emph" presetSubtype="0" fill="hold" nodeType="withEffect">
                                  <p:stCondLst>
                                    <p:cond delay="0"/>
                                  </p:stCondLst>
                                  <p:childTnLst>
                                    <p:animRot by="120000">
                                      <p:cBhvr>
                                        <p:cTn id="25" dur="100" fill="hold">
                                          <p:stCondLst>
                                            <p:cond delay="0"/>
                                          </p:stCondLst>
                                        </p:cTn>
                                        <p:tgtEl>
                                          <p:spTgt spid="13"/>
                                        </p:tgtEl>
                                        <p:attrNameLst>
                                          <p:attrName>r</p:attrName>
                                        </p:attrNameLst>
                                      </p:cBhvr>
                                    </p:animRot>
                                    <p:animRot by="-240000">
                                      <p:cBhvr>
                                        <p:cTn id="26" dur="200" fill="hold">
                                          <p:stCondLst>
                                            <p:cond delay="200"/>
                                          </p:stCondLst>
                                        </p:cTn>
                                        <p:tgtEl>
                                          <p:spTgt spid="13"/>
                                        </p:tgtEl>
                                        <p:attrNameLst>
                                          <p:attrName>r</p:attrName>
                                        </p:attrNameLst>
                                      </p:cBhvr>
                                    </p:animRot>
                                    <p:animRot by="240000">
                                      <p:cBhvr>
                                        <p:cTn id="27" dur="200" fill="hold">
                                          <p:stCondLst>
                                            <p:cond delay="400"/>
                                          </p:stCondLst>
                                        </p:cTn>
                                        <p:tgtEl>
                                          <p:spTgt spid="13"/>
                                        </p:tgtEl>
                                        <p:attrNameLst>
                                          <p:attrName>r</p:attrName>
                                        </p:attrNameLst>
                                      </p:cBhvr>
                                    </p:animRot>
                                    <p:animRot by="-240000">
                                      <p:cBhvr>
                                        <p:cTn id="28" dur="200" fill="hold">
                                          <p:stCondLst>
                                            <p:cond delay="600"/>
                                          </p:stCondLst>
                                        </p:cTn>
                                        <p:tgtEl>
                                          <p:spTgt spid="13"/>
                                        </p:tgtEl>
                                        <p:attrNameLst>
                                          <p:attrName>r</p:attrName>
                                        </p:attrNameLst>
                                      </p:cBhvr>
                                    </p:animRot>
                                    <p:animRot by="120000">
                                      <p:cBhvr>
                                        <p:cTn id="29" dur="200" fill="hold">
                                          <p:stCondLst>
                                            <p:cond delay="800"/>
                                          </p:stCondLst>
                                        </p:cTn>
                                        <p:tgtEl>
                                          <p:spTgt spid="1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ext Box 2"/>
          <p:cNvSpPr txBox="1"/>
          <p:nvPr/>
        </p:nvSpPr>
        <p:spPr>
          <a:xfrm>
            <a:off x="1755775" y="1583055"/>
            <a:ext cx="9852660" cy="1612942"/>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eaLnBrk="1" hangingPunct="1">
              <a:lnSpc>
                <a:spcPct val="130000"/>
              </a:lnSpc>
              <a:spcBef>
                <a:spcPts val="600"/>
              </a:spcBef>
              <a:buNone/>
            </a:pPr>
            <a:r>
              <a:rPr lang="en-US" altLang="vi-VN" sz="4000" b="1" dirty="0">
                <a:solidFill>
                  <a:srgbClr val="0000CC"/>
                </a:solidFill>
                <a:latin typeface="Times New Roman" panose="02020603050405020304" pitchFamily="18" charset="0"/>
                <a:cs typeface="Times New Roman" panose="02020603050405020304" pitchFamily="18" charset="0"/>
              </a:rPr>
              <a:t>1. </a:t>
            </a:r>
            <a:r>
              <a:rPr lang="vi-VN" altLang="vi-VN" sz="4000" b="1" dirty="0">
                <a:solidFill>
                  <a:srgbClr val="0000CC"/>
                </a:solidFill>
                <a:latin typeface="Times New Roman" panose="02020603050405020304" pitchFamily="18" charset="0"/>
                <a:cs typeface="Times New Roman" panose="02020603050405020304" pitchFamily="18" charset="0"/>
              </a:rPr>
              <a:t>Em hãy đặt một câu khiến để nói về trách nhiệm phải bảo vệ môi trường.</a:t>
            </a:r>
            <a:endParaRPr kumimoji="0" lang="en-US" altLang="vi-VN" sz="4000" b="0" i="0"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afterEffect">
                                  <p:stCondLst>
                                    <p:cond delay="0"/>
                                  </p:stCondLst>
                                  <p:childTnLst>
                                    <p:set>
                                      <p:cBhvr>
                                        <p:cTn id="6" dur="1" fill="hold">
                                          <p:stCondLst>
                                            <p:cond delay="0"/>
                                          </p:stCondLst>
                                        </p:cTn>
                                        <p:tgtEl>
                                          <p:spTgt spid="58370"/>
                                        </p:tgtEl>
                                        <p:attrNameLst>
                                          <p:attrName>style.visibility</p:attrName>
                                        </p:attrNameLst>
                                      </p:cBhvr>
                                      <p:to>
                                        <p:strVal val="visible"/>
                                      </p:to>
                                    </p:set>
                                    <p:animEffect transition="in" filter="box(in)">
                                      <p:cBhvr>
                                        <p:cTn id="7" dur="500"/>
                                        <p:tgtEl>
                                          <p:spTgt spid="583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80" name="Rectangle 8"/>
          <p:cNvSpPr/>
          <p:nvPr/>
        </p:nvSpPr>
        <p:spPr>
          <a:xfrm>
            <a:off x="1762760" y="1751330"/>
            <a:ext cx="8902700" cy="1323439"/>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stStyle>
          <a:p>
            <a:pPr marL="0" lvl="0" indent="0" algn="ctr" eaLnBrk="1" hangingPunct="1">
              <a:spcBef>
                <a:spcPct val="0"/>
              </a:spcBef>
              <a:buNone/>
            </a:pPr>
            <a:r>
              <a:rPr lang="en-US" altLang="vi-VN" sz="4000" b="1" dirty="0">
                <a:solidFill>
                  <a:srgbClr val="0000CC"/>
                </a:solidFill>
                <a:latin typeface="Times New Roman" panose="02020603050405020304" pitchFamily="18" charset="0"/>
                <a:cs typeface="Times New Roman" panose="02020603050405020304" pitchFamily="18" charset="0"/>
              </a:rPr>
              <a:t>2. </a:t>
            </a:r>
            <a:r>
              <a:rPr lang="vi-VN" altLang="vi-VN" sz="4000" b="1" dirty="0">
                <a:solidFill>
                  <a:srgbClr val="0000CC"/>
                </a:solidFill>
                <a:latin typeface="Times New Roman" panose="02020603050405020304" pitchFamily="18" charset="0"/>
                <a:cs typeface="Times New Roman" panose="02020603050405020304" pitchFamily="18" charset="0"/>
              </a:rPr>
              <a:t>Em hãy đặt 1 câu cảm khi thấy một cảnh đẹp của đất nước.</a:t>
            </a:r>
            <a:endParaRPr kumimoji="0" lang="en-US" altLang="vi-VN" sz="4000" b="0" i="1" u="none" strike="noStrike" kern="1200" cap="none" spc="0" normalizeH="0" baseline="0" noProof="0" dirty="0">
              <a:ln>
                <a:noFill/>
              </a:ln>
              <a:solidFill>
                <a:srgbClr val="0000CC"/>
              </a:solidFill>
              <a:effectLst/>
              <a:uLnTx/>
              <a:uFillTx/>
              <a:latin typeface="Times New Roman" panose="02020603050405020304" pitchFamily="18" charset="0"/>
              <a:cs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withEffect">
                                  <p:stCondLst>
                                    <p:cond delay="0"/>
                                  </p:stCondLst>
                                  <p:childTnLst>
                                    <p:set>
                                      <p:cBhvr>
                                        <p:cTn id="6" dur="1" fill="hold">
                                          <p:stCondLst>
                                            <p:cond delay="0"/>
                                          </p:stCondLst>
                                        </p:cTn>
                                        <p:tgtEl>
                                          <p:spTgt spid="54280"/>
                                        </p:tgtEl>
                                        <p:attrNameLst>
                                          <p:attrName>style.visibility</p:attrName>
                                        </p:attrNameLst>
                                      </p:cBhvr>
                                      <p:to>
                                        <p:strVal val="visible"/>
                                      </p:to>
                                    </p:set>
                                    <p:animEffect transition="in" filter="checkerboard(across)">
                                      <p:cBhvr>
                                        <p:cTn id="7" dur="1000"/>
                                        <p:tgtEl>
                                          <p:spTgt spid="542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8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1D95A9F0-8D7D-417A-8311-8EFC16F9553D}"/>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
        <p:nvSpPr>
          <p:cNvPr id="5" name="Rectangle: Rounded Corners 4">
            <a:extLst>
              <a:ext uri="{FF2B5EF4-FFF2-40B4-BE49-F238E27FC236}">
                <a16:creationId xmlns:a16="http://schemas.microsoft.com/office/drawing/2014/main" id="{AE4509C6-7326-D2D2-ACF0-FE600FFD8EE7}"/>
              </a:ext>
            </a:extLst>
          </p:cNvPr>
          <p:cNvSpPr/>
          <p:nvPr/>
        </p:nvSpPr>
        <p:spPr>
          <a:xfrm>
            <a:off x="94162" y="295275"/>
            <a:ext cx="11889374" cy="6248400"/>
          </a:xfrm>
          <a:custGeom>
            <a:avLst/>
            <a:gdLst>
              <a:gd name="connsiteX0" fmla="*/ 0 w 11889374"/>
              <a:gd name="connsiteY0" fmla="*/ 655770 h 6248400"/>
              <a:gd name="connsiteX1" fmla="*/ 655770 w 11889374"/>
              <a:gd name="connsiteY1" fmla="*/ 0 h 6248400"/>
              <a:gd name="connsiteX2" fmla="*/ 11233604 w 11889374"/>
              <a:gd name="connsiteY2" fmla="*/ 0 h 6248400"/>
              <a:gd name="connsiteX3" fmla="*/ 11889374 w 11889374"/>
              <a:gd name="connsiteY3" fmla="*/ 655770 h 6248400"/>
              <a:gd name="connsiteX4" fmla="*/ 11889374 w 11889374"/>
              <a:gd name="connsiteY4" fmla="*/ 5592630 h 6248400"/>
              <a:gd name="connsiteX5" fmla="*/ 11233604 w 11889374"/>
              <a:gd name="connsiteY5" fmla="*/ 6248400 h 6248400"/>
              <a:gd name="connsiteX6" fmla="*/ 655770 w 11889374"/>
              <a:gd name="connsiteY6" fmla="*/ 6248400 h 6248400"/>
              <a:gd name="connsiteX7" fmla="*/ 0 w 11889374"/>
              <a:gd name="connsiteY7" fmla="*/ 5592630 h 6248400"/>
              <a:gd name="connsiteX8" fmla="*/ 0 w 11889374"/>
              <a:gd name="connsiteY8" fmla="*/ 655770 h 6248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889374" h="6248400" fill="none" extrusionOk="0">
                <a:moveTo>
                  <a:pt x="0" y="655770"/>
                </a:moveTo>
                <a:cubicBezTo>
                  <a:pt x="1134" y="324296"/>
                  <a:pt x="329873" y="60881"/>
                  <a:pt x="655770" y="0"/>
                </a:cubicBezTo>
                <a:cubicBezTo>
                  <a:pt x="5803774" y="72427"/>
                  <a:pt x="9962414" y="61419"/>
                  <a:pt x="11233604" y="0"/>
                </a:cubicBezTo>
                <a:cubicBezTo>
                  <a:pt x="11589400" y="-43891"/>
                  <a:pt x="11857816" y="284052"/>
                  <a:pt x="11889374" y="655770"/>
                </a:cubicBezTo>
                <a:cubicBezTo>
                  <a:pt x="11990250" y="2168528"/>
                  <a:pt x="11782061" y="3597610"/>
                  <a:pt x="11889374" y="5592630"/>
                </a:cubicBezTo>
                <a:cubicBezTo>
                  <a:pt x="11893460" y="5934063"/>
                  <a:pt x="11572040" y="6221791"/>
                  <a:pt x="11233604" y="6248400"/>
                </a:cubicBezTo>
                <a:cubicBezTo>
                  <a:pt x="9234555" y="6278227"/>
                  <a:pt x="4191236" y="6169094"/>
                  <a:pt x="655770" y="6248400"/>
                </a:cubicBezTo>
                <a:cubicBezTo>
                  <a:pt x="322888" y="6245089"/>
                  <a:pt x="-66079" y="5967868"/>
                  <a:pt x="0" y="5592630"/>
                </a:cubicBezTo>
                <a:cubicBezTo>
                  <a:pt x="50037" y="4071951"/>
                  <a:pt x="770" y="2716824"/>
                  <a:pt x="0" y="655770"/>
                </a:cubicBezTo>
                <a:close/>
              </a:path>
              <a:path w="11889374" h="6248400" stroke="0" extrusionOk="0">
                <a:moveTo>
                  <a:pt x="0" y="655770"/>
                </a:moveTo>
                <a:cubicBezTo>
                  <a:pt x="5739" y="295162"/>
                  <a:pt x="309850" y="33862"/>
                  <a:pt x="655770" y="0"/>
                </a:cubicBezTo>
                <a:cubicBezTo>
                  <a:pt x="3596192" y="123000"/>
                  <a:pt x="9890233" y="-96860"/>
                  <a:pt x="11233604" y="0"/>
                </a:cubicBezTo>
                <a:cubicBezTo>
                  <a:pt x="11578776" y="-12956"/>
                  <a:pt x="11901956" y="268232"/>
                  <a:pt x="11889374" y="655770"/>
                </a:cubicBezTo>
                <a:cubicBezTo>
                  <a:pt x="11892547" y="1849851"/>
                  <a:pt x="11983641" y="4589542"/>
                  <a:pt x="11889374" y="5592630"/>
                </a:cubicBezTo>
                <a:cubicBezTo>
                  <a:pt x="11823870" y="5978533"/>
                  <a:pt x="11566520" y="6243612"/>
                  <a:pt x="11233604" y="6248400"/>
                </a:cubicBezTo>
                <a:cubicBezTo>
                  <a:pt x="6180935" y="6087693"/>
                  <a:pt x="4326322" y="6288067"/>
                  <a:pt x="655770" y="6248400"/>
                </a:cubicBezTo>
                <a:cubicBezTo>
                  <a:pt x="281741" y="6246005"/>
                  <a:pt x="-64226" y="5925706"/>
                  <a:pt x="0" y="5592630"/>
                </a:cubicBezTo>
                <a:cubicBezTo>
                  <a:pt x="32216" y="4121133"/>
                  <a:pt x="57206" y="2179216"/>
                  <a:pt x="0" y="655770"/>
                </a:cubicBezTo>
                <a:close/>
              </a:path>
            </a:pathLst>
          </a:custGeom>
          <a:solidFill>
            <a:schemeClr val="bg1">
              <a:alpha val="76000"/>
            </a:schemeClr>
          </a:solidFill>
          <a:ln w="38100">
            <a:solidFill>
              <a:srgbClr val="002060"/>
            </a:solidFill>
            <a:prstDash val="dash"/>
            <a:extLst>
              <a:ext uri="{C807C97D-BFC1-408E-A445-0C87EB9F89A2}">
                <ask:lineSketchStyleProps xmlns:ask="http://schemas.microsoft.com/office/drawing/2018/sketchyshapes" sd="852854689">
                  <a:prstGeom prst="roundRect">
                    <a:avLst>
                      <a:gd name="adj" fmla="val 10495"/>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457200" lvl="0" algn="just">
              <a:spcBef>
                <a:spcPts val="1200"/>
              </a:spcBef>
              <a:defRPr/>
            </a:pPr>
            <a:endParaRPr lang="vi-VN" sz="2800" dirty="0">
              <a:solidFill>
                <a:prstClr val="black"/>
              </a:solidFill>
              <a:latin typeface="Calibri" panose="020F0502020204030204" pitchFamily="34" charset="0"/>
              <a:cs typeface="Calibri" panose="020F0502020204030204" pitchFamily="34" charset="0"/>
            </a:endParaRPr>
          </a:p>
        </p:txBody>
      </p:sp>
      <p:grpSp>
        <p:nvGrpSpPr>
          <p:cNvPr id="2" name="Group 1">
            <a:extLst>
              <a:ext uri="{FF2B5EF4-FFF2-40B4-BE49-F238E27FC236}">
                <a16:creationId xmlns:a16="http://schemas.microsoft.com/office/drawing/2014/main" id="{48DC4A45-E225-70BF-D971-F5342C882AE7}"/>
              </a:ext>
            </a:extLst>
          </p:cNvPr>
          <p:cNvGrpSpPr/>
          <p:nvPr/>
        </p:nvGrpSpPr>
        <p:grpSpPr>
          <a:xfrm>
            <a:off x="857252" y="196070"/>
            <a:ext cx="10296524" cy="958645"/>
            <a:chOff x="6942766" y="635145"/>
            <a:chExt cx="2496202" cy="958645"/>
          </a:xfrm>
        </p:grpSpPr>
        <p:sp>
          <p:nvSpPr>
            <p:cNvPr id="4" name="Rectangle: Rounded Corners 3">
              <a:extLst>
                <a:ext uri="{FF2B5EF4-FFF2-40B4-BE49-F238E27FC236}">
                  <a16:creationId xmlns:a16="http://schemas.microsoft.com/office/drawing/2014/main" id="{93B1B121-3665-8329-D4FB-7E0E341515E0}"/>
                </a:ext>
              </a:extLst>
            </p:cNvPr>
            <p:cNvSpPr/>
            <p:nvPr/>
          </p:nvSpPr>
          <p:spPr>
            <a:xfrm>
              <a:off x="6961239" y="635145"/>
              <a:ext cx="2477729" cy="958645"/>
            </a:xfrm>
            <a:prstGeom prst="roundRect">
              <a:avLst/>
            </a:prstGeom>
            <a:solidFill>
              <a:schemeClr val="accent5">
                <a:lumMod val="20000"/>
                <a:lumOff val="80000"/>
              </a:schemeClr>
            </a:solidFill>
            <a:ln w="28575">
              <a:solidFill>
                <a:schemeClr val="accent5">
                  <a:lumMod val="75000"/>
                </a:schemeClr>
              </a:solidFill>
              <a:prstDash val="sysDash"/>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Ikaros-Regular"/>
              </a:endParaRPr>
            </a:p>
          </p:txBody>
        </p:sp>
        <p:sp>
          <p:nvSpPr>
            <p:cNvPr id="7" name="TextBox 6">
              <a:extLst>
                <a:ext uri="{FF2B5EF4-FFF2-40B4-BE49-F238E27FC236}">
                  <a16:creationId xmlns:a16="http://schemas.microsoft.com/office/drawing/2014/main" id="{8763C7E9-A586-68A4-0191-B051C3992D6B}"/>
                </a:ext>
              </a:extLst>
            </p:cNvPr>
            <p:cNvSpPr txBox="1"/>
            <p:nvPr/>
          </p:nvSpPr>
          <p:spPr>
            <a:xfrm>
              <a:off x="6942766" y="761334"/>
              <a:ext cx="2496202" cy="615553"/>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nl-NL" sz="3400" b="1" dirty="0">
                  <a:effectLst/>
                  <a:latin typeface="Times New Roman" panose="02020603050405020304" pitchFamily="18" charset="0"/>
                  <a:ea typeface="Times New Roman" panose="02020603050405020304" pitchFamily="18" charset="0"/>
                  <a:cs typeface="Times New Roman" panose="02020603050405020304" pitchFamily="18" charset="0"/>
                </a:rPr>
                <a:t>1. Sưu tầm và chia sẻ với bạn tranh ảnh về Trái Đất.</a:t>
              </a:r>
              <a:r>
                <a:rPr lang="nl-NL" sz="3400" dirty="0">
                  <a:effectLst/>
                  <a:latin typeface="Times New Roman" panose="02020603050405020304" pitchFamily="18" charset="0"/>
                  <a:ea typeface="Times New Roman" panose="02020603050405020304" pitchFamily="18" charset="0"/>
                  <a:cs typeface="Times New Roman" panose="02020603050405020304" pitchFamily="18" charset="0"/>
                </a:rPr>
                <a:t> </a:t>
              </a:r>
              <a:endParaRPr kumimoji="0" lang="en-US" sz="3400" b="1" i="0" u="none" strike="noStrike" kern="1200" cap="none" spc="0" normalizeH="0" baseline="0" noProof="0" dirty="0">
                <a:ln>
                  <a:noFill/>
                </a:ln>
                <a:solidFill>
                  <a:srgbClr val="0000FF"/>
                </a:solidFill>
                <a:effectLst/>
                <a:uLnTx/>
                <a:uFillTx/>
                <a:latin typeface="Times New Roman" panose="02020603050405020304" pitchFamily="18" charset="0"/>
                <a:cs typeface="Times New Roman" panose="02020603050405020304" pitchFamily="18" charset="0"/>
              </a:endParaRPr>
            </a:p>
          </p:txBody>
        </p:sp>
      </p:grpSp>
      <p:pic>
        <p:nvPicPr>
          <p:cNvPr id="12" name="Picture 11">
            <a:extLst>
              <a:ext uri="{FF2B5EF4-FFF2-40B4-BE49-F238E27FC236}">
                <a16:creationId xmlns:a16="http://schemas.microsoft.com/office/drawing/2014/main" id="{AFCDD6E3-4A6D-6BEC-8AFF-2282F642016A}"/>
              </a:ext>
            </a:extLst>
          </p:cNvPr>
          <p:cNvPicPr>
            <a:picLocks noChangeAspect="1"/>
          </p:cNvPicPr>
          <p:nvPr/>
        </p:nvPicPr>
        <p:blipFill>
          <a:blip r:embed="rId4"/>
          <a:stretch>
            <a:fillRect/>
          </a:stretch>
        </p:blipFill>
        <p:spPr>
          <a:xfrm>
            <a:off x="390524" y="1685925"/>
            <a:ext cx="5738745" cy="4076700"/>
          </a:xfrm>
          <a:prstGeom prst="rect">
            <a:avLst/>
          </a:prstGeom>
        </p:spPr>
      </p:pic>
      <p:pic>
        <p:nvPicPr>
          <p:cNvPr id="1028" name="Picture 4" descr="Viết đoạn văn tả bức tranh về Trái Đất (7 mẫu)">
            <a:extLst>
              <a:ext uri="{FF2B5EF4-FFF2-40B4-BE49-F238E27FC236}">
                <a16:creationId xmlns:a16="http://schemas.microsoft.com/office/drawing/2014/main" id="{96A70825-8253-585A-364A-4F7AEFC08BB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34124" y="1646024"/>
            <a:ext cx="5553075" cy="42070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973952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fill="hold"/>
                                        <p:tgtEl>
                                          <p:spTgt spid="5">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5">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5">
                                            <p:txEl>
                                              <p:pRg st="0" end="0"/>
                                            </p:txEl>
                                          </p:spTgt>
                                        </p:tgtEl>
                                      </p:cBhvr>
                                    </p:animEffect>
                                  </p:childTnLst>
                                </p:cTn>
                              </p:par>
                              <p:par>
                                <p:cTn id="10" presetID="6" presetClass="entr" presetSubtype="32"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out)">
                                      <p:cBhvr>
                                        <p:cTn id="12" dur="500"/>
                                        <p:tgtEl>
                                          <p:spTgt spid="2"/>
                                        </p:tgtEl>
                                      </p:cBhvr>
                                    </p:animEffect>
                                  </p:childTnLst>
                                  <p:subTnLst>
                                    <p:audio>
                                      <p:cMediaNode>
                                        <p:cTn display="0" masterRel="sameClick">
                                          <p:stCondLst>
                                            <p:cond evt="begin" delay="0">
                                              <p:tn val="10"/>
                                            </p:cond>
                                          </p:stCondLst>
                                          <p:endCondLst>
                                            <p:cond evt="onStopAudio" delay="0">
                                              <p:tgtEl>
                                                <p:sldTgt/>
                                              </p:tgtEl>
                                            </p:cond>
                                          </p:endCondLst>
                                        </p:cTn>
                                        <p:tgtEl>
                                          <p:sndTgt r:embed="rId2" name="Trò-chơi-chíu.wav"/>
                                        </p:tgtEl>
                                      </p:cMediaNode>
                                    </p:audio>
                                  </p:sub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1028"/>
                                        </p:tgtEl>
                                        <p:attrNameLst>
                                          <p:attrName>style.visibility</p:attrName>
                                        </p:attrNameLst>
                                      </p:cBhvr>
                                      <p:to>
                                        <p:strVal val="visible"/>
                                      </p:to>
                                    </p:set>
                                    <p:anim calcmode="lin" valueType="num">
                                      <p:cBhvr additive="base">
                                        <p:cTn id="21" dur="500" fill="hold"/>
                                        <p:tgtEl>
                                          <p:spTgt spid="1028"/>
                                        </p:tgtEl>
                                        <p:attrNameLst>
                                          <p:attrName>ppt_x</p:attrName>
                                        </p:attrNameLst>
                                      </p:cBhvr>
                                      <p:tavLst>
                                        <p:tav tm="0">
                                          <p:val>
                                            <p:strVal val="#ppt_x"/>
                                          </p:val>
                                        </p:tav>
                                        <p:tav tm="100000">
                                          <p:val>
                                            <p:strVal val="#ppt_x"/>
                                          </p:val>
                                        </p:tav>
                                      </p:tavLst>
                                    </p:anim>
                                    <p:anim calcmode="lin" valueType="num">
                                      <p:cBhvr additive="base">
                                        <p:cTn id="22" dur="500" fill="hold"/>
                                        <p:tgtEl>
                                          <p:spTgt spid="102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B08C682F-7166-4E36-A707-349DB797C650}"/>
              </a:ext>
            </a:extLst>
          </p:cNvPr>
          <p:cNvSpPr>
            <a:spLocks noGrp="1"/>
          </p:cNvSpPr>
          <p:nvPr>
            <p:ph type="pic" sz="half" idx="4294967295"/>
          </p:nvPr>
        </p:nvSpPr>
        <p:spPr>
          <a:xfrm>
            <a:off x="7401770" y="-6275"/>
            <a:ext cx="4795752" cy="6870550"/>
          </a:xfrm>
          <a:prstGeom prst="rect">
            <a:avLst/>
          </a:prstGeom>
        </p:spPr>
      </p:sp>
      <p:sp>
        <p:nvSpPr>
          <p:cNvPr id="3" name="Title 2">
            <a:extLst>
              <a:ext uri="{FF2B5EF4-FFF2-40B4-BE49-F238E27FC236}">
                <a16:creationId xmlns:a16="http://schemas.microsoft.com/office/drawing/2014/main" id="{AB204759-BC34-4B72-BE3F-79C2135BF44E}"/>
              </a:ext>
            </a:extLst>
          </p:cNvPr>
          <p:cNvSpPr>
            <a:spLocks noGrp="1"/>
          </p:cNvSpPr>
          <p:nvPr>
            <p:ph type="title" idx="4294967295"/>
          </p:nvPr>
        </p:nvSpPr>
        <p:spPr>
          <a:xfrm>
            <a:off x="8320784" y="2439191"/>
            <a:ext cx="2122223" cy="1076770"/>
          </a:xfrm>
          <a:prstGeom prst="rect">
            <a:avLst/>
          </a:prstGeom>
        </p:spPr>
        <p:txBody>
          <a:bodyPr/>
          <a:lstStyle/>
          <a:p>
            <a:endParaRPr lang="en-US"/>
          </a:p>
        </p:txBody>
      </p:sp>
      <p:pic>
        <p:nvPicPr>
          <p:cNvPr id="4" name="图片 1">
            <a:extLst>
              <a:ext uri="{FF2B5EF4-FFF2-40B4-BE49-F238E27FC236}">
                <a16:creationId xmlns:a16="http://schemas.microsoft.com/office/drawing/2014/main" id="{DA517753-664D-44F5-AD42-B0179D25ADD7}"/>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24223" r="32642"/>
          <a:stretch/>
        </p:blipFill>
        <p:spPr>
          <a:xfrm>
            <a:off x="0" y="0"/>
            <a:ext cx="12192000" cy="6858000"/>
          </a:xfrm>
          <a:prstGeom prst="rect">
            <a:avLst/>
          </a:prstGeom>
        </p:spPr>
      </p:pic>
      <p:pic>
        <p:nvPicPr>
          <p:cNvPr id="5" name="Picture 4" descr="A group of dolls&#10;&#10;Description automatically generated with low confidence">
            <a:extLst>
              <a:ext uri="{FF2B5EF4-FFF2-40B4-BE49-F238E27FC236}">
                <a16:creationId xmlns:a16="http://schemas.microsoft.com/office/drawing/2014/main" id="{09818C96-7433-4811-BE8B-CC71B3A0988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875770"/>
            <a:ext cx="6858000" cy="6858000"/>
          </a:xfrm>
          <a:prstGeom prst="rect">
            <a:avLst/>
          </a:prstGeom>
        </p:spPr>
      </p:pic>
      <p:sp>
        <p:nvSpPr>
          <p:cNvPr id="6" name="TextBox 5">
            <a:extLst>
              <a:ext uri="{FF2B5EF4-FFF2-40B4-BE49-F238E27FC236}">
                <a16:creationId xmlns:a16="http://schemas.microsoft.com/office/drawing/2014/main" id="{F60BFDAD-955E-4D87-B245-3C2399A17EC7}"/>
              </a:ext>
            </a:extLst>
          </p:cNvPr>
          <p:cNvSpPr txBox="1"/>
          <p:nvPr/>
        </p:nvSpPr>
        <p:spPr>
          <a:xfrm>
            <a:off x="1074259" y="5421984"/>
            <a:ext cx="5431316" cy="76944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A4353"/>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rPr>
              <a:t>Thảo</a:t>
            </a:r>
            <a:r>
              <a:rPr kumimoji="0" lang="en-US" sz="4400" b="0" i="0" u="none" strike="noStrike" kern="1200" cap="none" spc="0" normalizeH="0" baseline="0" noProof="0" dirty="0">
                <a:ln>
                  <a:noFill/>
                </a:ln>
                <a:solidFill>
                  <a:srgbClr val="FA4353"/>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rPr>
              <a:t> </a:t>
            </a:r>
            <a:r>
              <a:rPr kumimoji="0" lang="en-US" sz="4400" b="0" i="0" u="none" strike="noStrike" kern="1200" cap="none" spc="0" normalizeH="0" baseline="0" noProof="0" dirty="0" err="1">
                <a:ln>
                  <a:noFill/>
                </a:ln>
                <a:solidFill>
                  <a:srgbClr val="FA4353"/>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rPr>
              <a:t>luận</a:t>
            </a:r>
            <a:r>
              <a:rPr kumimoji="0" lang="en-US" sz="4400" b="0" i="0" u="none" strike="noStrike" kern="1200" cap="none" spc="0" normalizeH="0" baseline="0" noProof="0" dirty="0">
                <a:ln>
                  <a:noFill/>
                </a:ln>
                <a:solidFill>
                  <a:srgbClr val="FA4353"/>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rPr>
              <a:t> </a:t>
            </a:r>
            <a:r>
              <a:rPr kumimoji="0" lang="en-US" sz="4400" b="0" i="0" u="none" strike="noStrike" kern="1200" cap="none" spc="0" normalizeH="0" baseline="0" noProof="0" dirty="0" err="1">
                <a:ln>
                  <a:noFill/>
                </a:ln>
                <a:solidFill>
                  <a:srgbClr val="FA4353"/>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rPr>
              <a:t>nhóm</a:t>
            </a:r>
            <a:r>
              <a:rPr kumimoji="0" lang="en-US" sz="4400" b="0" i="0" u="none" strike="noStrike" kern="1200" cap="none" spc="0" normalizeH="0" baseline="0" noProof="0" dirty="0">
                <a:ln>
                  <a:noFill/>
                </a:ln>
                <a:solidFill>
                  <a:srgbClr val="FA4353"/>
                </a:solidFill>
                <a:effectLst/>
                <a:highlight>
                  <a:srgbClr val="FFFF00"/>
                </a:highlight>
                <a:uLnTx/>
                <a:uFillTx/>
                <a:latin typeface="Tahoma" panose="020B0604030504040204" pitchFamily="34" charset="0"/>
                <a:ea typeface="Tahoma" panose="020B0604030504040204" pitchFamily="34" charset="0"/>
                <a:cs typeface="Tahoma" panose="020B0604030504040204" pitchFamily="34" charset="0"/>
              </a:rPr>
              <a:t> 4</a:t>
            </a:r>
          </a:p>
        </p:txBody>
      </p:sp>
      <p:sp>
        <p:nvSpPr>
          <p:cNvPr id="7" name="TextBox 6">
            <a:extLst>
              <a:ext uri="{FF2B5EF4-FFF2-40B4-BE49-F238E27FC236}">
                <a16:creationId xmlns:a16="http://schemas.microsoft.com/office/drawing/2014/main" id="{B5786524-597D-4823-B748-E10B854B5BE1}"/>
              </a:ext>
            </a:extLst>
          </p:cNvPr>
          <p:cNvSpPr txBox="1"/>
          <p:nvPr/>
        </p:nvSpPr>
        <p:spPr>
          <a:xfrm>
            <a:off x="5743575" y="172073"/>
            <a:ext cx="6448425" cy="1323439"/>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AA27DA"/>
                </a:solidFill>
                <a:effectLst/>
                <a:uLnTx/>
                <a:uFillTx/>
                <a:latin typeface="Times New Roman" panose="02020603050405020304" pitchFamily="18" charset="0"/>
                <a:cs typeface="Times New Roman" panose="02020603050405020304" pitchFamily="18" charset="0"/>
              </a:rPr>
              <a:t>Nói</a:t>
            </a:r>
            <a:r>
              <a:rPr kumimoji="0" lang="en-US" sz="4000" b="1" i="0" u="none" strike="noStrike" kern="1200" cap="none" spc="0" normalizeH="0" noProof="0" dirty="0">
                <a:ln>
                  <a:noFill/>
                </a:ln>
                <a:solidFill>
                  <a:srgbClr val="AA27DA"/>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AA27DA"/>
                </a:solidFill>
                <a:effectLst/>
                <a:uLnTx/>
                <a:uFillTx/>
                <a:latin typeface="Times New Roman" panose="02020603050405020304" pitchFamily="18" charset="0"/>
                <a:cs typeface="Times New Roman" panose="02020603050405020304" pitchFamily="18" charset="0"/>
              </a:rPr>
              <a:t>với</a:t>
            </a:r>
            <a:r>
              <a:rPr kumimoji="0" lang="en-US" sz="4000" b="1" i="0" u="none" strike="noStrike" kern="1200" cap="none" spc="0" normalizeH="0" noProof="0" dirty="0">
                <a:ln>
                  <a:noFill/>
                </a:ln>
                <a:solidFill>
                  <a:srgbClr val="AA27DA"/>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AA27DA"/>
                </a:solidFill>
                <a:effectLst/>
                <a:uLnTx/>
                <a:uFillTx/>
                <a:latin typeface="Times New Roman" panose="02020603050405020304" pitchFamily="18" charset="0"/>
                <a:cs typeface="Times New Roman" panose="02020603050405020304" pitchFamily="18" charset="0"/>
              </a:rPr>
              <a:t>bạn</a:t>
            </a:r>
            <a:r>
              <a:rPr kumimoji="0" lang="en-US" sz="4000" b="1" i="0" u="none" strike="noStrike" kern="1200" cap="none" spc="0" normalizeH="0" noProof="0" dirty="0">
                <a:ln>
                  <a:noFill/>
                </a:ln>
                <a:solidFill>
                  <a:srgbClr val="AA27DA"/>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AA27DA"/>
                </a:solidFill>
                <a:effectLst/>
                <a:uLnTx/>
                <a:uFillTx/>
                <a:latin typeface="Times New Roman" panose="02020603050405020304" pitchFamily="18" charset="0"/>
                <a:cs typeface="Times New Roman" panose="02020603050405020304" pitchFamily="18" charset="0"/>
              </a:rPr>
              <a:t>về</a:t>
            </a:r>
            <a:r>
              <a:rPr kumimoji="0" lang="en-US" sz="4000" b="1" i="0" u="none" strike="noStrike" kern="1200" cap="none" spc="0" normalizeH="0" noProof="0" dirty="0">
                <a:ln>
                  <a:noFill/>
                </a:ln>
                <a:solidFill>
                  <a:srgbClr val="AA27DA"/>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AA27DA"/>
                </a:solidFill>
                <a:effectLst/>
                <a:uLnTx/>
                <a:uFillTx/>
                <a:latin typeface="Times New Roman" panose="02020603050405020304" pitchFamily="18" charset="0"/>
                <a:cs typeface="Times New Roman" panose="02020603050405020304" pitchFamily="18" charset="0"/>
              </a:rPr>
              <a:t>nội</a:t>
            </a:r>
            <a:r>
              <a:rPr kumimoji="0" lang="en-US" sz="4000" b="1" i="0" u="none" strike="noStrike" kern="1200" cap="none" spc="0" normalizeH="0" noProof="0" dirty="0">
                <a:ln>
                  <a:noFill/>
                </a:ln>
                <a:solidFill>
                  <a:srgbClr val="AA27DA"/>
                </a:solidFill>
                <a:effectLst/>
                <a:uLnTx/>
                <a:uFillTx/>
                <a:latin typeface="Times New Roman" panose="02020603050405020304" pitchFamily="18" charset="0"/>
                <a:cs typeface="Times New Roman" panose="02020603050405020304" pitchFamily="18" charset="0"/>
              </a:rPr>
              <a:t> dung </a:t>
            </a:r>
            <a:r>
              <a:rPr kumimoji="0" lang="en-US" sz="4000" b="1" i="0" u="none" strike="noStrike" kern="1200" cap="none" spc="0" normalizeH="0" noProof="0" dirty="0" err="1">
                <a:ln>
                  <a:noFill/>
                </a:ln>
                <a:solidFill>
                  <a:srgbClr val="AA27DA"/>
                </a:solidFill>
                <a:effectLst/>
                <a:uLnTx/>
                <a:uFillTx/>
                <a:latin typeface="Times New Roman" panose="02020603050405020304" pitchFamily="18" charset="0"/>
                <a:cs typeface="Times New Roman" panose="02020603050405020304" pitchFamily="18" charset="0"/>
              </a:rPr>
              <a:t>bức</a:t>
            </a:r>
            <a:r>
              <a:rPr kumimoji="0" lang="en-US" sz="4000" b="1" i="0" u="none" strike="noStrike" kern="1200" cap="none" spc="0" normalizeH="0" noProof="0" dirty="0">
                <a:ln>
                  <a:noFill/>
                </a:ln>
                <a:solidFill>
                  <a:srgbClr val="AA27DA"/>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AA27DA"/>
                </a:solidFill>
                <a:effectLst/>
                <a:uLnTx/>
                <a:uFillTx/>
                <a:latin typeface="Times New Roman" panose="02020603050405020304" pitchFamily="18" charset="0"/>
                <a:cs typeface="Times New Roman" panose="02020603050405020304" pitchFamily="18" charset="0"/>
              </a:rPr>
              <a:t>tranh</a:t>
            </a:r>
            <a:r>
              <a:rPr kumimoji="0" lang="en-US" sz="4000" b="1" i="0" u="none" strike="noStrike" kern="1200" cap="none" spc="0" normalizeH="0" noProof="0" dirty="0">
                <a:ln>
                  <a:noFill/>
                </a:ln>
                <a:solidFill>
                  <a:srgbClr val="AA27DA"/>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AA27DA"/>
                </a:solidFill>
                <a:effectLst/>
                <a:uLnTx/>
                <a:uFillTx/>
                <a:latin typeface="Times New Roman" panose="02020603050405020304" pitchFamily="18" charset="0"/>
                <a:cs typeface="Times New Roman" panose="02020603050405020304" pitchFamily="18" charset="0"/>
              </a:rPr>
              <a:t>theo</a:t>
            </a:r>
            <a:r>
              <a:rPr kumimoji="0" lang="en-US" sz="4000" b="1" i="0" u="none" strike="noStrike" kern="1200" cap="none" spc="0" normalizeH="0" noProof="0" dirty="0">
                <a:ln>
                  <a:noFill/>
                </a:ln>
                <a:solidFill>
                  <a:srgbClr val="AA27DA"/>
                </a:solidFill>
                <a:effectLst/>
                <a:uLnTx/>
                <a:uFillTx/>
                <a:latin typeface="Times New Roman" panose="02020603050405020304" pitchFamily="18" charset="0"/>
                <a:cs typeface="Times New Roman" panose="02020603050405020304" pitchFamily="18" charset="0"/>
              </a:rPr>
              <a:t> </a:t>
            </a:r>
            <a:r>
              <a:rPr kumimoji="0" lang="en-US" sz="4000" b="1" i="0" u="none" strike="noStrike" kern="1200" cap="none" spc="0" normalizeH="0" noProof="0" dirty="0" err="1">
                <a:ln>
                  <a:noFill/>
                </a:ln>
                <a:solidFill>
                  <a:srgbClr val="AA27DA"/>
                </a:solidFill>
                <a:effectLst/>
                <a:uLnTx/>
                <a:uFillTx/>
                <a:latin typeface="Times New Roman" panose="02020603050405020304" pitchFamily="18" charset="0"/>
                <a:cs typeface="Times New Roman" panose="02020603050405020304" pitchFamily="18" charset="0"/>
              </a:rPr>
              <a:t>gợi</a:t>
            </a:r>
            <a:r>
              <a:rPr kumimoji="0" lang="en-US" sz="4000" b="1" i="0" u="none" strike="noStrike" kern="1200" cap="none" spc="0" normalizeH="0" noProof="0" dirty="0">
                <a:ln>
                  <a:noFill/>
                </a:ln>
                <a:solidFill>
                  <a:srgbClr val="AA27DA"/>
                </a:solidFill>
                <a:effectLst/>
                <a:uLnTx/>
                <a:uFillTx/>
                <a:latin typeface="Times New Roman" panose="02020603050405020304" pitchFamily="18" charset="0"/>
                <a:cs typeface="Times New Roman" panose="02020603050405020304" pitchFamily="18" charset="0"/>
              </a:rPr>
              <a:t> ý:</a:t>
            </a:r>
            <a:endParaRPr kumimoji="0" lang="en-US" sz="4000" b="1" i="0" u="none" strike="noStrike" kern="1200" cap="none" spc="0" normalizeH="0" baseline="0" noProof="0" dirty="0">
              <a:ln>
                <a:noFill/>
              </a:ln>
              <a:solidFill>
                <a:srgbClr val="AA27DA"/>
              </a:solidFill>
              <a:effectLst/>
              <a:uLnTx/>
              <a:uFillTx/>
              <a:latin typeface="Times New Roman" panose="02020603050405020304" pitchFamily="18" charset="0"/>
              <a:cs typeface="Times New Roman" panose="02020603050405020304" pitchFamily="18" charset="0"/>
            </a:endParaRPr>
          </a:p>
        </p:txBody>
      </p:sp>
      <p:sp>
        <p:nvSpPr>
          <p:cNvPr id="8" name="TextBox 7">
            <a:extLst>
              <a:ext uri="{FF2B5EF4-FFF2-40B4-BE49-F238E27FC236}">
                <a16:creationId xmlns:a16="http://schemas.microsoft.com/office/drawing/2014/main" id="{27734944-4366-74BC-7B19-7ECB66CA004F}"/>
              </a:ext>
            </a:extLst>
          </p:cNvPr>
          <p:cNvSpPr txBox="1"/>
          <p:nvPr/>
        </p:nvSpPr>
        <p:spPr>
          <a:xfrm>
            <a:off x="5476875" y="1598253"/>
            <a:ext cx="6457950" cy="21755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571500" marR="0" indent="-571500" algn="just" defTabSz="821531" rtl="0" fontAlgn="auto" latinLnBrk="0" hangingPunct="0">
              <a:lnSpc>
                <a:spcPct val="100000"/>
              </a:lnSpc>
              <a:spcBef>
                <a:spcPts val="0"/>
              </a:spcBef>
              <a:spcAft>
                <a:spcPts val="0"/>
              </a:spcAft>
              <a:buClrTx/>
              <a:buSzTx/>
              <a:buFont typeface="Wingdings" panose="05000000000000000000" pitchFamily="2" charset="2"/>
              <a:buChar char="q"/>
              <a:tabLst/>
            </a:pPr>
            <a:r>
              <a:rPr kumimoji="0" lang="en-US" sz="4400" b="0" i="0" u="none" strike="noStrike" cap="none" spc="0" normalizeH="0" baseline="0" dirty="0" err="1">
                <a:ln>
                  <a:noFill/>
                </a:ln>
                <a:solidFill>
                  <a:srgbClr val="000000"/>
                </a:solidFill>
                <a:effectLst/>
                <a:uFillTx/>
                <a:latin typeface="Times New Roman" panose="02020603050405020304" pitchFamily="18" charset="0"/>
                <a:ea typeface="Helvetica Light"/>
                <a:cs typeface="Times New Roman" panose="02020603050405020304" pitchFamily="18" charset="0"/>
                <a:sym typeface="Helvetica Light"/>
              </a:rPr>
              <a:t>Tên</a:t>
            </a:r>
            <a:r>
              <a:rPr kumimoji="0" lang="en-US" sz="4400" b="0" i="0" u="none" strike="noStrike" cap="none" spc="0" normalizeH="0" baseline="0" dirty="0">
                <a:ln>
                  <a:noFill/>
                </a:ln>
                <a:solidFill>
                  <a:srgbClr val="000000"/>
                </a:solidFill>
                <a:effectLst/>
                <a:uFillTx/>
                <a:latin typeface="Times New Roman" panose="02020603050405020304" pitchFamily="18" charset="0"/>
                <a:ea typeface="Helvetica Light"/>
                <a:cs typeface="Times New Roman" panose="02020603050405020304" pitchFamily="18" charset="0"/>
                <a:sym typeface="Helvetica Light"/>
              </a:rPr>
              <a:t> </a:t>
            </a:r>
            <a:r>
              <a:rPr kumimoji="0" lang="en-US" sz="4400" b="0" i="0" u="none" strike="noStrike" cap="none" spc="0" normalizeH="0" baseline="0" dirty="0" err="1">
                <a:ln>
                  <a:noFill/>
                </a:ln>
                <a:solidFill>
                  <a:srgbClr val="000000"/>
                </a:solidFill>
                <a:effectLst/>
                <a:uFillTx/>
                <a:latin typeface="Times New Roman" panose="02020603050405020304" pitchFamily="18" charset="0"/>
                <a:ea typeface="Helvetica Light"/>
                <a:cs typeface="Times New Roman" panose="02020603050405020304" pitchFamily="18" charset="0"/>
                <a:sym typeface="Helvetica Light"/>
              </a:rPr>
              <a:t>bức</a:t>
            </a:r>
            <a:r>
              <a:rPr kumimoji="0" lang="en-US" sz="4400" b="0" i="0" u="none" strike="noStrike" cap="none" spc="0" normalizeH="0" baseline="0" dirty="0">
                <a:ln>
                  <a:noFill/>
                </a:ln>
                <a:solidFill>
                  <a:srgbClr val="000000"/>
                </a:solidFill>
                <a:effectLst/>
                <a:uFillTx/>
                <a:latin typeface="Times New Roman" panose="02020603050405020304" pitchFamily="18" charset="0"/>
                <a:ea typeface="Helvetica Light"/>
                <a:cs typeface="Times New Roman" panose="02020603050405020304" pitchFamily="18" charset="0"/>
                <a:sym typeface="Helvetica Light"/>
              </a:rPr>
              <a:t> </a:t>
            </a:r>
            <a:r>
              <a:rPr kumimoji="0" lang="en-US" sz="4400" b="0" i="0" u="none" strike="noStrike" cap="none" spc="0" normalizeH="0" baseline="0" dirty="0" err="1">
                <a:ln>
                  <a:noFill/>
                </a:ln>
                <a:solidFill>
                  <a:srgbClr val="000000"/>
                </a:solidFill>
                <a:effectLst/>
                <a:uFillTx/>
                <a:latin typeface="Times New Roman" panose="02020603050405020304" pitchFamily="18" charset="0"/>
                <a:ea typeface="Helvetica Light"/>
                <a:cs typeface="Times New Roman" panose="02020603050405020304" pitchFamily="18" charset="0"/>
                <a:sym typeface="Helvetica Light"/>
              </a:rPr>
              <a:t>tranh</a:t>
            </a:r>
            <a:endParaRPr lang="en-US" sz="4400" dirty="0">
              <a:solidFill>
                <a:srgbClr val="000000"/>
              </a:solidFill>
              <a:latin typeface="Times New Roman" panose="02020603050405020304" pitchFamily="18" charset="0"/>
              <a:ea typeface="Helvetica Light"/>
              <a:cs typeface="Times New Roman" panose="02020603050405020304" pitchFamily="18" charset="0"/>
              <a:sym typeface="Helvetica Light"/>
            </a:endParaRPr>
          </a:p>
          <a:p>
            <a:pPr marL="571500" marR="0" indent="-571500" algn="just" defTabSz="821531" rtl="0" fontAlgn="auto" latinLnBrk="0" hangingPunct="0">
              <a:lnSpc>
                <a:spcPct val="100000"/>
              </a:lnSpc>
              <a:spcBef>
                <a:spcPts val="0"/>
              </a:spcBef>
              <a:spcAft>
                <a:spcPts val="0"/>
              </a:spcAft>
              <a:buClrTx/>
              <a:buSzTx/>
              <a:buFont typeface="Wingdings" panose="05000000000000000000" pitchFamily="2" charset="2"/>
              <a:buChar char="q"/>
              <a:tabLst/>
            </a:pPr>
            <a:r>
              <a:rPr lang="en-US" sz="4400" dirty="0" err="1">
                <a:solidFill>
                  <a:srgbClr val="000000"/>
                </a:solidFill>
                <a:latin typeface="Times New Roman" panose="02020603050405020304" pitchFamily="18" charset="0"/>
                <a:ea typeface="Helvetica Light"/>
                <a:cs typeface="Times New Roman" panose="02020603050405020304" pitchFamily="18" charset="0"/>
                <a:sym typeface="Helvetica Light"/>
              </a:rPr>
              <a:t>T</a:t>
            </a:r>
            <a:r>
              <a:rPr kumimoji="0" lang="en-US" sz="4400" b="0" i="0" u="none" strike="noStrike" cap="none" spc="0" normalizeH="0" baseline="0" dirty="0" err="1">
                <a:ln>
                  <a:noFill/>
                </a:ln>
                <a:solidFill>
                  <a:srgbClr val="000000"/>
                </a:solidFill>
                <a:effectLst/>
                <a:uFillTx/>
                <a:latin typeface="Times New Roman" panose="02020603050405020304" pitchFamily="18" charset="0"/>
                <a:ea typeface="Helvetica Light"/>
                <a:cs typeface="Times New Roman" panose="02020603050405020304" pitchFamily="18" charset="0"/>
                <a:sym typeface="Helvetica Light"/>
              </a:rPr>
              <a:t>ên</a:t>
            </a:r>
            <a:r>
              <a:rPr kumimoji="0" lang="en-US" sz="4400" b="0" i="0" u="none" strike="noStrike" cap="none" spc="0" normalizeH="0" baseline="0" dirty="0">
                <a:ln>
                  <a:noFill/>
                </a:ln>
                <a:solidFill>
                  <a:srgbClr val="000000"/>
                </a:solidFill>
                <a:effectLst/>
                <a:uFillTx/>
                <a:latin typeface="Times New Roman" panose="02020603050405020304" pitchFamily="18" charset="0"/>
                <a:ea typeface="Helvetica Light"/>
                <a:cs typeface="Times New Roman" panose="02020603050405020304" pitchFamily="18" charset="0"/>
                <a:sym typeface="Helvetica Light"/>
              </a:rPr>
              <a:t> </a:t>
            </a:r>
            <a:r>
              <a:rPr kumimoji="0" lang="en-US" sz="4400" b="0" i="0" u="none" strike="noStrike" cap="none" spc="0" normalizeH="0" baseline="0" dirty="0" err="1">
                <a:ln>
                  <a:noFill/>
                </a:ln>
                <a:solidFill>
                  <a:srgbClr val="000000"/>
                </a:solidFill>
                <a:effectLst/>
                <a:uFillTx/>
                <a:latin typeface="Times New Roman" panose="02020603050405020304" pitchFamily="18" charset="0"/>
                <a:ea typeface="Helvetica Light"/>
                <a:cs typeface="Times New Roman" panose="02020603050405020304" pitchFamily="18" charset="0"/>
                <a:sym typeface="Helvetica Light"/>
              </a:rPr>
              <a:t>tá</a:t>
            </a:r>
            <a:r>
              <a:rPr lang="en-US" sz="4400" dirty="0" err="1">
                <a:solidFill>
                  <a:srgbClr val="000000"/>
                </a:solidFill>
                <a:latin typeface="Times New Roman" panose="02020603050405020304" pitchFamily="18" charset="0"/>
                <a:ea typeface="Helvetica Light"/>
                <a:cs typeface="Times New Roman" panose="02020603050405020304" pitchFamily="18" charset="0"/>
                <a:sym typeface="Helvetica Light"/>
              </a:rPr>
              <a:t>c</a:t>
            </a:r>
            <a:r>
              <a:rPr lang="en-US" sz="4400" dirty="0">
                <a:solidFill>
                  <a:srgbClr val="000000"/>
                </a:solidFill>
                <a:latin typeface="Times New Roman" panose="02020603050405020304" pitchFamily="18" charset="0"/>
                <a:ea typeface="Helvetica Light"/>
                <a:cs typeface="Times New Roman" panose="02020603050405020304" pitchFamily="18" charset="0"/>
                <a:sym typeface="Helvetica Light"/>
              </a:rPr>
              <a:t> </a:t>
            </a:r>
            <a:r>
              <a:rPr lang="en-US" sz="4400" dirty="0" err="1">
                <a:solidFill>
                  <a:srgbClr val="000000"/>
                </a:solidFill>
                <a:latin typeface="Times New Roman" panose="02020603050405020304" pitchFamily="18" charset="0"/>
                <a:ea typeface="Helvetica Light"/>
                <a:cs typeface="Times New Roman" panose="02020603050405020304" pitchFamily="18" charset="0"/>
                <a:sym typeface="Helvetica Light"/>
              </a:rPr>
              <a:t>giả</a:t>
            </a:r>
            <a:endParaRPr lang="en-US" sz="4400" dirty="0">
              <a:solidFill>
                <a:srgbClr val="000000"/>
              </a:solidFill>
              <a:latin typeface="Times New Roman" panose="02020603050405020304" pitchFamily="18" charset="0"/>
              <a:ea typeface="Helvetica Light"/>
              <a:cs typeface="Times New Roman" panose="02020603050405020304" pitchFamily="18" charset="0"/>
              <a:sym typeface="Helvetica Light"/>
            </a:endParaRPr>
          </a:p>
          <a:p>
            <a:pPr marL="571500" marR="0" indent="-571500" algn="just" defTabSz="821531" rtl="0" fontAlgn="auto" latinLnBrk="0" hangingPunct="0">
              <a:lnSpc>
                <a:spcPct val="100000"/>
              </a:lnSpc>
              <a:spcBef>
                <a:spcPts val="0"/>
              </a:spcBef>
              <a:spcAft>
                <a:spcPts val="0"/>
              </a:spcAft>
              <a:buClrTx/>
              <a:buSzTx/>
              <a:buFont typeface="Wingdings" panose="05000000000000000000" pitchFamily="2" charset="2"/>
              <a:buChar char="q"/>
              <a:tabLst/>
            </a:pPr>
            <a:r>
              <a:rPr lang="en-US" sz="4400" dirty="0" err="1">
                <a:solidFill>
                  <a:srgbClr val="000000"/>
                </a:solidFill>
                <a:latin typeface="Times New Roman" panose="02020603050405020304" pitchFamily="18" charset="0"/>
                <a:ea typeface="Helvetica Light"/>
                <a:cs typeface="Times New Roman" panose="02020603050405020304" pitchFamily="18" charset="0"/>
                <a:sym typeface="Helvetica Light"/>
              </a:rPr>
              <a:t>Nội</a:t>
            </a:r>
            <a:r>
              <a:rPr lang="en-US" sz="4400" dirty="0">
                <a:solidFill>
                  <a:srgbClr val="000000"/>
                </a:solidFill>
                <a:latin typeface="Times New Roman" panose="02020603050405020304" pitchFamily="18" charset="0"/>
                <a:ea typeface="Helvetica Light"/>
                <a:cs typeface="Times New Roman" panose="02020603050405020304" pitchFamily="18" charset="0"/>
                <a:sym typeface="Helvetica Light"/>
              </a:rPr>
              <a:t> dung </a:t>
            </a:r>
            <a:r>
              <a:rPr lang="en-US" sz="4400" dirty="0" err="1">
                <a:solidFill>
                  <a:srgbClr val="000000"/>
                </a:solidFill>
                <a:latin typeface="Times New Roman" panose="02020603050405020304" pitchFamily="18" charset="0"/>
                <a:ea typeface="Helvetica Light"/>
                <a:cs typeface="Times New Roman" panose="02020603050405020304" pitchFamily="18" charset="0"/>
                <a:sym typeface="Helvetica Light"/>
              </a:rPr>
              <a:t>bức</a:t>
            </a:r>
            <a:r>
              <a:rPr lang="en-US" sz="4400" dirty="0">
                <a:solidFill>
                  <a:srgbClr val="000000"/>
                </a:solidFill>
                <a:latin typeface="Times New Roman" panose="02020603050405020304" pitchFamily="18" charset="0"/>
                <a:ea typeface="Helvetica Light"/>
                <a:cs typeface="Times New Roman" panose="02020603050405020304" pitchFamily="18" charset="0"/>
                <a:sym typeface="Helvetica Light"/>
              </a:rPr>
              <a:t> </a:t>
            </a:r>
            <a:r>
              <a:rPr lang="en-US" sz="4400" dirty="0" err="1">
                <a:solidFill>
                  <a:srgbClr val="000000"/>
                </a:solidFill>
                <a:latin typeface="Times New Roman" panose="02020603050405020304" pitchFamily="18" charset="0"/>
                <a:ea typeface="Helvetica Light"/>
                <a:cs typeface="Times New Roman" panose="02020603050405020304" pitchFamily="18" charset="0"/>
                <a:sym typeface="Helvetica Light"/>
              </a:rPr>
              <a:t>tranh</a:t>
            </a:r>
            <a:endParaRPr kumimoji="0" lang="en-US" sz="4400" b="0" i="0" u="none" strike="noStrike" cap="none" spc="0" normalizeH="0" baseline="0" dirty="0">
              <a:ln>
                <a:noFill/>
              </a:ln>
              <a:solidFill>
                <a:srgbClr val="000000"/>
              </a:solidFill>
              <a:effectLst/>
              <a:uFillTx/>
              <a:latin typeface="Times New Roman" panose="02020603050405020304" pitchFamily="18" charset="0"/>
              <a:ea typeface="Helvetica Light"/>
              <a:cs typeface="Times New Roman" panose="02020603050405020304" pitchFamily="18" charset="0"/>
              <a:sym typeface="Helvetica Light"/>
            </a:endParaRPr>
          </a:p>
        </p:txBody>
      </p:sp>
    </p:spTree>
    <p:extLst>
      <p:ext uri="{BB962C8B-B14F-4D97-AF65-F5344CB8AC3E}">
        <p14:creationId xmlns:p14="http://schemas.microsoft.com/office/powerpoint/2010/main" val="26388085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Scale>
                                      <p:cBhvr>
                                        <p:cTn id="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5"/>
                                        </p:tgtEl>
                                        <p:attrNameLst>
                                          <p:attrName>ppt_x</p:attrName>
                                          <p:attrName>ppt_y</p:attrName>
                                        </p:attrNameLst>
                                      </p:cBhvr>
                                    </p:animMotion>
                                    <p:animEffect transition="in" filter="fade">
                                      <p:cBhvr>
                                        <p:cTn id="9" dur="10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18" presetClass="entr" presetSubtype="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strips(downRight)">
                                      <p:cBhvr>
                                        <p:cTn id="14" dur="500"/>
                                        <p:tgtEl>
                                          <p:spTgt spid="6"/>
                                        </p:tgtEl>
                                      </p:cBhvr>
                                    </p:animEffect>
                                  </p:childTnLst>
                                </p:cTn>
                              </p:par>
                            </p:childTnLst>
                          </p:cTn>
                        </p:par>
                        <p:par>
                          <p:cTn id="15" fill="hold">
                            <p:stCondLst>
                              <p:cond delay="500"/>
                            </p:stCondLst>
                            <p:childTnLst>
                              <p:par>
                                <p:cTn id="16" presetID="12" presetClass="entr" presetSubtype="1"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p:tgtEl>
                                          <p:spTgt spid="7"/>
                                        </p:tgtEl>
                                        <p:attrNameLst>
                                          <p:attrName>ppt_y</p:attrName>
                                        </p:attrNameLst>
                                      </p:cBhvr>
                                      <p:tavLst>
                                        <p:tav tm="0">
                                          <p:val>
                                            <p:strVal val="#ppt_y-#ppt_h*1.125000"/>
                                          </p:val>
                                        </p:tav>
                                        <p:tav tm="100000">
                                          <p:val>
                                            <p:strVal val="#ppt_y"/>
                                          </p:val>
                                        </p:tav>
                                      </p:tavLst>
                                    </p:anim>
                                    <p:animEffect transition="in" filter="wipe(down)">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8">
                                            <p:txEl>
                                              <p:pRg st="0" end="0"/>
                                            </p:txEl>
                                          </p:spTgt>
                                        </p:tgtEl>
                                        <p:attrNameLst>
                                          <p:attrName>style.visibility</p:attrName>
                                        </p:attrNameLst>
                                      </p:cBhvr>
                                      <p:to>
                                        <p:strVal val="visible"/>
                                      </p:to>
                                    </p:set>
                                    <p:animEffect transition="in" filter="wipe(down)">
                                      <p:cBhvr>
                                        <p:cTn id="24" dur="500"/>
                                        <p:tgtEl>
                                          <p:spTgt spid="8">
                                            <p:txEl>
                                              <p:pRg st="0" end="0"/>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8">
                                            <p:txEl>
                                              <p:pRg st="1" end="1"/>
                                            </p:txEl>
                                          </p:spTgt>
                                        </p:tgtEl>
                                        <p:attrNameLst>
                                          <p:attrName>style.visibility</p:attrName>
                                        </p:attrNameLst>
                                      </p:cBhvr>
                                      <p:to>
                                        <p:strVal val="visible"/>
                                      </p:to>
                                    </p:set>
                                    <p:animEffect transition="in" filter="wipe(down)">
                                      <p:cBhvr>
                                        <p:cTn id="29" dur="500"/>
                                        <p:tgtEl>
                                          <p:spTgt spid="8">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grpId="0" nodeType="clickEffect">
                                  <p:stCondLst>
                                    <p:cond delay="0"/>
                                  </p:stCondLst>
                                  <p:childTnLst>
                                    <p:set>
                                      <p:cBhvr>
                                        <p:cTn id="33" dur="1" fill="hold">
                                          <p:stCondLst>
                                            <p:cond delay="0"/>
                                          </p:stCondLst>
                                        </p:cTn>
                                        <p:tgtEl>
                                          <p:spTgt spid="8">
                                            <p:txEl>
                                              <p:pRg st="2" end="2"/>
                                            </p:txEl>
                                          </p:spTgt>
                                        </p:tgtEl>
                                        <p:attrNameLst>
                                          <p:attrName>style.visibility</p:attrName>
                                        </p:attrNameLst>
                                      </p:cBhvr>
                                      <p:to>
                                        <p:strVal val="visible"/>
                                      </p:to>
                                    </p:set>
                                    <p:animEffect transition="in" filter="wipe(down)">
                                      <p:cBhvr>
                                        <p:cTn id="34"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icture Placeholder 1">
            <a:extLst>
              <a:ext uri="{FF2B5EF4-FFF2-40B4-BE49-F238E27FC236}">
                <a16:creationId xmlns:a16="http://schemas.microsoft.com/office/drawing/2014/main" id="{2ADF221D-D61F-455F-BB28-FD90B03FFC48}"/>
              </a:ext>
            </a:extLst>
          </p:cNvPr>
          <p:cNvSpPr>
            <a:spLocks noGrp="1"/>
          </p:cNvSpPr>
          <p:nvPr>
            <p:ph type="pic" sz="half" idx="4294967295"/>
          </p:nvPr>
        </p:nvSpPr>
        <p:spPr>
          <a:xfrm>
            <a:off x="7401770" y="-6275"/>
            <a:ext cx="4795752" cy="6870550"/>
          </a:xfrm>
          <a:prstGeom prst="rect">
            <a:avLst/>
          </a:prstGeom>
        </p:spPr>
      </p:sp>
      <p:pic>
        <p:nvPicPr>
          <p:cNvPr id="11" name="图片 1">
            <a:extLst>
              <a:ext uri="{FF2B5EF4-FFF2-40B4-BE49-F238E27FC236}">
                <a16:creationId xmlns:a16="http://schemas.microsoft.com/office/drawing/2014/main" id="{E0605DEE-C1A8-4684-B96A-166E3CE2876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 t="24223" r="32642"/>
          <a:stretch/>
        </p:blipFill>
        <p:spPr>
          <a:xfrm>
            <a:off x="0" y="0"/>
            <a:ext cx="12192000" cy="6858000"/>
          </a:xfrm>
          <a:prstGeom prst="rect">
            <a:avLst/>
          </a:prstGeom>
        </p:spPr>
      </p:pic>
      <p:grpSp>
        <p:nvGrpSpPr>
          <p:cNvPr id="4" name="Group 3">
            <a:extLst>
              <a:ext uri="{FF2B5EF4-FFF2-40B4-BE49-F238E27FC236}">
                <a16:creationId xmlns:a16="http://schemas.microsoft.com/office/drawing/2014/main" id="{2C727B4E-0F8D-4B3F-A5E7-35B24121D9CB}"/>
              </a:ext>
            </a:extLst>
          </p:cNvPr>
          <p:cNvGrpSpPr/>
          <p:nvPr/>
        </p:nvGrpSpPr>
        <p:grpSpPr>
          <a:xfrm>
            <a:off x="7626093" y="438002"/>
            <a:ext cx="3383280" cy="3383280"/>
            <a:chOff x="7066657" y="802141"/>
            <a:chExt cx="3383280" cy="3383280"/>
          </a:xfrm>
        </p:grpSpPr>
        <p:pic>
          <p:nvPicPr>
            <p:cNvPr id="5" name="Picture 4">
              <a:extLst>
                <a:ext uri="{FF2B5EF4-FFF2-40B4-BE49-F238E27FC236}">
                  <a16:creationId xmlns:a16="http://schemas.microsoft.com/office/drawing/2014/main" id="{AC5229AF-8268-4C9B-9CE9-8C1EDBA44E6F}"/>
                </a:ext>
              </a:extLst>
            </p:cNvPr>
            <p:cNvPicPr>
              <a:picLocks noChangeAspect="1"/>
            </p:cNvPicPr>
            <p:nvPr/>
          </p:nvPicPr>
          <p:blipFill>
            <a:blip r:embed="rId3"/>
            <a:stretch>
              <a:fillRect/>
            </a:stretch>
          </p:blipFill>
          <p:spPr>
            <a:xfrm>
              <a:off x="7066657" y="802141"/>
              <a:ext cx="3383280" cy="3383280"/>
            </a:xfrm>
            <a:prstGeom prst="rect">
              <a:avLst/>
            </a:prstGeom>
          </p:spPr>
        </p:pic>
        <p:sp>
          <p:nvSpPr>
            <p:cNvPr id="6" name="TextBox 5">
              <a:extLst>
                <a:ext uri="{FF2B5EF4-FFF2-40B4-BE49-F238E27FC236}">
                  <a16:creationId xmlns:a16="http://schemas.microsoft.com/office/drawing/2014/main" id="{637AE579-F7B1-4D9E-8C11-6759462CBE75}"/>
                </a:ext>
              </a:extLst>
            </p:cNvPr>
            <p:cNvSpPr txBox="1"/>
            <p:nvPr/>
          </p:nvSpPr>
          <p:spPr>
            <a:xfrm flipH="1">
              <a:off x="7212172" y="2062460"/>
              <a:ext cx="3029742"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AA27DA"/>
                  </a:solidFill>
                  <a:effectLst/>
                  <a:uLnTx/>
                  <a:uFillTx/>
                  <a:latin typeface="Calibri" panose="020F0502020204030204" pitchFamily="34" charset="0"/>
                  <a:cs typeface="Calibri" panose="020F0502020204030204" pitchFamily="34" charset="0"/>
                </a:rPr>
                <a:t>Nhận</a:t>
              </a:r>
              <a:r>
                <a:rPr kumimoji="0" lang="en-US" sz="5400" b="0" i="0" u="none" strike="noStrike" kern="1200" cap="none" spc="0" normalizeH="0" baseline="0" noProof="0" dirty="0">
                  <a:ln>
                    <a:noFill/>
                  </a:ln>
                  <a:solidFill>
                    <a:srgbClr val="AA27DA"/>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AA27DA"/>
                  </a:solidFill>
                  <a:effectLst/>
                  <a:uLnTx/>
                  <a:uFillTx/>
                  <a:latin typeface="Calibri" panose="020F0502020204030204" pitchFamily="34" charset="0"/>
                  <a:cs typeface="Calibri" panose="020F0502020204030204" pitchFamily="34" charset="0"/>
                </a:rPr>
                <a:t>xét</a:t>
              </a:r>
              <a:endParaRPr kumimoji="0" lang="en-US" sz="5400" b="0" i="0" u="none" strike="noStrike" kern="1200" cap="none" spc="0" normalizeH="0" baseline="0" noProof="0" dirty="0">
                <a:ln>
                  <a:noFill/>
                </a:ln>
                <a:solidFill>
                  <a:srgbClr val="AA27DA"/>
                </a:solidFill>
                <a:effectLst/>
                <a:uLnTx/>
                <a:uFillTx/>
                <a:latin typeface="Calibri" panose="020F0502020204030204" pitchFamily="34" charset="0"/>
                <a:cs typeface="Calibri" panose="020F0502020204030204" pitchFamily="34" charset="0"/>
              </a:endParaRPr>
            </a:p>
          </p:txBody>
        </p:sp>
      </p:grpSp>
      <p:sp>
        <p:nvSpPr>
          <p:cNvPr id="7" name="TextBox 6">
            <a:extLst>
              <a:ext uri="{FF2B5EF4-FFF2-40B4-BE49-F238E27FC236}">
                <a16:creationId xmlns:a16="http://schemas.microsoft.com/office/drawing/2014/main" id="{14A3E8A5-65A7-4561-B331-7A01E81726AA}"/>
              </a:ext>
            </a:extLst>
          </p:cNvPr>
          <p:cNvSpPr txBox="1"/>
          <p:nvPr/>
        </p:nvSpPr>
        <p:spPr>
          <a:xfrm>
            <a:off x="6182082" y="72613"/>
            <a:ext cx="5771793" cy="1015663"/>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FA4353"/>
                </a:solidFill>
                <a:effectLst/>
                <a:uLnTx/>
                <a:uFillTx/>
                <a:latin typeface="Calibri" panose="020F0502020204030204" pitchFamily="34" charset="0"/>
                <a:cs typeface="Calibri" panose="020F0502020204030204" pitchFamily="34" charset="0"/>
              </a:rPr>
              <a:t>Chia </a:t>
            </a:r>
            <a:r>
              <a:rPr kumimoji="0" lang="en-US" sz="6000" b="1" i="0" u="none" strike="noStrike" kern="1200" cap="none" spc="0" normalizeH="0" baseline="0" noProof="0" dirty="0" err="1">
                <a:ln>
                  <a:noFill/>
                </a:ln>
                <a:solidFill>
                  <a:srgbClr val="FA4353"/>
                </a:solidFill>
                <a:effectLst/>
                <a:uLnTx/>
                <a:uFillTx/>
                <a:latin typeface="Calibri" panose="020F0502020204030204" pitchFamily="34" charset="0"/>
                <a:cs typeface="Calibri" panose="020F0502020204030204" pitchFamily="34" charset="0"/>
              </a:rPr>
              <a:t>sẻ</a:t>
            </a:r>
            <a:r>
              <a:rPr kumimoji="0" lang="en-US" sz="6000" b="1" i="0" u="none" strike="noStrike" kern="1200" cap="none" spc="0" normalizeH="0" baseline="0" noProof="0" dirty="0">
                <a:ln>
                  <a:noFill/>
                </a:ln>
                <a:solidFill>
                  <a:srgbClr val="FA4353"/>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baseline="0" noProof="0" dirty="0" err="1">
                <a:ln>
                  <a:noFill/>
                </a:ln>
                <a:solidFill>
                  <a:srgbClr val="FA4353"/>
                </a:solidFill>
                <a:effectLst/>
                <a:uLnTx/>
                <a:uFillTx/>
                <a:latin typeface="Calibri" panose="020F0502020204030204" pitchFamily="34" charset="0"/>
                <a:cs typeface="Calibri" panose="020F0502020204030204" pitchFamily="34" charset="0"/>
              </a:rPr>
              <a:t>trước</a:t>
            </a:r>
            <a:r>
              <a:rPr kumimoji="0" lang="en-US" sz="6000" b="1" i="0" u="none" strike="noStrike" kern="1200" cap="none" spc="0" normalizeH="0" baseline="0" noProof="0" dirty="0">
                <a:ln>
                  <a:noFill/>
                </a:ln>
                <a:solidFill>
                  <a:srgbClr val="FA4353"/>
                </a:solidFill>
                <a:effectLst/>
                <a:uLnTx/>
                <a:uFillTx/>
                <a:latin typeface="Calibri" panose="020F0502020204030204" pitchFamily="34" charset="0"/>
                <a:cs typeface="Calibri" panose="020F0502020204030204" pitchFamily="34" charset="0"/>
              </a:rPr>
              <a:t> </a:t>
            </a:r>
            <a:r>
              <a:rPr kumimoji="0" lang="en-US" sz="6000" b="1" i="0" u="none" strike="noStrike" kern="1200" cap="none" spc="0" normalizeH="0" baseline="0" noProof="0" dirty="0" err="1">
                <a:ln>
                  <a:noFill/>
                </a:ln>
                <a:solidFill>
                  <a:srgbClr val="FA4353"/>
                </a:solidFill>
                <a:effectLst/>
                <a:uLnTx/>
                <a:uFillTx/>
                <a:latin typeface="Calibri" panose="020F0502020204030204" pitchFamily="34" charset="0"/>
                <a:cs typeface="Calibri" panose="020F0502020204030204" pitchFamily="34" charset="0"/>
              </a:rPr>
              <a:t>lớp</a:t>
            </a:r>
            <a:endParaRPr kumimoji="0" lang="en-US" sz="6000" b="1" i="0" u="none" strike="noStrike" kern="1200" cap="none" spc="0" normalizeH="0" baseline="0" noProof="0" dirty="0">
              <a:ln>
                <a:noFill/>
              </a:ln>
              <a:solidFill>
                <a:srgbClr val="FA4353"/>
              </a:solidFill>
              <a:effectLst/>
              <a:uLnTx/>
              <a:uFillTx/>
              <a:latin typeface="Calibri" panose="020F0502020204030204" pitchFamily="34" charset="0"/>
              <a:cs typeface="Calibri" panose="020F0502020204030204" pitchFamily="34" charset="0"/>
            </a:endParaRPr>
          </a:p>
        </p:txBody>
      </p:sp>
      <p:grpSp>
        <p:nvGrpSpPr>
          <p:cNvPr id="8" name="Group 7">
            <a:extLst>
              <a:ext uri="{FF2B5EF4-FFF2-40B4-BE49-F238E27FC236}">
                <a16:creationId xmlns:a16="http://schemas.microsoft.com/office/drawing/2014/main" id="{18F3DAD5-4DEA-4EB3-BE86-32A987E07BEF}"/>
              </a:ext>
            </a:extLst>
          </p:cNvPr>
          <p:cNvGrpSpPr/>
          <p:nvPr/>
        </p:nvGrpSpPr>
        <p:grpSpPr>
          <a:xfrm>
            <a:off x="2554457" y="154936"/>
            <a:ext cx="3383280" cy="3383280"/>
            <a:chOff x="7066657" y="802141"/>
            <a:chExt cx="3383280" cy="3383280"/>
          </a:xfrm>
        </p:grpSpPr>
        <p:pic>
          <p:nvPicPr>
            <p:cNvPr id="9" name="Picture 8">
              <a:extLst>
                <a:ext uri="{FF2B5EF4-FFF2-40B4-BE49-F238E27FC236}">
                  <a16:creationId xmlns:a16="http://schemas.microsoft.com/office/drawing/2014/main" id="{E80FB3F8-CCA4-4EA0-9540-226522E09272}"/>
                </a:ext>
              </a:extLst>
            </p:cNvPr>
            <p:cNvPicPr>
              <a:picLocks noChangeAspect="1"/>
            </p:cNvPicPr>
            <p:nvPr/>
          </p:nvPicPr>
          <p:blipFill>
            <a:blip r:embed="rId3"/>
            <a:stretch>
              <a:fillRect/>
            </a:stretch>
          </p:blipFill>
          <p:spPr>
            <a:xfrm flipH="1">
              <a:off x="7066657" y="802141"/>
              <a:ext cx="3383280" cy="3383280"/>
            </a:xfrm>
            <a:prstGeom prst="rect">
              <a:avLst/>
            </a:prstGeom>
          </p:spPr>
        </p:pic>
        <p:sp>
          <p:nvSpPr>
            <p:cNvPr id="10" name="TextBox 9">
              <a:extLst>
                <a:ext uri="{FF2B5EF4-FFF2-40B4-BE49-F238E27FC236}">
                  <a16:creationId xmlns:a16="http://schemas.microsoft.com/office/drawing/2014/main" id="{DF285280-0089-4646-BEE0-C3A33731143F}"/>
                </a:ext>
              </a:extLst>
            </p:cNvPr>
            <p:cNvSpPr txBox="1"/>
            <p:nvPr/>
          </p:nvSpPr>
          <p:spPr>
            <a:xfrm flipH="1">
              <a:off x="7459822" y="1976735"/>
              <a:ext cx="2881678" cy="92333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F5823"/>
                  </a:solidFill>
                  <a:effectLst/>
                  <a:uLnTx/>
                  <a:uFillTx/>
                  <a:latin typeface="Calibri" panose="020F0502020204030204" pitchFamily="34" charset="0"/>
                  <a:cs typeface="Calibri" panose="020F0502020204030204" pitchFamily="34" charset="0"/>
                </a:rPr>
                <a:t>Trình</a:t>
              </a:r>
              <a:r>
                <a:rPr kumimoji="0" lang="en-US" sz="5400" b="0" i="0" u="none" strike="noStrike" kern="1200" cap="none" spc="0" normalizeH="0" baseline="0" noProof="0" dirty="0">
                  <a:ln>
                    <a:noFill/>
                  </a:ln>
                  <a:solidFill>
                    <a:srgbClr val="FF5823"/>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F5823"/>
                  </a:solidFill>
                  <a:effectLst/>
                  <a:uLnTx/>
                  <a:uFillTx/>
                  <a:latin typeface="Calibri" panose="020F0502020204030204" pitchFamily="34" charset="0"/>
                  <a:cs typeface="Calibri" panose="020F0502020204030204" pitchFamily="34" charset="0"/>
                </a:rPr>
                <a:t>bày</a:t>
              </a:r>
              <a:endParaRPr kumimoji="0" lang="en-US" sz="5400" b="0" i="0" u="none" strike="noStrike" kern="1200" cap="none" spc="0" normalizeH="0" baseline="0" noProof="0" dirty="0">
                <a:ln>
                  <a:noFill/>
                </a:ln>
                <a:solidFill>
                  <a:srgbClr val="FF5823"/>
                </a:solidFill>
                <a:effectLst/>
                <a:uLnTx/>
                <a:uFillTx/>
                <a:latin typeface="Calibri" panose="020F0502020204030204" pitchFamily="34" charset="0"/>
                <a:cs typeface="Calibri" panose="020F0502020204030204" pitchFamily="34" charset="0"/>
              </a:endParaRPr>
            </a:p>
          </p:txBody>
        </p:sp>
      </p:grpSp>
      <p:pic>
        <p:nvPicPr>
          <p:cNvPr id="12" name="Picture 11" descr="Calendar&#10;&#10;Description automatically generated">
            <a:extLst>
              <a:ext uri="{FF2B5EF4-FFF2-40B4-BE49-F238E27FC236}">
                <a16:creationId xmlns:a16="http://schemas.microsoft.com/office/drawing/2014/main" id="{54EB5DB4-553B-49B1-823E-E33E0DEB14AC}"/>
              </a:ext>
            </a:extLst>
          </p:cNvPr>
          <p:cNvPicPr>
            <a:picLocks noChangeAspect="1"/>
          </p:cNvPicPr>
          <p:nvPr/>
        </p:nvPicPr>
        <p:blipFill rotWithShape="1">
          <a:blip r:embed="rId4">
            <a:extLst>
              <a:ext uri="{28A0092B-C50C-407E-A947-70E740481C1C}">
                <a14:useLocalDpi xmlns:a14="http://schemas.microsoft.com/office/drawing/2010/main" val="0"/>
              </a:ext>
            </a:extLst>
          </a:blip>
          <a:srcRect r="2916"/>
          <a:stretch/>
        </p:blipFill>
        <p:spPr>
          <a:xfrm>
            <a:off x="3538846" y="1846576"/>
            <a:ext cx="5886135" cy="6062982"/>
          </a:xfrm>
          <a:prstGeom prst="rect">
            <a:avLst/>
          </a:prstGeom>
        </p:spPr>
      </p:pic>
    </p:spTree>
    <p:extLst>
      <p:ext uri="{BB962C8B-B14F-4D97-AF65-F5344CB8AC3E}">
        <p14:creationId xmlns:p14="http://schemas.microsoft.com/office/powerpoint/2010/main" val="392627201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strips(downRight)">
                                      <p:cBhvr>
                                        <p:cTn id="12" dur="500"/>
                                        <p:tgtEl>
                                          <p:spTgt spid="7"/>
                                        </p:tgtEl>
                                      </p:cBhvr>
                                    </p:animEffect>
                                  </p:childTnLst>
                                </p:cTn>
                              </p:par>
                            </p:childTnLst>
                          </p:cTn>
                        </p:par>
                        <p:par>
                          <p:cTn id="13" fill="hold">
                            <p:stCondLst>
                              <p:cond delay="500"/>
                            </p:stCondLst>
                            <p:childTnLst>
                              <p:par>
                                <p:cTn id="14" presetID="22" presetClass="entr" presetSubtype="4"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down)">
                                      <p:cBhvr>
                                        <p:cTn id="16" dur="500"/>
                                        <p:tgtEl>
                                          <p:spTgt spid="8"/>
                                        </p:tgtEl>
                                      </p:cBhvr>
                                    </p:animEffect>
                                  </p:childTnLst>
                                </p:cTn>
                              </p:par>
                            </p:childTnLst>
                          </p:cTn>
                        </p:par>
                        <p:par>
                          <p:cTn id="17" fill="hold">
                            <p:stCondLst>
                              <p:cond delay="1000"/>
                            </p:stCondLst>
                            <p:childTnLst>
                              <p:par>
                                <p:cTn id="18" presetID="52" presetClass="entr" presetSubtype="0" fill="hold" nodeType="afterEffect">
                                  <p:stCondLst>
                                    <p:cond delay="0"/>
                                  </p:stCondLst>
                                  <p:childTnLst>
                                    <p:set>
                                      <p:cBhvr>
                                        <p:cTn id="19" dur="1" fill="hold">
                                          <p:stCondLst>
                                            <p:cond delay="0"/>
                                          </p:stCondLst>
                                        </p:cTn>
                                        <p:tgtEl>
                                          <p:spTgt spid="12"/>
                                        </p:tgtEl>
                                        <p:attrNameLst>
                                          <p:attrName>style.visibility</p:attrName>
                                        </p:attrNameLst>
                                      </p:cBhvr>
                                      <p:to>
                                        <p:strVal val="visible"/>
                                      </p:to>
                                    </p:set>
                                    <p:animScale>
                                      <p:cBhvr>
                                        <p:cTn id="20" dur="1000" decel="50000" fill="hold">
                                          <p:stCondLst>
                                            <p:cond delay="0"/>
                                          </p:stCondLst>
                                        </p:cTn>
                                        <p:tgtEl>
                                          <p:spTgt spid="1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1" dur="1000" decel="50000" fill="hold">
                                          <p:stCondLst>
                                            <p:cond delay="0"/>
                                          </p:stCondLst>
                                        </p:cTn>
                                        <p:tgtEl>
                                          <p:spTgt spid="12"/>
                                        </p:tgtEl>
                                        <p:attrNameLst>
                                          <p:attrName>ppt_x</p:attrName>
                                          <p:attrName>ppt_y</p:attrName>
                                        </p:attrNameLst>
                                      </p:cBhvr>
                                    </p:animMotion>
                                    <p:animEffect transition="in" filter="fade">
                                      <p:cBhvr>
                                        <p:cTn id="2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2" name="ABOUT…"/>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sz="2800" dirty="0"/>
              <a:t>PART</a:t>
            </a:r>
          </a:p>
          <a:p>
            <a:pPr algn="ctr">
              <a:defRPr sz="2400" b="1" cap="all" spc="480">
                <a:solidFill>
                  <a:srgbClr val="FFFFFF"/>
                </a:solidFill>
              </a:defRPr>
            </a:pPr>
            <a:r>
              <a:rPr lang="en-US" sz="2800" dirty="0"/>
              <a:t>ONE</a:t>
            </a:r>
            <a:endParaRPr sz="2800" dirty="0"/>
          </a:p>
        </p:txBody>
      </p:sp>
      <p:sp>
        <p:nvSpPr>
          <p:cNvPr id="1563" name="CREATIVE…"/>
          <p:cNvSpPr txBox="1">
            <a:spLocks noGrp="1"/>
          </p:cNvSpPr>
          <p:nvPr>
            <p:ph type="body" idx="4294967295"/>
          </p:nvPr>
        </p:nvSpPr>
        <p:spPr>
          <a:xfrm>
            <a:off x="0" y="4232275"/>
            <a:ext cx="1192213"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TWO</a:t>
            </a:r>
          </a:p>
        </p:txBody>
      </p:sp>
      <p:sp>
        <p:nvSpPr>
          <p:cNvPr id="1564" name="SERVICES…"/>
          <p:cNvSpPr txBox="1">
            <a:spLocks noGrp="1"/>
          </p:cNvSpPr>
          <p:nvPr>
            <p:ph type="body" idx="4294967295"/>
          </p:nvPr>
        </p:nvSpPr>
        <p:spPr>
          <a:xfrm>
            <a:off x="10744200" y="4232275"/>
            <a:ext cx="1447800"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THREE</a:t>
            </a:r>
          </a:p>
        </p:txBody>
      </p:sp>
      <p:sp>
        <p:nvSpPr>
          <p:cNvPr id="1565" name="TEAM…"/>
          <p:cNvSpPr txBox="1">
            <a:spLocks noGrp="1"/>
          </p:cNvSpPr>
          <p:nvPr>
            <p:ph type="body" idx="4294967295"/>
          </p:nvPr>
        </p:nvSpPr>
        <p:spPr>
          <a:xfrm>
            <a:off x="10920413" y="4232275"/>
            <a:ext cx="1271587" cy="868363"/>
          </a:xfrm>
          <a:prstGeom prst="rect">
            <a:avLst/>
          </a:prstGeom>
        </p:spPr>
        <p:txBody>
          <a:bodyPr/>
          <a:lstStyle/>
          <a:p>
            <a:pPr algn="ctr">
              <a:defRPr sz="2400" b="1" cap="all" spc="480">
                <a:solidFill>
                  <a:srgbClr val="FFFFFF"/>
                </a:solidFill>
              </a:defRPr>
            </a:pPr>
            <a:r>
              <a:rPr lang="en-US" altLang="zh-CN" sz="2800" dirty="0"/>
              <a:t>PART</a:t>
            </a:r>
          </a:p>
          <a:p>
            <a:pPr algn="ctr">
              <a:defRPr sz="2400" b="1" cap="all" spc="480">
                <a:solidFill>
                  <a:srgbClr val="FFFFFF"/>
                </a:solidFill>
              </a:defRPr>
            </a:pPr>
            <a:r>
              <a:rPr lang="en-US" altLang="zh-CN" sz="2800" dirty="0"/>
              <a:t>FOUR</a:t>
            </a:r>
          </a:p>
        </p:txBody>
      </p:sp>
      <p:pic>
        <p:nvPicPr>
          <p:cNvPr id="12" name="图片占位符 11">
            <a:extLst>
              <a:ext uri="{FF2B5EF4-FFF2-40B4-BE49-F238E27FC236}">
                <a16:creationId xmlns:a16="http://schemas.microsoft.com/office/drawing/2014/main" id="{5274220C-670B-4DCF-A7DB-46F524DC4A7C}"/>
              </a:ext>
            </a:extLst>
          </p:cNvPr>
          <p:cNvPicPr>
            <a:picLocks noGrp="1" noChangeAspect="1"/>
          </p:cNvPicPr>
          <p:nvPr>
            <p:ph type="pic" idx="4294967295"/>
          </p:nvPr>
        </p:nvPicPr>
        <p:blipFill>
          <a:blip r:embed="rId2">
            <a:extLst>
              <a:ext uri="{28A0092B-C50C-407E-A947-70E740481C1C}">
                <a14:useLocalDpi xmlns:a14="http://schemas.microsoft.com/office/drawing/2010/main" val="0"/>
              </a:ext>
            </a:extLst>
          </a:blip>
          <a:srcRect t="28218" b="28218"/>
          <a:stretch/>
        </p:blipFill>
        <p:spPr>
          <a:xfrm>
            <a:off x="0" y="-47503"/>
            <a:ext cx="12192000" cy="2987675"/>
          </a:xfrm>
          <a:prstGeom prst="rect">
            <a:avLst/>
          </a:prstGeom>
        </p:spPr>
      </p:pic>
      <p:sp>
        <p:nvSpPr>
          <p:cNvPr id="2" name="Rectangle 1"/>
          <p:cNvSpPr/>
          <p:nvPr/>
        </p:nvSpPr>
        <p:spPr>
          <a:xfrm>
            <a:off x="14449" y="2940177"/>
            <a:ext cx="12192000" cy="3870325"/>
          </a:xfrm>
          <a:prstGeom prst="rect">
            <a:avLst/>
          </a:prstGeom>
          <a:solidFill>
            <a:srgbClr val="FDE6D6">
              <a:alpha val="92000"/>
            </a:srgb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4">
            <a:extLst>
              <a:ext uri="{FF2B5EF4-FFF2-40B4-BE49-F238E27FC236}">
                <a16:creationId xmlns:a16="http://schemas.microsoft.com/office/drawing/2014/main" id="{05EA9A3A-C324-1457-6FB5-E0044555CD6C}"/>
              </a:ext>
            </a:extLst>
          </p:cNvPr>
          <p:cNvSpPr txBox="1"/>
          <p:nvPr/>
        </p:nvSpPr>
        <p:spPr>
          <a:xfrm>
            <a:off x="2797968" y="3544371"/>
            <a:ext cx="7889081" cy="1631216"/>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nl-NL" sz="5000" b="1" i="0" u="none" strike="noStrike" kern="1200" cap="none" spc="0" normalizeH="0" baseline="0" noProof="0" dirty="0">
                <a:ln>
                  <a:noFill/>
                </a:ln>
                <a:solidFill>
                  <a:prstClr val="black"/>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2. Viết đoạn văn tả bức tranh về Trái Đất.</a:t>
            </a:r>
          </a:p>
        </p:txBody>
      </p:sp>
    </p:spTree>
    <p:extLst>
      <p:ext uri="{BB962C8B-B14F-4D97-AF65-F5344CB8AC3E}">
        <p14:creationId xmlns:p14="http://schemas.microsoft.com/office/powerpoint/2010/main" val="16965804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randombar(horizontal)">
                                      <p:cBhvr>
                                        <p:cTn id="7" dur="500"/>
                                        <p:tgtEl>
                                          <p:spTgt spid="1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562">
                                            <p:txEl>
                                              <p:pRg st="0" end="0"/>
                                            </p:txEl>
                                          </p:spTgt>
                                        </p:tgtEl>
                                        <p:attrNameLst>
                                          <p:attrName>style.visibility</p:attrName>
                                        </p:attrNameLst>
                                      </p:cBhvr>
                                      <p:to>
                                        <p:strVal val="visible"/>
                                      </p:to>
                                    </p:set>
                                    <p:animEffect transition="in" filter="fade">
                                      <p:cBhvr>
                                        <p:cTn id="10" dur="500"/>
                                        <p:tgtEl>
                                          <p:spTgt spid="1562">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62">
                                            <p:txEl>
                                              <p:pRg st="1" end="1"/>
                                            </p:txEl>
                                          </p:spTgt>
                                        </p:tgtEl>
                                        <p:attrNameLst>
                                          <p:attrName>style.visibility</p:attrName>
                                        </p:attrNameLst>
                                      </p:cBhvr>
                                      <p:to>
                                        <p:strVal val="visible"/>
                                      </p:to>
                                    </p:set>
                                    <p:animEffect transition="in" filter="fade">
                                      <p:cBhvr>
                                        <p:cTn id="13" dur="500"/>
                                        <p:tgtEl>
                                          <p:spTgt spid="1562">
                                            <p:txEl>
                                              <p:pRg st="1" end="1"/>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563">
                                            <p:txEl>
                                              <p:pRg st="0" end="0"/>
                                            </p:txEl>
                                          </p:spTgt>
                                        </p:tgtEl>
                                        <p:attrNameLst>
                                          <p:attrName>style.visibility</p:attrName>
                                        </p:attrNameLst>
                                      </p:cBhvr>
                                      <p:to>
                                        <p:strVal val="visible"/>
                                      </p:to>
                                    </p:set>
                                    <p:animEffect transition="in" filter="fade">
                                      <p:cBhvr>
                                        <p:cTn id="16" dur="500"/>
                                        <p:tgtEl>
                                          <p:spTgt spid="156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563">
                                            <p:txEl>
                                              <p:pRg st="1" end="1"/>
                                            </p:txEl>
                                          </p:spTgt>
                                        </p:tgtEl>
                                        <p:attrNameLst>
                                          <p:attrName>style.visibility</p:attrName>
                                        </p:attrNameLst>
                                      </p:cBhvr>
                                      <p:to>
                                        <p:strVal val="visible"/>
                                      </p:to>
                                    </p:set>
                                    <p:animEffect transition="in" filter="fade">
                                      <p:cBhvr>
                                        <p:cTn id="19" dur="500"/>
                                        <p:tgtEl>
                                          <p:spTgt spid="1563">
                                            <p:txEl>
                                              <p:pRg st="1" end="1"/>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64">
                                            <p:txEl>
                                              <p:pRg st="0" end="0"/>
                                            </p:txEl>
                                          </p:spTgt>
                                        </p:tgtEl>
                                        <p:attrNameLst>
                                          <p:attrName>style.visibility</p:attrName>
                                        </p:attrNameLst>
                                      </p:cBhvr>
                                      <p:to>
                                        <p:strVal val="visible"/>
                                      </p:to>
                                    </p:set>
                                    <p:animEffect transition="in" filter="fade">
                                      <p:cBhvr>
                                        <p:cTn id="22" dur="500"/>
                                        <p:tgtEl>
                                          <p:spTgt spid="1564">
                                            <p:txEl>
                                              <p:pRg st="0" end="0"/>
                                            </p:txEl>
                                          </p:spTgt>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564">
                                            <p:txEl>
                                              <p:pRg st="1" end="1"/>
                                            </p:txEl>
                                          </p:spTgt>
                                        </p:tgtEl>
                                        <p:attrNameLst>
                                          <p:attrName>style.visibility</p:attrName>
                                        </p:attrNameLst>
                                      </p:cBhvr>
                                      <p:to>
                                        <p:strVal val="visible"/>
                                      </p:to>
                                    </p:set>
                                    <p:animEffect transition="in" filter="fade">
                                      <p:cBhvr>
                                        <p:cTn id="25" dur="500"/>
                                        <p:tgtEl>
                                          <p:spTgt spid="1564">
                                            <p:txEl>
                                              <p:pRg st="1" end="1"/>
                                            </p:txEl>
                                          </p:spTgt>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1565">
                                            <p:txEl>
                                              <p:pRg st="0" end="0"/>
                                            </p:txEl>
                                          </p:spTgt>
                                        </p:tgtEl>
                                        <p:attrNameLst>
                                          <p:attrName>style.visibility</p:attrName>
                                        </p:attrNameLst>
                                      </p:cBhvr>
                                      <p:to>
                                        <p:strVal val="visible"/>
                                      </p:to>
                                    </p:set>
                                    <p:animEffect transition="in" filter="fade">
                                      <p:cBhvr>
                                        <p:cTn id="28" dur="500"/>
                                        <p:tgtEl>
                                          <p:spTgt spid="1565">
                                            <p:txEl>
                                              <p:pRg st="0" end="0"/>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565">
                                            <p:txEl>
                                              <p:pRg st="1" end="1"/>
                                            </p:txEl>
                                          </p:spTgt>
                                        </p:tgtEl>
                                        <p:attrNameLst>
                                          <p:attrName>style.visibility</p:attrName>
                                        </p:attrNameLst>
                                      </p:cBhvr>
                                      <p:to>
                                        <p:strVal val="visible"/>
                                      </p:to>
                                    </p:set>
                                    <p:animEffect transition="in" filter="fade">
                                      <p:cBhvr>
                                        <p:cTn id="31" dur="500"/>
                                        <p:tgtEl>
                                          <p:spTgt spid="1565">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barn(inVertical)">
                                      <p:cBhvr>
                                        <p:cTn id="3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62" grpId="0" build="p"/>
      <p:bldP spid="1563" grpId="0" build="p"/>
      <p:bldP spid="1564" grpId="0" build="p"/>
      <p:bldP spid="1565" grpId="0" build="p"/>
      <p:bldP spid="5" grpId="0"/>
    </p:bldLst>
  </p:timing>
</p:sld>
</file>

<file path=ppt/theme/_rels/theme2.xml.rels><?xml version="1.0" encoding="UTF-8" standalone="yes"?>
<Relationships xmlns="http://schemas.openxmlformats.org/package/2006/relationships"><Relationship Id="rId1" Type="http://schemas.openxmlformats.org/officeDocument/2006/relationships/image" Target="../media/image2.png"/></Relationships>
</file>

<file path=ppt/theme/theme1.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hite">
  <a:themeElements>
    <a:clrScheme name="White">
      <a:dk1>
        <a:srgbClr val="000000"/>
      </a:dk1>
      <a:lt1>
        <a:srgbClr val="FFFFFF"/>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White">
      <a:majorFont>
        <a:latin typeface="Ikaros-Regular"/>
        <a:ea typeface="Ikaros-Regular"/>
        <a:cs typeface="Ikaros-Regular"/>
      </a:majorFont>
      <a:minorFont>
        <a:latin typeface="Ikaros-Regular"/>
        <a:ea typeface="Ikaros-Regular"/>
        <a:cs typeface="Ikaros-Regular"/>
      </a:minorFont>
    </a:fontScheme>
    <a:fmtScheme name="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0800" dist="25400" dir="5400000" rotWithShape="0">
              <a:srgbClr val="000000">
                <a:alpha val="50000"/>
              </a:srgbClr>
            </a:outerShdw>
          </a:effectLst>
        </a:effectStyle>
        <a:effectStyle>
          <a:effectLst>
            <a:outerShdw blurRad="63500" dist="12700" rotWithShape="0">
              <a:srgbClr val="000000">
                <a:alpha val="50000"/>
              </a:srgbClr>
            </a:outerShdw>
          </a:effectLst>
        </a:effectStyle>
        <a:effectStyle>
          <a:effectLst>
            <a:outerShdw blurRad="508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50800" dist="25400" dir="5400000" rotWithShape="0">
            <a:srgbClr val="000000">
              <a:alpha val="50000"/>
            </a:srgbClr>
          </a:outerShdw>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71437" tIns="71437" rIns="71437" bIns="71437" numCol="1" spcCol="38100" rtlCol="0" anchor="ctr">
        <a:spAutoFit/>
      </a:bodyPr>
      <a:lstStyle>
        <a:defPPr marL="0" marR="0" indent="0" algn="ctr" defTabSz="821531" rtl="0" fontAlgn="auto" latinLnBrk="0" hangingPunct="0">
          <a:lnSpc>
            <a:spcPct val="100000"/>
          </a:lnSpc>
          <a:spcBef>
            <a:spcPts val="0"/>
          </a:spcBef>
          <a:spcAft>
            <a:spcPts val="0"/>
          </a:spcAft>
          <a:buClrTx/>
          <a:buSzTx/>
          <a:buFontTx/>
          <a:buNone/>
          <a:tabLst/>
          <a:defRPr kumimoji="0" sz="50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16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34</TotalTime>
  <Words>538</Words>
  <Application>Microsoft Office PowerPoint</Application>
  <PresentationFormat>Widescreen</PresentationFormat>
  <Paragraphs>45</Paragraphs>
  <Slides>14</Slides>
  <Notes>1</Notes>
  <HiddenSlides>0</HiddenSlides>
  <MMClips>0</MMClips>
  <ScaleCrop>false</ScaleCrop>
  <HeadingPairs>
    <vt:vector size="6" baseType="variant">
      <vt:variant>
        <vt:lpstr>Fonts Used</vt:lpstr>
      </vt:variant>
      <vt:variant>
        <vt:i4>12</vt:i4>
      </vt:variant>
      <vt:variant>
        <vt:lpstr>Theme</vt:lpstr>
      </vt:variant>
      <vt:variant>
        <vt:i4>5</vt:i4>
      </vt:variant>
      <vt:variant>
        <vt:lpstr>Slide Titles</vt:lpstr>
      </vt:variant>
      <vt:variant>
        <vt:i4>14</vt:i4>
      </vt:variant>
    </vt:vector>
  </HeadingPairs>
  <TitlesOfParts>
    <vt:vector size="31" baseType="lpstr">
      <vt:lpstr>等线</vt:lpstr>
      <vt:lpstr>Arial</vt:lpstr>
      <vt:lpstr>Arial-Rounded</vt:lpstr>
      <vt:lpstr>Calibri</vt:lpstr>
      <vt:lpstr>Calibri Light</vt:lpstr>
      <vt:lpstr>Helvetica</vt:lpstr>
      <vt:lpstr>Ikaros-Regular</vt:lpstr>
      <vt:lpstr>SVN-Standly</vt:lpstr>
      <vt:lpstr>Tahoma</vt:lpstr>
      <vt:lpstr>Times New Roman</vt:lpstr>
      <vt:lpstr>Wingdings</vt:lpstr>
      <vt:lpstr>仓耳玄三M W05</vt:lpstr>
      <vt:lpstr>1_Office Theme</vt:lpstr>
      <vt:lpstr>White</vt:lpstr>
      <vt:lpstr>16_Office Theme</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11</cp:lastModifiedBy>
  <cp:revision>21</cp:revision>
  <dcterms:created xsi:type="dcterms:W3CDTF">2023-02-04T09:27:26Z</dcterms:created>
  <dcterms:modified xsi:type="dcterms:W3CDTF">2023-05-05T07:21:57Z</dcterms:modified>
</cp:coreProperties>
</file>