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1"/>
    <p:sldMasterId id="2147483799" r:id="rId2"/>
    <p:sldMasterId id="2147483814" r:id="rId3"/>
    <p:sldMasterId id="2147483829" r:id="rId4"/>
    <p:sldMasterId id="2147483899" r:id="rId5"/>
  </p:sldMasterIdLst>
  <p:notesMasterIdLst>
    <p:notesMasterId r:id="rId23"/>
  </p:notesMasterIdLst>
  <p:sldIdLst>
    <p:sldId id="390" r:id="rId6"/>
    <p:sldId id="374" r:id="rId7"/>
    <p:sldId id="448" r:id="rId8"/>
    <p:sldId id="449" r:id="rId9"/>
    <p:sldId id="450" r:id="rId10"/>
    <p:sldId id="444" r:id="rId11"/>
    <p:sldId id="445" r:id="rId12"/>
    <p:sldId id="446" r:id="rId13"/>
    <p:sldId id="447" r:id="rId14"/>
    <p:sldId id="431" r:id="rId15"/>
    <p:sldId id="425" r:id="rId16"/>
    <p:sldId id="438" r:id="rId17"/>
    <p:sldId id="439" r:id="rId18"/>
    <p:sldId id="440" r:id="rId19"/>
    <p:sldId id="433" r:id="rId20"/>
    <p:sldId id="308" r:id="rId21"/>
    <p:sldId id="386" r:id="rId2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BF1AB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81" d="100"/>
          <a:sy n="81" d="100"/>
        </p:scale>
        <p:origin x="68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0966-91B3-474A-8942-DC145DDA7A68}" type="datetimeFigureOut">
              <a:rPr lang="vi-VN" smtClean="0"/>
              <a:t>02/05/2023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379D-F14D-4C4F-A472-B2AE923451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86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9F9D37-4ED3-4243-9C8B-4C8898ABB9DA}" type="slidenum">
              <a:rPr lang="zh-CN" altLang="en-US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1400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2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379D-F14D-4C4F-A472-B2AE9234513C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64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24250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C312E-6683-410A-A91F-6B4DF84EF4C5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FF30B-23F3-4212-99EC-165FAD4FF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9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3"/>
            <a:ext cx="7314248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7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02" indent="0">
              <a:buNone/>
              <a:defRPr sz="3799"/>
            </a:lvl2pPr>
            <a:lvl3pPr marL="1218804" indent="0">
              <a:buNone/>
              <a:defRPr sz="3199"/>
            </a:lvl3pPr>
            <a:lvl4pPr marL="1828205" indent="0">
              <a:buNone/>
              <a:defRPr sz="2699"/>
            </a:lvl4pPr>
            <a:lvl5pPr marL="2437607" indent="0">
              <a:buNone/>
              <a:defRPr sz="2699"/>
            </a:lvl5pPr>
            <a:lvl6pPr marL="3047009" indent="0">
              <a:buNone/>
              <a:defRPr sz="2699"/>
            </a:lvl6pPr>
            <a:lvl7pPr marL="3656411" indent="0">
              <a:buNone/>
              <a:defRPr sz="2699"/>
            </a:lvl7pPr>
            <a:lvl8pPr marL="4265813" indent="0">
              <a:buNone/>
              <a:defRPr sz="2699"/>
            </a:lvl8pPr>
            <a:lvl9pPr marL="4875215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42"/>
            <a:ext cx="7314248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02" indent="0">
              <a:buNone/>
              <a:defRPr sz="1600"/>
            </a:lvl2pPr>
            <a:lvl3pPr marL="1218804" indent="0">
              <a:buNone/>
              <a:defRPr sz="1400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4824DF-754F-486A-A5DC-63E70235449B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380B4-AF7E-443C-80CB-422BCDEEB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5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0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2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2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6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0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0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8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6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820E69-6FC3-46E0-95D3-84EFC3080196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85772-E408-45C9-A092-7002F6483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6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0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1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0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641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641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5067B-2A3E-4608-8FB2-0BB51238C243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4612E-5DF0-41DA-A600-69F5FF7C3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6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1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6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6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4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8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7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9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4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200152"/>
            <a:ext cx="5384099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200152"/>
            <a:ext cx="5384099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7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4"/>
            <a:ext cx="538621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4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1" indent="0">
              <a:buNone/>
              <a:defRPr sz="2133" b="1"/>
            </a:lvl4pPr>
            <a:lvl5pPr marL="2438095" indent="0">
              <a:buNone/>
              <a:defRPr sz="2133" b="1"/>
            </a:lvl5pPr>
            <a:lvl6pPr marL="3047619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6" indent="0">
              <a:buNone/>
              <a:defRPr sz="2133" b="1"/>
            </a:lvl8pPr>
            <a:lvl9pPr marL="487619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535114"/>
            <a:ext cx="53883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4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1" indent="0">
              <a:buNone/>
              <a:defRPr sz="2133" b="1"/>
            </a:lvl4pPr>
            <a:lvl5pPr marL="2438095" indent="0">
              <a:buNone/>
              <a:defRPr sz="2133" b="1"/>
            </a:lvl5pPr>
            <a:lvl6pPr marL="3047619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6" indent="0">
              <a:buNone/>
              <a:defRPr sz="2133" b="1"/>
            </a:lvl8pPr>
            <a:lvl9pPr marL="487619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2174875"/>
            <a:ext cx="53883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7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9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0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50"/>
            <a:ext cx="4010562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8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4" indent="0">
              <a:buNone/>
              <a:defRPr sz="1600"/>
            </a:lvl2pPr>
            <a:lvl3pPr marL="1219048" indent="0">
              <a:buNone/>
              <a:defRPr sz="1333"/>
            </a:lvl3pPr>
            <a:lvl4pPr marL="1828571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3" indent="0">
              <a:buNone/>
              <a:defRPr sz="1200"/>
            </a:lvl7pPr>
            <a:lvl8pPr marL="4266666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1"/>
            <a:ext cx="7314248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4" indent="0">
              <a:buNone/>
              <a:defRPr sz="3733"/>
            </a:lvl2pPr>
            <a:lvl3pPr marL="1219048" indent="0">
              <a:buNone/>
              <a:defRPr sz="3200"/>
            </a:lvl3pPr>
            <a:lvl4pPr marL="1828571" indent="0">
              <a:buNone/>
              <a:defRPr sz="2667"/>
            </a:lvl4pPr>
            <a:lvl5pPr marL="2438095" indent="0">
              <a:buNone/>
              <a:defRPr sz="2667"/>
            </a:lvl5pPr>
            <a:lvl6pPr marL="3047619" indent="0">
              <a:buNone/>
              <a:defRPr sz="2667"/>
            </a:lvl6pPr>
            <a:lvl7pPr marL="3657143" indent="0">
              <a:buNone/>
              <a:defRPr sz="2667"/>
            </a:lvl7pPr>
            <a:lvl8pPr marL="4266666" indent="0">
              <a:buNone/>
              <a:defRPr sz="2667"/>
            </a:lvl8pPr>
            <a:lvl9pPr marL="4876190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9"/>
            <a:ext cx="7314248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4" indent="0">
              <a:buNone/>
              <a:defRPr sz="1600"/>
            </a:lvl2pPr>
            <a:lvl3pPr marL="1219048" indent="0">
              <a:buNone/>
              <a:defRPr sz="1333"/>
            </a:lvl3pPr>
            <a:lvl4pPr marL="1828571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3" indent="0">
              <a:buNone/>
              <a:defRPr sz="1200"/>
            </a:lvl7pPr>
            <a:lvl8pPr marL="4266666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376"/>
            <a:ext cx="2742843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376"/>
            <a:ext cx="8025355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3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04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1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0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A18C8-FBF8-4D3B-B4C3-6C47631FC991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AF08E-F50F-4E21-9EAC-8462B870E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1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45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6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29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0413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235" y="-74389"/>
            <a:ext cx="15297236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7968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C1B7A-1EE1-4198-AF6E-DB70FAD5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BC0211-3865-4EFE-8168-54C087EE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8BB19-3080-457A-B8F3-198A51F9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06EDDF-F0FC-40A6-9994-764B46C9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278EC6-ECBB-42FC-B057-18CF4BF1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7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E23AA4-65CF-4731-8129-8B6E1F91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E80AB8-ADA6-4886-87E6-F49A921E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F7ED9A-171E-418D-91EA-888343AA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4B16F9-A6F0-443E-B166-7417F837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6A4326-226B-4627-BC66-A220AB7D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3AA8C-0D3D-491E-B9CC-9E012410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D40163-E6FE-4850-863A-2D06AD9D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DAC03D-088B-4ACC-A355-1C11BBE3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569ACD-9BBD-4F85-B020-D4391DF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5B7485-0CAF-46BF-A528-30B36C7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2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6903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53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6715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D110B-ED8C-47B8-9CA3-DEB6678E3520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4A2D6-99FC-4C39-AB58-42B69DA4F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9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3560A6-A6A0-4F2E-8CFA-72EC6B73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537EE-F22A-4975-9D20-949BF4FDF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05D0E4-729D-4A5F-B4C0-1E8AE1CE3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400B8E-85A3-407E-A94A-CAC78A51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0EAEDC-DDD2-43FA-9357-FA08E839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6F9777-F1BC-432B-8D31-4A09B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3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E331A-B704-42BF-97A8-C3B5AB81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106E7E-2A2F-489A-B08F-3D16A823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90726B-220E-4191-A84D-C99744BF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4252855-798F-40E1-9658-4988820DE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863DDF-E44D-4080-8504-D95CA2DE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E8E908-334F-4E70-93C4-7841A51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C0480D-3A0F-4D80-80AB-60723B5C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3BE11A-FA7A-4FFD-A845-AE6D10B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2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9283E-C906-4AD3-9FA2-A5FAFC11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2DDD3A-6142-481B-99A7-18AD878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ACC9AF-65C7-4B28-B018-D514B4D7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7691F3-DD9E-4746-B82A-8753F05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4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577DC6-C919-4719-A50B-5E25FAA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7FA821-4BF8-42E3-9992-EE34D591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AD6E0C-9184-4148-852D-8115E10E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7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F5836-9158-4BD8-A59C-0B78B2D0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FCBDF-C660-4633-AD07-C416A2B4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B59CFC-DA41-4E29-A645-529B77A0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7FCD35-77DF-4E4A-88C2-8A85527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A1B58C-3DF8-4346-BB84-A801FD83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E5E119-C8D8-4DCE-96AD-47EEB987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2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E15994-4C1C-4EA0-9AD4-BD978086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6C796B-F199-4BA1-B7FC-B2CA980B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8D8922-41C9-4C57-9A9E-56018AD0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E2712E-30A2-4773-B151-03FEAA1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7C1F96-0C46-4888-A701-CD0585E8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D1983B-8227-45F3-A161-9484236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7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72258-D1B7-40E7-8A47-91361A32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7A990-A52D-4462-9851-67618D0E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E419CF-B132-4923-92B4-AF1E943C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2E972C-9117-4391-BC17-D41AEAEF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1AB8A1-D0A8-40AE-A47C-EABD7871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9D14DC-61FA-4BF4-87E1-4099F9656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9FCDB7-0952-4CAF-A692-A8DAED96C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620F96-5A42-4BD6-BF91-D8830C2D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0812F-AC04-4ACA-950E-EF4DB087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A881B6-B3C2-4173-886C-9B4843C7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3" y="1600203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203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9B88F-0264-45AE-8A23-EB0DC89261AD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67579-A028-4CF7-99B7-C20F704BB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C1B7A-1EE1-4198-AF6E-DB70FAD5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BC0211-3865-4EFE-8168-54C087EE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8BB19-3080-457A-B8F3-198A51F9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06EDDF-F0FC-40A6-9994-764B46C9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278EC6-ECBB-42FC-B057-18CF4BF1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1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E23AA4-65CF-4731-8129-8B6E1F91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E80AB8-ADA6-4886-87E6-F49A921E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F7ED9A-171E-418D-91EA-888343AA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4B16F9-A6F0-443E-B166-7417F837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6A4326-226B-4627-BC66-A220AB7D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3AA8C-0D3D-491E-B9CC-9E012410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D40163-E6FE-4850-863A-2D06AD9D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DAC03D-088B-4ACC-A355-1C11BBE3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569ACD-9BBD-4F85-B020-D4391DF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5B7485-0CAF-46BF-A528-30B36C7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3560A6-A6A0-4F2E-8CFA-72EC6B73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537EE-F22A-4975-9D20-949BF4FDF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05D0E4-729D-4A5F-B4C0-1E8AE1CE3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400B8E-85A3-407E-A94A-CAC78A51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0EAEDC-DDD2-43FA-9357-FA08E839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6F9777-F1BC-432B-8D31-4A09B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E331A-B704-42BF-97A8-C3B5AB81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106E7E-2A2F-489A-B08F-3D16A823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90726B-220E-4191-A84D-C99744BF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4252855-798F-40E1-9658-4988820DE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863DDF-E44D-4080-8504-D95CA2DE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E8E908-334F-4E70-93C4-7841A51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C0480D-3A0F-4D80-80AB-60723B5C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3BE11A-FA7A-4FFD-A845-AE6D10B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3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9283E-C906-4AD3-9FA2-A5FAFC11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2DDD3A-6142-481B-99A7-18AD878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ACC9AF-65C7-4B28-B018-D514B4D7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7691F3-DD9E-4746-B82A-8753F05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8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577DC6-C919-4719-A50B-5E25FAA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7FA821-4BF8-42E3-9992-EE34D591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AD6E0C-9184-4148-852D-8115E10E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9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F5836-9158-4BD8-A59C-0B78B2D0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FCBDF-C660-4633-AD07-C416A2B4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B59CFC-DA41-4E29-A645-529B77A0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7FCD35-77DF-4E4A-88C2-8A85527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A1B58C-3DF8-4346-BB84-A801FD83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E5E119-C8D8-4DCE-96AD-47EEB987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E15994-4C1C-4EA0-9AD4-BD978086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6C796B-F199-4BA1-B7FC-B2CA980B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8D8922-41C9-4C57-9A9E-56018AD0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E2712E-30A2-4773-B151-03FEAA1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7C1F96-0C46-4888-A701-CD0585E8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D1983B-8227-45F3-A161-9484236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115"/>
            <a:ext cx="538621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99" b="1"/>
            </a:lvl2pPr>
            <a:lvl3pPr marL="1218804" indent="0">
              <a:buNone/>
              <a:defRPr sz="2400" b="1"/>
            </a:lvl3pPr>
            <a:lvl4pPr marL="1828205" indent="0">
              <a:buNone/>
              <a:defRPr sz="2200" b="1"/>
            </a:lvl4pPr>
            <a:lvl5pPr marL="2437607" indent="0">
              <a:buNone/>
              <a:defRPr sz="2200" b="1"/>
            </a:lvl5pPr>
            <a:lvl6pPr marL="3047009" indent="0">
              <a:buNone/>
              <a:defRPr sz="2200" b="1"/>
            </a:lvl6pPr>
            <a:lvl7pPr marL="3656411" indent="0">
              <a:buNone/>
              <a:defRPr sz="2200" b="1"/>
            </a:lvl7pPr>
            <a:lvl8pPr marL="4265813" indent="0">
              <a:buNone/>
              <a:defRPr sz="2200" b="1"/>
            </a:lvl8pPr>
            <a:lvl9pPr marL="48752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4877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115"/>
            <a:ext cx="5388332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99" b="1"/>
            </a:lvl2pPr>
            <a:lvl3pPr marL="1218804" indent="0">
              <a:buNone/>
              <a:defRPr sz="2400" b="1"/>
            </a:lvl3pPr>
            <a:lvl4pPr marL="1828205" indent="0">
              <a:buNone/>
              <a:defRPr sz="2200" b="1"/>
            </a:lvl4pPr>
            <a:lvl5pPr marL="2437607" indent="0">
              <a:buNone/>
              <a:defRPr sz="2200" b="1"/>
            </a:lvl5pPr>
            <a:lvl6pPr marL="3047009" indent="0">
              <a:buNone/>
              <a:defRPr sz="2200" b="1"/>
            </a:lvl6pPr>
            <a:lvl7pPr marL="3656411" indent="0">
              <a:buNone/>
              <a:defRPr sz="2200" b="1"/>
            </a:lvl7pPr>
            <a:lvl8pPr marL="4265813" indent="0">
              <a:buNone/>
              <a:defRPr sz="2200" b="1"/>
            </a:lvl8pPr>
            <a:lvl9pPr marL="48752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4877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F4B93-959A-42E9-B2B9-2FC983784660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6AA4C-0AD2-49D4-BE0D-AF2746568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5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72258-D1B7-40E7-8A47-91361A32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7A990-A52D-4462-9851-67618D0E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E419CF-B132-4923-92B4-AF1E943C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2E972C-9117-4391-BC17-D41AEAEF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1AB8A1-D0A8-40AE-A47C-EABD7871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9D14DC-61FA-4BF4-87E1-4099F9656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9FCDB7-0952-4CAF-A692-A8DAED96C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620F96-5A42-4BD6-BF91-D8830C2D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0812F-AC04-4ACA-950E-EF4DB087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A881B6-B3C2-4173-886C-9B4843C7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1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4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6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5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78E55F-FE00-42B9-BF49-B3DAC8E8B0C4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4FD4C3-54FE-46D7-9FE0-EB41EA143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7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4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3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5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1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5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7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9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6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677" y="1031876"/>
            <a:ext cx="991106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defTabSz="914126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899970" y="6451601"/>
            <a:ext cx="390474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defTabSz="914126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10BDA-43BD-428E-A5DC-AE3540DF0A13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2992" y="6396039"/>
            <a:ext cx="284443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ITC Avant Garde Std Bk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E07D581A-1E45-4C5A-97B5-45359F8C2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1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5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1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2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5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5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5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4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4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0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6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4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051"/>
            <a:ext cx="4010562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055"/>
            <a:ext cx="6814780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106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02" indent="0">
              <a:buNone/>
              <a:defRPr sz="1600"/>
            </a:lvl2pPr>
            <a:lvl3pPr marL="1218804" indent="0">
              <a:buNone/>
              <a:defRPr sz="1400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F5B42B-19F3-4735-9BBF-FE7F4507B060}" type="datetime1">
              <a:rPr lang="en-US" altLang="zh-CN"/>
              <a:pPr>
                <a:defRPr/>
              </a:pPr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9D8E9B-01DC-4B7B-B1EF-003B5A31D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7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6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7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7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63" Type="http://schemas.openxmlformats.org/officeDocument/2006/relationships/slideLayout" Target="../slideLayouts/slideLayout117.xml"/><Relationship Id="rId68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61.xml"/><Relationship Id="rId71" Type="http://schemas.openxmlformats.org/officeDocument/2006/relationships/image" Target="../media/image6.jp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8" Type="http://schemas.openxmlformats.org/officeDocument/2006/relationships/slideLayout" Target="../slideLayouts/slideLayout112.xml"/><Relationship Id="rId6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56" Type="http://schemas.openxmlformats.org/officeDocument/2006/relationships/slideLayout" Target="../slideLayouts/slideLayout110.xml"/><Relationship Id="rId64" Type="http://schemas.openxmlformats.org/officeDocument/2006/relationships/slideLayout" Target="../slideLayouts/slideLayout118.xml"/><Relationship Id="rId69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59" Type="http://schemas.openxmlformats.org/officeDocument/2006/relationships/slideLayout" Target="../slideLayouts/slideLayout113.xml"/><Relationship Id="rId67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62" Type="http://schemas.openxmlformats.org/officeDocument/2006/relationships/slideLayout" Target="../slideLayouts/slideLayout116.xml"/><Relationship Id="rId70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57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60" Type="http://schemas.openxmlformats.org/officeDocument/2006/relationships/slideLayout" Target="../slideLayouts/slideLayout114.xml"/><Relationship Id="rId6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88.xml"/><Relationship Id="rId50" Type="http://schemas.openxmlformats.org/officeDocument/2006/relationships/slideLayout" Target="../slideLayouts/slideLayout104.xml"/><Relationship Id="rId55" Type="http://schemas.openxmlformats.org/officeDocument/2006/relationships/slideLayout" Target="../slideLayouts/slideLayout10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2558" y="305395"/>
            <a:ext cx="11593288" cy="62695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72" r:id="rId21"/>
    <p:sldLayoutId id="2147483673" r:id="rId22"/>
    <p:sldLayoutId id="2147483676" r:id="rId23"/>
    <p:sldLayoutId id="2147483677" r:id="rId24"/>
    <p:sldLayoutId id="2147483678" r:id="rId25"/>
    <p:sldLayoutId id="2147483679" r:id="rId2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1217491" rtl="0" fontAlgn="base">
        <a:spcBef>
          <a:spcPct val="0"/>
        </a:spcBef>
        <a:spcAft>
          <a:spcPct val="0"/>
        </a:spcAft>
        <a:defRPr sz="57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2pPr>
      <a:lvl3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3pPr>
      <a:lvl4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4pPr>
      <a:lvl5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5pPr>
      <a:lvl6pPr marL="457154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6pPr>
      <a:lvl7pPr marL="914309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7pPr>
      <a:lvl8pPr marL="1371463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8pPr>
      <a:lvl9pPr marL="1828617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9pPr>
    </p:titleStyle>
    <p:bodyStyle>
      <a:lvl1pPr marL="455567" indent="-455567" algn="l" defTabSz="1217491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14" indent="-379375" algn="l" defTabSz="1217491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61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00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339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3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="" xmlns:a16="http://schemas.microsoft.com/office/drawing/2014/main" id="{7EC3CD97-E528-4BF7-8931-FC29C269FE67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22859CA-1EB1-44CE-AE41-61780C8B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F1941-8815-4929-ABF0-3C3C8850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5F4E00-EBD8-4020-863C-EB74420B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E97236-BE1B-4FFA-B25A-4BE0C147A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0FA4E1-9E32-4909-B8E1-614718068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4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="" xmlns:a16="http://schemas.microsoft.com/office/drawing/2014/main" id="{7EC3CD97-E528-4BF7-8931-FC29C269FE67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22859CA-1EB1-44CE-AE41-61780C8B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F1941-8815-4929-ABF0-3C3C8850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5F4E00-EBD8-4020-863C-EB74420B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E97236-BE1B-4FFA-B25A-4BE0C147A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0FA4E1-9E32-4909-B8E1-614718068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  <p:sldLayoutId id="2147483859" r:id="rId30"/>
    <p:sldLayoutId id="2147483860" r:id="rId31"/>
    <p:sldLayoutId id="2147483861" r:id="rId32"/>
    <p:sldLayoutId id="2147483862" r:id="rId33"/>
    <p:sldLayoutId id="2147483863" r:id="rId34"/>
    <p:sldLayoutId id="2147483864" r:id="rId35"/>
    <p:sldLayoutId id="2147483865" r:id="rId36"/>
    <p:sldLayoutId id="2147483866" r:id="rId37"/>
    <p:sldLayoutId id="2147483867" r:id="rId38"/>
    <p:sldLayoutId id="2147483868" r:id="rId39"/>
    <p:sldLayoutId id="2147483869" r:id="rId40"/>
    <p:sldLayoutId id="2147483870" r:id="rId41"/>
    <p:sldLayoutId id="2147483871" r:id="rId42"/>
    <p:sldLayoutId id="2147483872" r:id="rId43"/>
    <p:sldLayoutId id="2147483873" r:id="rId44"/>
    <p:sldLayoutId id="2147483874" r:id="rId45"/>
    <p:sldLayoutId id="2147483875" r:id="rId46"/>
    <p:sldLayoutId id="2147483876" r:id="rId47"/>
    <p:sldLayoutId id="2147483877" r:id="rId48"/>
    <p:sldLayoutId id="2147483878" r:id="rId49"/>
    <p:sldLayoutId id="2147483879" r:id="rId50"/>
    <p:sldLayoutId id="2147483880" r:id="rId51"/>
    <p:sldLayoutId id="2147483881" r:id="rId52"/>
    <p:sldLayoutId id="2147483882" r:id="rId53"/>
    <p:sldLayoutId id="2147483883" r:id="rId54"/>
    <p:sldLayoutId id="2147483884" r:id="rId55"/>
    <p:sldLayoutId id="2147483885" r:id="rId56"/>
    <p:sldLayoutId id="2147483886" r:id="rId57"/>
    <p:sldLayoutId id="2147483887" r:id="rId58"/>
    <p:sldLayoutId id="2147483888" r:id="rId59"/>
    <p:sldLayoutId id="2147483889" r:id="rId60"/>
    <p:sldLayoutId id="2147483890" r:id="rId61"/>
    <p:sldLayoutId id="2147483891" r:id="rId62"/>
    <p:sldLayoutId id="2147483892" r:id="rId63"/>
    <p:sldLayoutId id="2147483893" r:id="rId64"/>
    <p:sldLayoutId id="2147483894" r:id="rId65"/>
    <p:sldLayoutId id="2147483895" r:id="rId66"/>
    <p:sldLayoutId id="2147483896" r:id="rId67"/>
    <p:sldLayoutId id="2147483897" r:id="rId68"/>
    <p:sldLayoutId id="2147483898" r:id="rId69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121904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4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6" indent="-380952" algn="l" defTabSz="121904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4" indent="-304762" algn="l" defTabSz="121904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7" indent="-304762" algn="l" defTabSz="121904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29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0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5.gif"/><Relationship Id="rId17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2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0"/>
            <a:ext cx="12187592" cy="6855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039" y="1340768"/>
            <a:ext cx="8053514" cy="1694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8" y="3264910"/>
            <a:ext cx="5040560" cy="34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5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3" y="1165943"/>
            <a:ext cx="11449272" cy="23762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566" y="332656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1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659" y="332656"/>
            <a:ext cx="127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446" y="3487997"/>
            <a:ext cx="1101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Làm tròn số 62 000 đến hàng chục nghìn</a:t>
            </a:r>
            <a:r>
              <a:rPr lang="vi-VN" sz="2800" dirty="0" smtClean="0"/>
              <a:t>.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265" y="3971953"/>
            <a:ext cx="1122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</a:t>
            </a:r>
            <a:r>
              <a:rPr lang="vi-VN" sz="2800" b="1" dirty="0" smtClean="0">
                <a:solidFill>
                  <a:srgbClr val="FF0000"/>
                </a:solidFill>
              </a:rPr>
              <a:t>Khi </a:t>
            </a:r>
            <a:r>
              <a:rPr lang="vi-VN" sz="2800" b="1" dirty="0">
                <a:solidFill>
                  <a:srgbClr val="FF0000"/>
                </a:solidFill>
              </a:rPr>
              <a:t>làm tròn số 62 000 đến hàng chục nghìn ta được: 60 000 (vì 2 &lt; 5</a:t>
            </a:r>
            <a:r>
              <a:rPr lang="vi-VN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446" y="4440382"/>
            <a:ext cx="10896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Sắp xếp các số dưới đây theo thứ tự từ bé đến lớn: 15 896, 15 968, </a:t>
            </a:r>
            <a:endParaRPr lang="en-GB" sz="2800" dirty="0" smtClean="0"/>
          </a:p>
          <a:p>
            <a:r>
              <a:rPr lang="vi-VN" sz="2800" dirty="0" smtClean="0"/>
              <a:t>15 </a:t>
            </a:r>
            <a:r>
              <a:rPr lang="vi-VN" sz="2800" dirty="0"/>
              <a:t>986, 15 698</a:t>
            </a:r>
            <a:r>
              <a:rPr lang="vi-VN" sz="2800" dirty="0" smtClean="0"/>
              <a:t>.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6264" y="5346600"/>
            <a:ext cx="1122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</a:t>
            </a:r>
            <a:r>
              <a:rPr lang="en-US" sz="2800" b="1" dirty="0">
                <a:solidFill>
                  <a:srgbClr val="FF0000"/>
                </a:solidFill>
              </a:rPr>
              <a:t>Ta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: 15 698 &lt; 15 896 &lt; 15 968 &lt; 15 986.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Sắp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 15 698, 15 896, 15 968, 15 986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0870" y="2480821"/>
            <a:ext cx="12241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62 500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4673" y="2461189"/>
            <a:ext cx="12241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66 500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3558" y="2493444"/>
            <a:ext cx="12241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68 </a:t>
            </a:r>
            <a:r>
              <a:rPr lang="en-GB" sz="2800" b="1" dirty="0">
                <a:solidFill>
                  <a:srgbClr val="C00000"/>
                </a:solidFill>
              </a:rPr>
              <a:t>0</a:t>
            </a:r>
            <a:r>
              <a:rPr lang="en-GB" sz="2800" b="1" dirty="0" smtClean="0">
                <a:solidFill>
                  <a:srgbClr val="C00000"/>
                </a:solidFill>
              </a:rPr>
              <a:t>00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6" y="887127"/>
            <a:ext cx="6591300" cy="25146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86" y="887127"/>
            <a:ext cx="4981575" cy="2543175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09" y="4604232"/>
            <a:ext cx="1601896" cy="22780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397EB67-6759-40DD-9FEB-4B7911005DA6}"/>
              </a:ext>
            </a:extLst>
          </p:cNvPr>
          <p:cNvSpPr txBox="1"/>
          <p:nvPr/>
        </p:nvSpPr>
        <p:spPr>
          <a:xfrm>
            <a:off x="1528077" y="320087"/>
            <a:ext cx="3456384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28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Đặt</a:t>
            </a:r>
            <a:r>
              <a:rPr lang="en-US" sz="2800" b="1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tính</a:t>
            </a:r>
            <a:r>
              <a:rPr lang="en-US" sz="2800" b="1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rồi</a:t>
            </a:r>
            <a:r>
              <a:rPr lang="en-US" sz="2800" b="1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tính</a:t>
            </a:r>
            <a:r>
              <a:rPr lang="en-US" sz="2800" b="1" kern="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en-US" sz="28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2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BF879D3-308E-4968-B655-D1F20530161F}"/>
              </a:ext>
            </a:extLst>
          </p:cNvPr>
          <p:cNvGrpSpPr/>
          <p:nvPr/>
        </p:nvGrpSpPr>
        <p:grpSpPr>
          <a:xfrm>
            <a:off x="1198662" y="3501011"/>
            <a:ext cx="2197555" cy="1103221"/>
            <a:chOff x="2768322" y="1255663"/>
            <a:chExt cx="2982238" cy="110322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134905B-A03C-41B8-8810-6B91BDBFF0A8}"/>
                </a:ext>
              </a:extLst>
            </p:cNvPr>
            <p:cNvSpPr txBox="1"/>
            <p:nvPr/>
          </p:nvSpPr>
          <p:spPr>
            <a:xfrm>
              <a:off x="3149601" y="1255663"/>
              <a:ext cx="26009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39 178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17 416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2358884"/>
              <a:ext cx="186628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A6A31B0-9A89-4702-A8AF-4A509B6F112D}"/>
                </a:ext>
              </a:extLst>
            </p:cNvPr>
            <p:cNvSpPr txBox="1"/>
            <p:nvPr/>
          </p:nvSpPr>
          <p:spPr>
            <a:xfrm>
              <a:off x="2768322" y="1471106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B79FF9-C073-4E14-84FD-E1142F5C6D7D}"/>
              </a:ext>
            </a:extLst>
          </p:cNvPr>
          <p:cNvSpPr txBox="1"/>
          <p:nvPr/>
        </p:nvSpPr>
        <p:spPr>
          <a:xfrm>
            <a:off x="1363430" y="4587656"/>
            <a:ext cx="164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56 594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29854" y="4630236"/>
            <a:ext cx="1601896" cy="227808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BF879D3-308E-4968-B655-D1F20530161F}"/>
              </a:ext>
            </a:extLst>
          </p:cNvPr>
          <p:cNvGrpSpPr/>
          <p:nvPr/>
        </p:nvGrpSpPr>
        <p:grpSpPr>
          <a:xfrm>
            <a:off x="1198662" y="3725881"/>
            <a:ext cx="1656185" cy="887778"/>
            <a:chOff x="2768322" y="1471106"/>
            <a:chExt cx="2247560" cy="88777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2358884"/>
              <a:ext cx="186628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A6A31B0-9A89-4702-A8AF-4A509B6F112D}"/>
                </a:ext>
              </a:extLst>
            </p:cNvPr>
            <p:cNvSpPr txBox="1"/>
            <p:nvPr/>
          </p:nvSpPr>
          <p:spPr>
            <a:xfrm>
              <a:off x="2768322" y="1471106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0B79FF9-C073-4E14-84FD-E1142F5C6D7D}"/>
              </a:ext>
            </a:extLst>
          </p:cNvPr>
          <p:cNvSpPr txBox="1"/>
          <p:nvPr/>
        </p:nvSpPr>
        <p:spPr>
          <a:xfrm>
            <a:off x="3798139" y="4531792"/>
            <a:ext cx="164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81 755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BF879D3-308E-4968-B655-D1F20530161F}"/>
              </a:ext>
            </a:extLst>
          </p:cNvPr>
          <p:cNvGrpSpPr/>
          <p:nvPr/>
        </p:nvGrpSpPr>
        <p:grpSpPr>
          <a:xfrm>
            <a:off x="3498438" y="3475008"/>
            <a:ext cx="2197555" cy="1103221"/>
            <a:chOff x="2768322" y="1255663"/>
            <a:chExt cx="2982238" cy="1103221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134905B-A03C-41B8-8810-6B91BDBFF0A8}"/>
                </a:ext>
              </a:extLst>
            </p:cNvPr>
            <p:cNvSpPr txBox="1"/>
            <p:nvPr/>
          </p:nvSpPr>
          <p:spPr>
            <a:xfrm>
              <a:off x="3149601" y="1255663"/>
              <a:ext cx="26009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86 293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4 538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2358884"/>
              <a:ext cx="186628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A6A31B0-9A89-4702-A8AF-4A509B6F112D}"/>
                </a:ext>
              </a:extLst>
            </p:cNvPr>
            <p:cNvSpPr txBox="1"/>
            <p:nvPr/>
          </p:nvSpPr>
          <p:spPr>
            <a:xfrm>
              <a:off x="2768322" y="1471106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0B79FF9-C073-4E14-84FD-E1142F5C6D7D}"/>
              </a:ext>
            </a:extLst>
          </p:cNvPr>
          <p:cNvSpPr txBox="1"/>
          <p:nvPr/>
        </p:nvSpPr>
        <p:spPr>
          <a:xfrm>
            <a:off x="6102784" y="4531792"/>
            <a:ext cx="164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83 848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BF879D3-308E-4968-B655-D1F20530161F}"/>
              </a:ext>
            </a:extLst>
          </p:cNvPr>
          <p:cNvGrpSpPr/>
          <p:nvPr/>
        </p:nvGrpSpPr>
        <p:grpSpPr>
          <a:xfrm>
            <a:off x="5879182" y="3484435"/>
            <a:ext cx="2197555" cy="1103221"/>
            <a:chOff x="2768322" y="1255663"/>
            <a:chExt cx="2982238" cy="110322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2134905B-A03C-41B8-8810-6B91BDBFF0A8}"/>
                </a:ext>
              </a:extLst>
            </p:cNvPr>
            <p:cNvSpPr txBox="1"/>
            <p:nvPr/>
          </p:nvSpPr>
          <p:spPr>
            <a:xfrm>
              <a:off x="3149601" y="1255663"/>
              <a:ext cx="26009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41 924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2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2358884"/>
              <a:ext cx="186628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A6A31B0-9A89-4702-A8AF-4A509B6F112D}"/>
                </a:ext>
              </a:extLst>
            </p:cNvPr>
            <p:cNvSpPr txBox="1"/>
            <p:nvPr/>
          </p:nvSpPr>
          <p:spPr>
            <a:xfrm>
              <a:off x="2768322" y="1471106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0" name="TextBox 43">
            <a:extLst>
              <a:ext uri="{FF2B5EF4-FFF2-40B4-BE49-F238E27FC236}">
                <a16:creationId xmlns="" xmlns:a16="http://schemas.microsoft.com/office/drawing/2014/main" id="{5BED9693-7297-41A6-89C4-BAD052E1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255" y="34637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9">
            <a:extLst>
              <a:ext uri="{FF2B5EF4-FFF2-40B4-BE49-F238E27FC236}">
                <a16:creationId xmlns="" xmlns:a16="http://schemas.microsoft.com/office/drawing/2014/main" id="{D9F519B5-4D29-4A80-8881-1627C75A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851" y="3507669"/>
            <a:ext cx="1517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35 920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36">
            <a:extLst>
              <a:ext uri="{FF2B5EF4-FFF2-40B4-BE49-F238E27FC236}">
                <a16:creationId xmlns="" xmlns:a16="http://schemas.microsoft.com/office/drawing/2014/main" id="{70DED31A-E6EC-4700-9762-1E2767C2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064" y="404855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Box 38">
            <a:extLst>
              <a:ext uri="{FF2B5EF4-FFF2-40B4-BE49-F238E27FC236}">
                <a16:creationId xmlns="" xmlns:a16="http://schemas.microsoft.com/office/drawing/2014/main" id="{A6CC2B06-D191-4453-A495-4637A959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647" y="3947017"/>
            <a:ext cx="325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="" xmlns:a16="http://schemas.microsoft.com/office/drawing/2014/main" id="{816391FD-A008-4A4F-9A14-44CB00A4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317" y="404855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="" xmlns:a16="http://schemas.microsoft.com/office/drawing/2014/main" id="{B44A66DF-D255-4134-A605-32433E99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797" y="4397086"/>
            <a:ext cx="447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="" xmlns:a16="http://schemas.microsoft.com/office/drawing/2014/main" id="{842F0491-4E82-498F-AE6E-7679A1A1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993" y="4414880"/>
            <a:ext cx="183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TextBox 38">
            <a:extLst>
              <a:ext uri="{FF2B5EF4-FFF2-40B4-BE49-F238E27FC236}">
                <a16:creationId xmlns="" xmlns:a16="http://schemas.microsoft.com/office/drawing/2014/main" id="{CEEA57E8-346F-4868-9430-B094ED4D0B8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93213" y="3982597"/>
            <a:ext cx="384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797" y="4863011"/>
            <a:ext cx="49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9" name="Group 66">
            <a:extLst>
              <a:ext uri="{FF2B5EF4-FFF2-40B4-BE49-F238E27FC236}">
                <a16:creationId xmlns="" xmlns:a16="http://schemas.microsoft.com/office/drawing/2014/main" id="{08904430-3EAA-4F15-9EA7-828DF6A7C50C}"/>
              </a:ext>
            </a:extLst>
          </p:cNvPr>
          <p:cNvGrpSpPr>
            <a:grpSpLocks/>
          </p:cNvGrpSpPr>
          <p:nvPr/>
        </p:nvGrpSpPr>
        <p:grpSpPr bwMode="auto">
          <a:xfrm>
            <a:off x="9399033" y="3516224"/>
            <a:ext cx="784199" cy="846017"/>
            <a:chOff x="2299" y="1252"/>
            <a:chExt cx="438" cy="51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D6C9F9F2-A2C4-422A-B976-591DC9E8259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AED598A2-CD5B-45F0-99AA-80B5D9F04CBE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0" cy="517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sp>
        <p:nvSpPr>
          <p:cNvPr id="52" name="TextBox 36">
            <a:extLst>
              <a:ext uri="{FF2B5EF4-FFF2-40B4-BE49-F238E27FC236}">
                <a16:creationId xmlns="" xmlns:a16="http://schemas.microsoft.com/office/drawing/2014/main" id="{98FC677D-0891-4484-AD22-F41AB0A0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991" y="40328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TextBox 38">
            <a:extLst>
              <a:ext uri="{FF2B5EF4-FFF2-40B4-BE49-F238E27FC236}">
                <a16:creationId xmlns="" xmlns:a16="http://schemas.microsoft.com/office/drawing/2014/main" id="{153D5443-BDA1-43A6-805B-11D35CFE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4927" y="4014442"/>
            <a:ext cx="330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222" y="4878189"/>
            <a:ext cx="49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262" y="5333396"/>
            <a:ext cx="49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3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0" y="3717032"/>
            <a:ext cx="3030826" cy="2278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152" y="320087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vi-VN" sz="2800" dirty="0" smtClean="0"/>
              <a:t>Dưới </a:t>
            </a:r>
            <a:r>
              <a:rPr lang="vi-VN" sz="2800" dirty="0"/>
              <a:t>đây là bảng số liệu thống kê lượng tinh dầu tràm của một cửa hàng đã bán được trong ba tháng cuối năm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s://img.loigiaihay.com/picture/2022/0614/bai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5" y="1281903"/>
            <a:ext cx="9649073" cy="1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582" y="2886649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Dựa vào bảng trên, hãy trả lời các câu hỏi:</a:t>
            </a:r>
          </a:p>
          <a:p>
            <a:r>
              <a:rPr lang="vi-VN" sz="2800" dirty="0"/>
              <a:t>a) Tháng 11 cửa hàng bán được bao nhiêu mi-li-lít tinh dầu tràm?</a:t>
            </a:r>
          </a:p>
          <a:p>
            <a:r>
              <a:rPr lang="vi-VN" sz="2800" dirty="0"/>
              <a:t>b) Tháng nào cửa hàng bán được nhiều tinh dầu tràm nhất?</a:t>
            </a:r>
          </a:p>
          <a:p>
            <a:r>
              <a:rPr lang="vi-VN" sz="2800" dirty="0"/>
              <a:t>c) Cả ba tháng cửa hàng bán được bao nhiêu mi-li-lít tinh dầu tràm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54646" y="3789040"/>
            <a:ext cx="604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598" y="4221088"/>
            <a:ext cx="2376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4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0" y="3717032"/>
            <a:ext cx="3030826" cy="2278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152" y="320087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vi-VN" sz="2800" dirty="0" smtClean="0"/>
              <a:t>Dưới </a:t>
            </a:r>
            <a:r>
              <a:rPr lang="vi-VN" sz="2800" dirty="0"/>
              <a:t>đây là bảng số liệu thống kê lượng tinh dầu tràm của một cửa hàng đã bán được trong ba tháng cuối năm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s://img.loigiaihay.com/picture/2022/0614/bai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5" y="1281903"/>
            <a:ext cx="9649073" cy="1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582" y="2886649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Dựa vào bảng trên, hãy trả lời các câu hỏi:</a:t>
            </a:r>
          </a:p>
          <a:p>
            <a:r>
              <a:rPr lang="vi-VN" sz="2800" dirty="0"/>
              <a:t>a) Tháng 11 cửa hàng bán được bao nhiêu mi-li-lít tinh dầu tràm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54646" y="3789040"/>
            <a:ext cx="604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598" y="4221088"/>
            <a:ext cx="2376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582" y="432052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</a:t>
            </a:r>
            <a:r>
              <a:rPr lang="vi-VN" sz="2800" b="1" dirty="0" smtClean="0">
                <a:solidFill>
                  <a:srgbClr val="C00000"/>
                </a:solidFill>
              </a:rPr>
              <a:t>Tháng </a:t>
            </a:r>
            <a:r>
              <a:rPr lang="vi-VN" sz="2800" b="1" dirty="0">
                <a:solidFill>
                  <a:srgbClr val="C00000"/>
                </a:solidFill>
              </a:rPr>
              <a:t>11 cửa hàng bán được 2 250 mi-li-lít tinh dầu tràm</a:t>
            </a:r>
            <a:r>
              <a:rPr lang="vi-VN" sz="2800" b="1" dirty="0" smtClean="0">
                <a:solidFill>
                  <a:srgbClr val="C00000"/>
                </a:solidFill>
              </a:rPr>
              <a:t>.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67214" y="1474730"/>
            <a:ext cx="1944216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0" y="3717032"/>
            <a:ext cx="3030826" cy="2278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152" y="320087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vi-VN" sz="2800" dirty="0" smtClean="0"/>
              <a:t>Dưới </a:t>
            </a:r>
            <a:r>
              <a:rPr lang="vi-VN" sz="2800" dirty="0"/>
              <a:t>đây là bảng số liệu thống kê lượng tinh dầu tràm của một cửa hàng đã bán được trong ba tháng cuối năm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s://img.loigiaihay.com/picture/2022/0614/bai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5" y="1281903"/>
            <a:ext cx="9649073" cy="1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582" y="2886649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Dựa vào bảng trên, hãy trả lời các câu hỏi:</a:t>
            </a:r>
          </a:p>
          <a:p>
            <a:r>
              <a:rPr lang="vi-VN" sz="2800" dirty="0"/>
              <a:t>a) Tháng 11 cửa hàng bán được bao nhiêu mi-li-lít tinh dầu tràm?</a:t>
            </a:r>
          </a:p>
          <a:p>
            <a:r>
              <a:rPr lang="vi-VN" sz="2800" dirty="0"/>
              <a:t>b) Tháng nào cửa hàng bán được nhiều tinh dầu tràm nhất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54646" y="4581128"/>
            <a:ext cx="604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2598" y="5013176"/>
            <a:ext cx="2376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111430" y="1441633"/>
            <a:ext cx="1944216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8582" y="51917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</a:t>
            </a:r>
            <a:r>
              <a:rPr lang="vi-VN" sz="2800" b="1" dirty="0" smtClean="0">
                <a:solidFill>
                  <a:srgbClr val="C00000"/>
                </a:solidFill>
              </a:rPr>
              <a:t>Tháng 1</a:t>
            </a:r>
            <a:r>
              <a:rPr lang="en-GB" sz="2800" b="1" dirty="0" smtClean="0">
                <a:solidFill>
                  <a:srgbClr val="C00000"/>
                </a:solidFill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</a:rPr>
              <a:t> </a:t>
            </a:r>
            <a:r>
              <a:rPr lang="vi-VN" sz="2800" b="1" dirty="0">
                <a:solidFill>
                  <a:srgbClr val="C00000"/>
                </a:solidFill>
              </a:rPr>
              <a:t>cửa hàng bán được </a:t>
            </a:r>
            <a:r>
              <a:rPr lang="en-GB" sz="2800" b="1" dirty="0" err="1" smtClean="0">
                <a:solidFill>
                  <a:srgbClr val="C00000"/>
                </a:solidFill>
              </a:rPr>
              <a:t>nhiều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</a:rPr>
              <a:t>tinh </a:t>
            </a:r>
            <a:r>
              <a:rPr lang="vi-VN" sz="2800" b="1" dirty="0">
                <a:solidFill>
                  <a:srgbClr val="C00000"/>
                </a:solidFill>
              </a:rPr>
              <a:t>dầu tràm</a:t>
            </a:r>
            <a:r>
              <a:rPr lang="vi-VN" sz="2800" b="1" dirty="0" smtClean="0">
                <a:solidFill>
                  <a:srgbClr val="C00000"/>
                </a:solidFill>
              </a:rPr>
              <a:t>.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4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0" y="3717032"/>
            <a:ext cx="3030826" cy="2278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152" y="320087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vi-VN" sz="2800" dirty="0" smtClean="0"/>
              <a:t>Dưới </a:t>
            </a:r>
            <a:r>
              <a:rPr lang="vi-VN" sz="2800" dirty="0"/>
              <a:t>đây là bảng số liệu thống kê lượng tinh dầu tràm của một cửa hàng đã bán được trong ba tháng cuối năm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s://img.loigiaihay.com/picture/2022/0614/bai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221499"/>
            <a:ext cx="9649073" cy="1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582" y="2886649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Dựa vào bảng trên, hãy trả lời các câu hỏi:</a:t>
            </a:r>
          </a:p>
          <a:p>
            <a:r>
              <a:rPr lang="vi-VN" sz="2800" dirty="0" smtClean="0"/>
              <a:t>c</a:t>
            </a:r>
            <a:r>
              <a:rPr lang="vi-VN" sz="2800" dirty="0"/>
              <a:t>) Cả ba tháng cửa hàng bán được bao nhiêu mi-li-lít tinh dầu tràm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54646" y="3789040"/>
            <a:ext cx="604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2598" y="4221088"/>
            <a:ext cx="2376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367014" y="1991561"/>
            <a:ext cx="5688632" cy="629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8582" y="437189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</a:t>
            </a:r>
            <a:r>
              <a:rPr lang="vi-VN" sz="2800" b="1" dirty="0">
                <a:solidFill>
                  <a:srgbClr val="C00000"/>
                </a:solidFill>
              </a:rPr>
              <a:t>Số mi-li-lít tinh dầu tràm cả ba tháng cửa hàng bán được là: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</a:rPr>
              <a:t>             3 200 + 2 250 + 4 800 = 10 250 (ml)</a:t>
            </a:r>
          </a:p>
        </p:txBody>
      </p:sp>
    </p:spTree>
    <p:extLst>
      <p:ext uri="{BB962C8B-B14F-4D97-AF65-F5344CB8AC3E}">
        <p14:creationId xmlns:p14="http://schemas.microsoft.com/office/powerpoint/2010/main" val="354363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393757"/>
            <a:ext cx="83187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75E2B0-3B47-4ACD-957D-EC1947EF9D87}"/>
              </a:ext>
            </a:extLst>
          </p:cNvPr>
          <p:cNvSpPr txBox="1"/>
          <p:nvPr/>
        </p:nvSpPr>
        <p:spPr>
          <a:xfrm>
            <a:off x="2465640" y="374066"/>
            <a:ext cx="64724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DẪN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endParaRPr lang="en-US" sz="3733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1D964D-101E-4569-90D4-EF813A2F6A19}"/>
              </a:ext>
            </a:extLst>
          </p:cNvPr>
          <p:cNvSpPr txBox="1"/>
          <p:nvPr/>
        </p:nvSpPr>
        <p:spPr>
          <a:xfrm>
            <a:off x="1525323" y="2599404"/>
            <a:ext cx="2966483" cy="152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33" b="1" dirty="0">
                <a:solidFill>
                  <a:schemeClr val="bg1"/>
                </a:solidFill>
              </a:rPr>
              <a:t>Hoàn thành vở bài tập</a:t>
            </a:r>
            <a:endParaRPr lang="en-US" sz="3333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B64B49B-80AB-408B-8490-9C58BA0E69DE}"/>
              </a:ext>
            </a:extLst>
          </p:cNvPr>
          <p:cNvSpPr txBox="1"/>
          <p:nvPr/>
        </p:nvSpPr>
        <p:spPr>
          <a:xfrm>
            <a:off x="4491806" y="2836302"/>
            <a:ext cx="3331592" cy="86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Chuẩn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 smtClean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mới</a:t>
            </a:r>
            <a:endParaRPr lang="en-US" sz="3333" b="1" dirty="0">
              <a:solidFill>
                <a:schemeClr val="bg1"/>
              </a:solidFill>
              <a:ea typeface="Nunito"/>
              <a:cs typeface="Arial" panose="020B0604020202020204" pitchFamily="34" charset="0"/>
              <a:sym typeface="Nunito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="" xmlns:a16="http://schemas.microsoft.com/office/drawing/2014/main" id="{3F63BAC5-9EC2-4336-94A1-A4B9726E593C}"/>
              </a:ext>
            </a:extLst>
          </p:cNvPr>
          <p:cNvGrpSpPr/>
          <p:nvPr/>
        </p:nvGrpSpPr>
        <p:grpSpPr>
          <a:xfrm>
            <a:off x="2808445" y="1807947"/>
            <a:ext cx="817502" cy="833541"/>
            <a:chOff x="0" y="0"/>
            <a:chExt cx="1746277" cy="1746277"/>
          </a:xfrm>
        </p:grpSpPr>
        <p:grpSp>
          <p:nvGrpSpPr>
            <p:cNvPr id="18" name="Group 4">
              <a:extLst>
                <a:ext uri="{FF2B5EF4-FFF2-40B4-BE49-F238E27FC236}">
                  <a16:creationId xmlns="" xmlns:a16="http://schemas.microsoft.com/office/drawing/2014/main" id="{8B048150-3418-41D0-A947-A8ED6B353D6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0" name="Freeform 5">
                <a:extLst>
                  <a:ext uri="{FF2B5EF4-FFF2-40B4-BE49-F238E27FC236}">
                    <a16:creationId xmlns="" xmlns:a16="http://schemas.microsoft.com/office/drawing/2014/main" id="{A5D3EDB0-FF53-48FB-8604-6AFC76D7CF0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9" name="Picture 6">
              <a:extLst>
                <a:ext uri="{FF2B5EF4-FFF2-40B4-BE49-F238E27FC236}">
                  <a16:creationId xmlns="" xmlns:a16="http://schemas.microsoft.com/office/drawing/2014/main" id="{8339F5F9-0C6E-45DF-B7F0-F03D70A8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="" xmlns:a16="http://schemas.microsoft.com/office/drawing/2014/main" id="{92B381D5-169F-404E-9E53-A3A7BA553633}"/>
              </a:ext>
            </a:extLst>
          </p:cNvPr>
          <p:cNvGrpSpPr/>
          <p:nvPr/>
        </p:nvGrpSpPr>
        <p:grpSpPr>
          <a:xfrm>
            <a:off x="5647611" y="1807946"/>
            <a:ext cx="821167" cy="833541"/>
            <a:chOff x="0" y="0"/>
            <a:chExt cx="1746277" cy="1746277"/>
          </a:xfrm>
        </p:grpSpPr>
        <p:grpSp>
          <p:nvGrpSpPr>
            <p:cNvPr id="22" name="Group 12">
              <a:extLst>
                <a:ext uri="{FF2B5EF4-FFF2-40B4-BE49-F238E27FC236}">
                  <a16:creationId xmlns="" xmlns:a16="http://schemas.microsoft.com/office/drawing/2014/main" id="{4DB3B659-8347-4EC4-BDAE-2D18BAA8CF77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4" name="Freeform 13">
                <a:extLst>
                  <a:ext uri="{FF2B5EF4-FFF2-40B4-BE49-F238E27FC236}">
                    <a16:creationId xmlns="" xmlns:a16="http://schemas.microsoft.com/office/drawing/2014/main" id="{650F7320-ABBA-45F3-AEB4-57B55B7AC6E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23" name="Picture 14">
              <a:extLst>
                <a:ext uri="{FF2B5EF4-FFF2-40B4-BE49-F238E27FC236}">
                  <a16:creationId xmlns="" xmlns:a16="http://schemas.microsoft.com/office/drawing/2014/main" id="{CB34024D-7C24-4F96-8558-10CB7911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5" b="97941" l="10000" r="767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5406" y="2488100"/>
            <a:ext cx="4845523" cy="39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" y="1687"/>
            <a:ext cx="12186005" cy="685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64" y="1830997"/>
            <a:ext cx="9259234" cy="34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87238" cy="685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94" y="3140968"/>
            <a:ext cx="5040560" cy="347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98" y="1279564"/>
            <a:ext cx="9414890" cy="23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4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00" y="1498852"/>
            <a:ext cx="8635986" cy="4933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67" y="1600438"/>
            <a:ext cx="3047603" cy="3047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5868" y="271345"/>
            <a:ext cx="10158677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MÊ 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85741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41" y="1946921"/>
            <a:ext cx="2066203" cy="2066203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70" y="1113243"/>
            <a:ext cx="2031735" cy="2031735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53" y="298910"/>
            <a:ext cx="1422215" cy="7111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chơi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12" y="2209959"/>
            <a:ext cx="2146020" cy="1740016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46" y="2413134"/>
            <a:ext cx="1273865" cy="1273865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7571" y="2149851"/>
            <a:ext cx="1909472" cy="1990257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5934" y="5968669"/>
            <a:ext cx="1422215" cy="71110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r>
              <a:rPr lang="en-US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Kết thúc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3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636" y="2311546"/>
            <a:ext cx="6501553" cy="32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48">
              <a:defRPr/>
            </a:pPr>
            <a:r>
              <a:rPr lang="en-US" sz="3733" b="1" u="sng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733" b="1" u="sng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u="sng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33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 defTabSz="1219048">
              <a:defRPr/>
            </a:pP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chướng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2512" y="5890893"/>
            <a:ext cx="1726975" cy="888884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tục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7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801" y="2006785"/>
            <a:ext cx="203174" cy="386029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48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75772" y="169759"/>
            <a:ext cx="7769336" cy="1667716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3906" y="2565513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99 999</a:t>
            </a:r>
            <a:endParaRPr lang="en-US" sz="4800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906" y="393693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9 999</a:t>
            </a:r>
            <a:endParaRPr lang="en-US" sz="4800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20628" y="271789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628" y="407238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6975" y="527449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10 001</a:t>
            </a:r>
            <a:endParaRPr lang="en-US" sz="4800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628" y="5460735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7273" y="575035"/>
            <a:ext cx="84209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48">
              <a:defRPr/>
            </a:pPr>
            <a:r>
              <a:rPr lang="vi-VN" sz="3733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Số liền trước của 10 000 là: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49681" y="5909410"/>
            <a:ext cx="1303697" cy="736504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67" b="1" kern="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867" b="1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8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801" y="2006785"/>
            <a:ext cx="203174" cy="386029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48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214" y="447"/>
            <a:ext cx="9447570" cy="2209512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3906" y="2565513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cs typeface="Arial" pitchFamily="34" charset="0"/>
              </a:rPr>
              <a:t>số tròn chục nghìn </a:t>
            </a:r>
            <a:endParaRPr lang="en-US" sz="4800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906" y="393693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cs typeface="Arial" pitchFamily="34" charset="0"/>
              </a:rPr>
              <a:t>số tròn nghìn </a:t>
            </a:r>
            <a:endParaRPr lang="en-US" sz="4800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20628" y="271789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628" y="407238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3906" y="527449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cs typeface="Arial" pitchFamily="34" charset="0"/>
              </a:rPr>
              <a:t>số tròn chục</a:t>
            </a:r>
            <a:endParaRPr lang="en-US" sz="4800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628" y="5460735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6692" y="655488"/>
            <a:ext cx="8838049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48">
              <a:defRPr/>
            </a:pP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fr-FR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fr-FR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fr-FR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20 760 là: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49681" y="5909410"/>
            <a:ext cx="1303697" cy="736504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67" b="1" kern="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867" b="1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2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3801" y="2006785"/>
            <a:ext cx="203174" cy="386029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48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8170" y="227064"/>
            <a:ext cx="8489416" cy="1867381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906" y="2565513"/>
            <a:ext cx="8617945" cy="118517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3200" b="1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40 000</a:t>
            </a:r>
            <a:endParaRPr lang="en-US" sz="3200" b="1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3906" y="3936935"/>
            <a:ext cx="8617945" cy="1191691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3200" b="1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45 000</a:t>
            </a:r>
            <a:endParaRPr lang="en-US" sz="3200" b="1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628" y="271789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628" y="407238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3906" y="5274493"/>
                <a:ext cx="8617945" cy="1178667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1219048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32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en-US" sz="320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06" y="5274493"/>
                <a:ext cx="8617945" cy="11786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628" y="5460735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7122" y="437479"/>
            <a:ext cx="7996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48">
              <a:defRPr/>
            </a:pPr>
            <a:r>
              <a:rPr lang="en-US" sz="4400" b="1" dirty="0">
                <a:solidFill>
                  <a:prstClr val="white"/>
                </a:solidFill>
                <a:latin typeface="+mj-lt"/>
                <a:ea typeface="AvantGarde" pitchFamily="2" charset="0"/>
                <a:cs typeface="Arial" panose="020B0604020202020204" pitchFamily="34" charset="0"/>
              </a:rPr>
              <a:t>c) </a:t>
            </a:r>
            <a:r>
              <a:rPr lang="vi-VN" sz="4400" b="1" dirty="0">
                <a:solidFill>
                  <a:prstClr val="white"/>
                </a:solidFill>
                <a:latin typeface="+mj-lt"/>
                <a:ea typeface="AvantGarde" pitchFamily="2" charset="0"/>
                <a:cs typeface="Arial" panose="020B0604020202020204" pitchFamily="34" charset="0"/>
              </a:rPr>
              <a:t>Làm tròn số 45 279 đến hàng chục nghìn thì được số:</a:t>
            </a: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49681" y="5909410"/>
            <a:ext cx="1303697" cy="736504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867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endParaRPr lang="en-US" sz="1867" b="1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4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054" y="2428761"/>
            <a:ext cx="203174" cy="386029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48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71483" y="343618"/>
            <a:ext cx="8457296" cy="1761251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48">
              <a:defRPr/>
            </a:pP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d)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lớn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nhất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năm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159" y="2969928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10 000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159" y="411277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99 999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7880" y="3122308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7880" y="424822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159" y="5239341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100 000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7880" y="542558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6933" y="5874258"/>
            <a:ext cx="1303697" cy="736504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67" b="1" kern="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867" b="1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8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608</Words>
  <Application>Microsoft Office PowerPoint</Application>
  <PresentationFormat>Custom</PresentationFormat>
  <Paragraphs>115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微软雅黑</vt:lpstr>
      <vt:lpstr>宋体</vt:lpstr>
      <vt:lpstr>Arial</vt:lpstr>
      <vt:lpstr>Arial Rounded MT Bold</vt:lpstr>
      <vt:lpstr>Arial-Rounded</vt:lpstr>
      <vt:lpstr>AvantGarde</vt:lpstr>
      <vt:lpstr>Calibri</vt:lpstr>
      <vt:lpstr>Calibri Light</vt:lpstr>
      <vt:lpstr>Cambria Math</vt:lpstr>
      <vt:lpstr>ITC Avant Garde Std Bk</vt:lpstr>
      <vt:lpstr>Nunito</vt:lpstr>
      <vt:lpstr>Times New Roman</vt:lpstr>
      <vt:lpstr>Wingdings</vt:lpstr>
      <vt:lpstr>等线</vt:lpstr>
      <vt:lpstr>等线 Light</vt:lpstr>
      <vt:lpstr>1_Office Theme</vt:lpstr>
      <vt:lpstr>Custom Design</vt:lpstr>
      <vt:lpstr>1_Custom Design</vt:lpstr>
      <vt:lpstr>千图网拥有20W+精美PPT模板 更多PPT模板下载至：www.58pic.com/office/ppt​​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VŨ HỒNG</dc:creator>
  <cp:lastModifiedBy>TK VŨ HỒNG</cp:lastModifiedBy>
  <cp:revision>875</cp:revision>
  <dcterms:created xsi:type="dcterms:W3CDTF">2021-08-13T05:34:26Z</dcterms:created>
  <dcterms:modified xsi:type="dcterms:W3CDTF">2023-05-02T03:33:09Z</dcterms:modified>
</cp:coreProperties>
</file>