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03" r:id="rId3"/>
    <p:sldMasterId id="2147483739" r:id="rId4"/>
    <p:sldMasterId id="2147483751" r:id="rId5"/>
    <p:sldMasterId id="2147483763" r:id="rId6"/>
    <p:sldMasterId id="2147483776" r:id="rId7"/>
    <p:sldMasterId id="2147483788" r:id="rId8"/>
  </p:sldMasterIdLst>
  <p:notesMasterIdLst>
    <p:notesMasterId r:id="rId22"/>
  </p:notesMasterIdLst>
  <p:sldIdLst>
    <p:sldId id="532" r:id="rId9"/>
    <p:sldId id="520" r:id="rId10"/>
    <p:sldId id="521" r:id="rId11"/>
    <p:sldId id="530" r:id="rId12"/>
    <p:sldId id="531" r:id="rId13"/>
    <p:sldId id="485" r:id="rId14"/>
    <p:sldId id="486" r:id="rId15"/>
    <p:sldId id="533" r:id="rId16"/>
    <p:sldId id="536" r:id="rId17"/>
    <p:sldId id="534" r:id="rId18"/>
    <p:sldId id="524" r:id="rId19"/>
    <p:sldId id="525" r:id="rId20"/>
    <p:sldId id="526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gs" Target="tags/tag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33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812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5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1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49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39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089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42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520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37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4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69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439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003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135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20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657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08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606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467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9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34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528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139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68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77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44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9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342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49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8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305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371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17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53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126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768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759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101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113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6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675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817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163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455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743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22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EEAD-A892-44A6-8E0C-D041F94F16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09571-CC65-4931-8D92-23CD0BDB0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1346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EEAD-A892-44A6-8E0C-D041F94F16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09571-CC65-4931-8D92-23CD0BDB0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5318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EEAD-A892-44A6-8E0C-D041F94F16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09571-CC65-4931-8D92-23CD0BDB0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24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EEAD-A892-44A6-8E0C-D041F94F16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09571-CC65-4931-8D92-23CD0BDB0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96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EEAD-A892-44A6-8E0C-D041F94F16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09571-CC65-4931-8D92-23CD0BDB0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9634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EEAD-A892-44A6-8E0C-D041F94F16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09571-CC65-4931-8D92-23CD0BDB0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3465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EEAD-A892-44A6-8E0C-D041F94F16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09571-CC65-4931-8D92-23CD0BDB0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2452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EEAD-A892-44A6-8E0C-D041F94F16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09571-CC65-4931-8D92-23CD0BDB0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3723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EEAD-A892-44A6-8E0C-D041F94F16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09571-CC65-4931-8D92-23CD0BDB0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2075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EEAD-A892-44A6-8E0C-D041F94F16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09571-CC65-4931-8D92-23CD0BDB0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0502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EEAD-A892-44A6-8E0C-D041F94F16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09571-CC65-4931-8D92-23CD0BDB0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7412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8194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8617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25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3621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4490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6675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7551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7426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4845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5935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28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8" r:id="rId12"/>
    <p:sldLayoutId id="2147483679" r:id="rId13"/>
    <p:sldLayoutId id="2147483680" r:id="rId14"/>
    <p:sldLayoutId id="2147483681" r:id="rId15"/>
    <p:sldLayoutId id="2147483683" r:id="rId16"/>
    <p:sldLayoutId id="2147483699" r:id="rId17"/>
    <p:sldLayoutId id="2147483702" r:id="rId18"/>
    <p:sldLayoutId id="2147483775" r:id="rId19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5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1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8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0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EEAD-A892-44A6-8E0C-D041F94F16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09571-CC65-4931-8D92-23CD0BDB0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4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71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37C397C-C20B-45CA-9772-06C22B9DA5AC}"/>
              </a:ext>
            </a:extLst>
          </p:cNvPr>
          <p:cNvGrpSpPr/>
          <p:nvPr/>
        </p:nvGrpSpPr>
        <p:grpSpPr>
          <a:xfrm>
            <a:off x="2403514" y="1089937"/>
            <a:ext cx="915778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1F61C1-4F0F-428E-8737-BB9AD5B2E1C9}"/>
              </a:ext>
            </a:extLst>
          </p:cNvPr>
          <p:cNvGrpSpPr/>
          <p:nvPr/>
        </p:nvGrpSpPr>
        <p:grpSpPr>
          <a:xfrm>
            <a:off x="1352611" y="851944"/>
            <a:ext cx="1593890" cy="156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BF438F-4EDE-4C2F-A135-3FC2C125FF3C}"/>
              </a:ext>
            </a:extLst>
          </p:cNvPr>
          <p:cNvSpPr txBox="1"/>
          <p:nvPr/>
        </p:nvSpPr>
        <p:spPr>
          <a:xfrm>
            <a:off x="852558" y="1320274"/>
            <a:ext cx="259399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16226C-66DF-4FC2-B66E-F0CE41D9A96A}"/>
              </a:ext>
            </a:extLst>
          </p:cNvPr>
          <p:cNvSpPr txBox="1"/>
          <p:nvPr/>
        </p:nvSpPr>
        <p:spPr>
          <a:xfrm>
            <a:off x="2817420" y="1303371"/>
            <a:ext cx="7804626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NIỀM VUI CỦA BI VÀ BỐNG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146002" y="2278019"/>
            <a:ext cx="6671560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82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595" y="674996"/>
            <a:ext cx="12055522" cy="7315200"/>
          </a:xfrm>
          <a:prstGeom prst="rect">
            <a:avLst/>
          </a:prstGeom>
        </p:spPr>
      </p:pic>
      <p:sp>
        <p:nvSpPr>
          <p:cNvPr id="27" name="Text Box 1725"/>
          <p:cNvSpPr txBox="1">
            <a:spLocks noChangeArrowheads="1"/>
          </p:cNvSpPr>
          <p:nvPr/>
        </p:nvSpPr>
        <p:spPr bwMode="auto">
          <a:xfrm>
            <a:off x="448493" y="90221"/>
            <a:ext cx="115478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28" name="Text Box 1727"/>
          <p:cNvSpPr txBox="1">
            <a:spLocks noChangeArrowheads="1"/>
          </p:cNvSpPr>
          <p:nvPr/>
        </p:nvSpPr>
        <p:spPr bwMode="auto">
          <a:xfrm>
            <a:off x="1442851" y="3587750"/>
            <a:ext cx="903863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h,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g, y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li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rưỡi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li.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1,5 li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còn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li.</a:t>
            </a:r>
          </a:p>
        </p:txBody>
      </p:sp>
    </p:spTree>
    <p:extLst>
      <p:ext uri="{BB962C8B-B14F-4D97-AF65-F5344CB8AC3E}">
        <p14:creationId xmlns:p14="http://schemas.microsoft.com/office/powerpoint/2010/main" val="233521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am b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135" y="3585412"/>
            <a:ext cx="3081337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chu hoa0005"/>
          <p:cNvPicPr>
            <a:picLocks noChangeAspect="1" noChangeArrowheads="1"/>
          </p:cNvPicPr>
          <p:nvPr/>
        </p:nvPicPr>
        <p:blipFill>
          <a:blip r:embed="rId3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6894135" y="468086"/>
            <a:ext cx="30051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9834" y="213325"/>
            <a:ext cx="57181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L­ưng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ngực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cm.</a:t>
            </a: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mép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Hai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thoải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9834" y="3320904"/>
            <a:ext cx="59467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khuỷu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thoải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262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4100" y="2637857"/>
            <a:ext cx="4689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GUYEN THI MINH\Desktop\z2742313356730_96119464c48cd418265520e8559d62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0842" y="0"/>
            <a:ext cx="56274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6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/>
        </p:nvSpPr>
        <p:spPr>
          <a:xfrm>
            <a:off x="1049310" y="2018211"/>
            <a:ext cx="9968459" cy="16693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HP001 4 hàng" pitchFamily="34" charset="0"/>
                <a:cs typeface="Arial" pitchFamily="34" charset="0"/>
              </a:rPr>
              <a:t/>
            </a:r>
            <a:br>
              <a:rPr lang="en-US" sz="4400" b="1" dirty="0" smtClean="0">
                <a:solidFill>
                  <a:prstClr val="black"/>
                </a:solidFill>
                <a:latin typeface="HP001 4 hàng" pitchFamily="34" charset="0"/>
                <a:cs typeface="Arial" pitchFamily="34" charset="0"/>
              </a:rPr>
            </a:b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8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314143" y="1709631"/>
            <a:ext cx="6980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Ă, Â 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3603" y="1072909"/>
            <a:ext cx="641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2309" y="2323325"/>
            <a:ext cx="11287382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1219200">
              <a:spcBef>
                <a:spcPct val="20000"/>
              </a:spcBef>
              <a:buFontTx/>
              <a:buChar char="-"/>
              <a:defRPr/>
            </a:pP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Ă, Â: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1219200">
              <a:lnSpc>
                <a:spcPct val="15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033" y="1348663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592790" y="5679888"/>
            <a:ext cx="104888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ứng dụng: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3.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2A3C3E13-A761-4EE7-8533-C3C1B37D6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027" y="3460813"/>
            <a:ext cx="2382813" cy="2051850"/>
          </a:xfrm>
          <a:prstGeom prst="rect">
            <a:avLst/>
          </a:prstGeom>
        </p:spPr>
      </p:pic>
      <p:pic>
        <p:nvPicPr>
          <p:cNvPr id="14" name="Picture 2" descr="Lý thuyết chữ hoa: a, ă, â tiếng việt 2">
            <a:extLst>
              <a:ext uri="{FF2B5EF4-FFF2-40B4-BE49-F238E27FC236}">
                <a16:creationId xmlns:a16="http://schemas.microsoft.com/office/drawing/2014/main" id="{59AEE3D0-B106-4BF8-A22C-DC9FA43E6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6" t="-2761" r="34532" b="-1"/>
          <a:stretch/>
        </p:blipFill>
        <p:spPr bwMode="auto">
          <a:xfrm>
            <a:off x="644697" y="1828041"/>
            <a:ext cx="2990330" cy="3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iagram, engineering drawing&#10;&#10;Description automatically generated">
            <a:extLst>
              <a:ext uri="{FF2B5EF4-FFF2-40B4-BE49-F238E27FC236}">
                <a16:creationId xmlns:a16="http://schemas.microsoft.com/office/drawing/2014/main" id="{6B215644-905E-49FA-8F4E-35836FFB3C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83" b="21875"/>
          <a:stretch/>
        </p:blipFill>
        <p:spPr>
          <a:xfrm>
            <a:off x="9393939" y="3447600"/>
            <a:ext cx="2207954" cy="1828191"/>
          </a:xfrm>
          <a:prstGeom prst="rect">
            <a:avLst/>
          </a:prstGeom>
        </p:spPr>
      </p:pic>
      <p:pic>
        <p:nvPicPr>
          <p:cNvPr id="16" name="Picture 2" descr="Lý thuyết chữ hoa: a, ă, â tiếng việt 2">
            <a:extLst>
              <a:ext uri="{FF2B5EF4-FFF2-40B4-BE49-F238E27FC236}">
                <a16:creationId xmlns:a16="http://schemas.microsoft.com/office/drawing/2014/main" id="{29505C9E-6055-466C-969A-1ED4F40E0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-1381" r="-224" b="-1381"/>
          <a:stretch/>
        </p:blipFill>
        <p:spPr bwMode="auto">
          <a:xfrm>
            <a:off x="6567267" y="1788584"/>
            <a:ext cx="2990330" cy="3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435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751527" y="1980965"/>
            <a:ext cx="906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4800" b="1" noProof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Ă, Â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972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ướng dẫn viết chữ Ă hoa - Instructions to write uppercase letters Ă - 写大写字母的说明">
            <a:hlinkClick r:id="" action="ppaction://media"/>
            <a:extLst>
              <a:ext uri="{FF2B5EF4-FFF2-40B4-BE49-F238E27FC236}">
                <a16:creationId xmlns:a16="http://schemas.microsoft.com/office/drawing/2014/main" id="{B3433468-E8AB-46DA-9902-F4267B940C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650" y="97744"/>
            <a:ext cx="11950700" cy="6662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0643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Â hoa - Instructions to write uppercase letters Â - 写大写字母的说明">
            <a:hlinkClick r:id="" action="ppaction://media"/>
            <a:extLst>
              <a:ext uri="{FF2B5EF4-FFF2-40B4-BE49-F238E27FC236}">
                <a16:creationId xmlns:a16="http://schemas.microsoft.com/office/drawing/2014/main" id="{8124CB7C-2E06-4B0B-A8FD-810D299B6E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5533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3" t="-31348" r="2298" b="31975"/>
          <a:stretch/>
        </p:blipFill>
        <p:spPr>
          <a:xfrm>
            <a:off x="2371957" y="1549804"/>
            <a:ext cx="8613721" cy="449150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3047686" y="1025465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795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319"/>
            <a:ext cx="12191999" cy="7315200"/>
          </a:xfrm>
          <a:prstGeom prst="rect">
            <a:avLst/>
          </a:prstGeom>
        </p:spPr>
      </p:pic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1FDD44AD-C89D-45B4-AA40-ACA70E888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58525"/>
              </p:ext>
            </p:extLst>
          </p:nvPr>
        </p:nvGraphicFramePr>
        <p:xfrm>
          <a:off x="1876550" y="362195"/>
          <a:ext cx="8905180" cy="1828620"/>
        </p:xfrm>
        <a:graphic>
          <a:graphicData uri="http://schemas.openxmlformats.org/drawingml/2006/table">
            <a:tbl>
              <a:tblPr/>
              <a:tblGrid>
                <a:gridCol w="890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5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05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051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9051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90518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138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224008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525657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67132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851519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0C462E3-2E4D-452D-92A3-2BD24345B745}"/>
              </a:ext>
            </a:extLst>
          </p:cNvPr>
          <p:cNvSpPr txBox="1"/>
          <p:nvPr/>
        </p:nvSpPr>
        <p:spPr>
          <a:xfrm>
            <a:off x="1862902" y="403139"/>
            <a:ext cx="8905180" cy="981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200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altLang="en-US" sz="4200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00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altLang="en-US" sz="4200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00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altLang="en-US" sz="4200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00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altLang="en-US" sz="4200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00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altLang="en-US" sz="4200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00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altLang="en-US" sz="4200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l-GR" altLang="en-US" sz="4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58" y="4534717"/>
            <a:ext cx="1931625" cy="1919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F7B9AEF-57A8-4AB4-8153-7613393AAE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719776" y="2564823"/>
            <a:ext cx="1326190" cy="167176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E4709C1-2FFE-4AC5-A05B-D6F7CD172F6B}"/>
              </a:ext>
            </a:extLst>
          </p:cNvPr>
          <p:cNvGrpSpPr/>
          <p:nvPr/>
        </p:nvGrpSpPr>
        <p:grpSpPr>
          <a:xfrm>
            <a:off x="2194921" y="2239330"/>
            <a:ext cx="9896996" cy="1400951"/>
            <a:chOff x="3694996" y="1309399"/>
            <a:chExt cx="4545106" cy="1757031"/>
          </a:xfrm>
        </p:grpSpPr>
        <p:sp>
          <p:nvSpPr>
            <p:cNvPr id="27" name="Cloud Callout 11">
              <a:extLst>
                <a:ext uri="{FF2B5EF4-FFF2-40B4-BE49-F238E27FC236}">
                  <a16:creationId xmlns:a16="http://schemas.microsoft.com/office/drawing/2014/main" id="{7E6FD03C-CD4C-467D-B263-5526DAC707AF}"/>
                </a:ext>
              </a:extLst>
            </p:cNvPr>
            <p:cNvSpPr/>
            <p:nvPr/>
          </p:nvSpPr>
          <p:spPr>
            <a:xfrm>
              <a:off x="3694996" y="1309399"/>
              <a:ext cx="4545106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 Box 1736">
              <a:extLst>
                <a:ext uri="{FF2B5EF4-FFF2-40B4-BE49-F238E27FC236}">
                  <a16:creationId xmlns:a16="http://schemas.microsoft.com/office/drawing/2014/main" id="{DF8D7461-7619-4EE5-9C39-1A2853854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4996" y="1717623"/>
              <a:ext cx="4545106" cy="73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altLang="en-US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altLang="en-US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altLang="en-US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“</a:t>
              </a:r>
              <a:r>
                <a:rPr lang="en-US" altLang="en-US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Ăn</a:t>
              </a:r>
              <a:r>
                <a:rPr lang="en-US" altLang="en-US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quả</a:t>
              </a:r>
              <a:r>
                <a:rPr lang="en-US" altLang="en-US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altLang="en-US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trồng</a:t>
              </a:r>
              <a:r>
                <a:rPr lang="en-US" altLang="en-US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r>
                <a:rPr lang="en-US" altLang="en-US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” </a:t>
              </a:r>
              <a:r>
                <a:rPr lang="en-US" altLang="en-US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altLang="en-US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altLang="en-US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kumimoji="0" lang="en-US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42198" y="4434062"/>
            <a:ext cx="10842114" cy="2539944"/>
            <a:chOff x="3312391" y="4290088"/>
            <a:chExt cx="9073118" cy="2539944"/>
          </a:xfrm>
        </p:grpSpPr>
        <p:sp>
          <p:nvSpPr>
            <p:cNvPr id="3" name="Cloud 2"/>
            <p:cNvSpPr/>
            <p:nvPr/>
          </p:nvSpPr>
          <p:spPr>
            <a:xfrm>
              <a:off x="3312391" y="4290088"/>
              <a:ext cx="8748482" cy="2539944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858616" y="4805970"/>
              <a:ext cx="852689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“</a:t>
              </a:r>
              <a:r>
                <a:rPr lang="en-US" alt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Ăn</a:t>
              </a:r>
              <a:r>
                <a:rPr lang="en-US" alt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quả</a:t>
              </a:r>
              <a:r>
                <a:rPr lang="en-US" alt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alt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trồng</a:t>
              </a:r>
              <a:r>
                <a:rPr lang="en-US" alt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 </a:t>
              </a:r>
              <a:r>
                <a:rPr lang="vi-VN" sz="3200" dirty="0">
                  <a:latin typeface="+mj-lt"/>
                </a:rPr>
                <a:t>ý muốn nói </a:t>
              </a:r>
              <a:r>
                <a:rPr lang="vi-VN" sz="3200" dirty="0" smtClean="0">
                  <a:latin typeface="+mj-lt"/>
                </a:rPr>
                <a:t>khi </a:t>
              </a:r>
              <a:r>
                <a:rPr lang="vi-VN" sz="3200" dirty="0">
                  <a:latin typeface="+mj-lt"/>
                </a:rPr>
                <a:t>được hưởng thụ những hoa thơm, trái ngọt cần nhớ tới người đã vun trồng, chăm sóc.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55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132555"/>
  <p:tag name="VIOLETTITLE" val="Tuần 3: Niềm vui của Bi và Bống"/>
  <p:tag name="VIOLETLESSON" val="-1"/>
  <p:tag name="VIOLETCATID" val="8572199"/>
  <p:tag name="VIOLETSUBJECT" val="Tiếng Việt 2"/>
  <p:tag name="VIOLETSOURCE" val="Nguyễn Thị Ngọc Anh"/>
  <p:tag name="VIOLETAUTHORID" val="13025718"/>
  <p:tag name="VIOLETAUTHORNAME" val="Nguyễn Thị Ngọc Anh"/>
  <p:tag name="VIOLETAUTHORAVATAR" val="no_avatarf.jpg"/>
  <p:tag name="VIOLETAUTHORADDRESS" val="CĐSP Hà Tây - Hà Nội"/>
  <p:tag name="VIOLETDATE" val="2021-09-01 00:23:39"/>
  <p:tag name="VIOLETHIT" val="132"/>
  <p:tag name="VIOLETLIKE" val="0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309</Words>
  <Application>Microsoft Office PowerPoint</Application>
  <PresentationFormat>Widescreen</PresentationFormat>
  <Paragraphs>35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Microsoft YaHei</vt:lpstr>
      <vt:lpstr>Arial</vt:lpstr>
      <vt:lpstr>Arial-Rounded</vt:lpstr>
      <vt:lpstr>Calibri</vt:lpstr>
      <vt:lpstr>Calibri Light</vt:lpstr>
      <vt:lpstr>HP001 4 hàng</vt:lpstr>
      <vt:lpstr>HP001 5 hàng</vt:lpstr>
      <vt:lpstr>Just Another Hand</vt:lpstr>
      <vt:lpstr>Livvic</vt:lpstr>
      <vt:lpstr>Montserrat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Office Theme</vt:lpstr>
      <vt:lpstr>3_Office Theme</vt:lpstr>
      <vt:lpstr>4_Office Theme</vt:lpstr>
      <vt:lpstr>5_Office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74</cp:revision>
  <dcterms:created xsi:type="dcterms:W3CDTF">2021-06-19T10:18:58Z</dcterms:created>
  <dcterms:modified xsi:type="dcterms:W3CDTF">2022-08-27T09:11:55Z</dcterms:modified>
</cp:coreProperties>
</file>