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74" r:id="rId3"/>
    <p:sldId id="273" r:id="rId4"/>
    <p:sldId id="258" r:id="rId5"/>
    <p:sldId id="259" r:id="rId6"/>
    <p:sldId id="260" r:id="rId7"/>
    <p:sldId id="275" r:id="rId8"/>
    <p:sldId id="276" r:id="rId9"/>
    <p:sldId id="277" r:id="rId10"/>
    <p:sldId id="278" r:id="rId11"/>
    <p:sldId id="279" r:id="rId12"/>
    <p:sldId id="280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2D16"/>
    <a:srgbClr val="FFBF1F"/>
    <a:srgbClr val="5B9BD5"/>
    <a:srgbClr val="FF8D6F"/>
    <a:srgbClr val="98DAC4"/>
    <a:srgbClr val="DDF3FF"/>
    <a:srgbClr val="FEC453"/>
    <a:srgbClr val="DFDD6C"/>
    <a:srgbClr val="817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3110" autoAdjust="0"/>
  </p:normalViewPr>
  <p:slideViewPr>
    <p:cSldViewPr snapToGrid="0">
      <p:cViewPr varScale="1">
        <p:scale>
          <a:sx n="65" d="100"/>
          <a:sy n="65" d="100"/>
        </p:scale>
        <p:origin x="6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E1D7-C8D9-4576-870B-130F261BC46B}" type="datetimeFigureOut">
              <a:rPr lang="vi-VN" smtClean="0"/>
              <a:t>20/09/2022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957D9-99B4-4C11-8EFB-96EC028633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31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kiểm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chuẩn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chép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957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3847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Yêu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cầu HS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Trao đổi cặp đôi trả lời các câu hỏi.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278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1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8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9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0214-E0F6-43FB-915A-937A2633A832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4158" y="2314192"/>
            <a:ext cx="3690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4592" y="1113863"/>
            <a:ext cx="5602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94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422049" y="409073"/>
            <a:ext cx="929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d</a:t>
            </a:r>
            <a:r>
              <a:rPr lang="en-US" altLang="en-US" sz="2800" b="1" i="1" dirty="0" smtClean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 smtClean="0">
                <a:latin typeface="+mj-lt"/>
                <a:cs typeface="Times New Roman" panose="02020603050405020304" pitchFamily="18" charset="0"/>
              </a:rPr>
              <a:t>Tác</a:t>
            </a:r>
            <a:r>
              <a:rPr lang="en-US" altLang="en-US" sz="2800" b="1" i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giả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sát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76905" y="1313997"/>
            <a:ext cx="1140709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mắt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nhìn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thị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đám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mây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biến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trước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rơi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thay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cảnh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tượng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xung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quanh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tuôn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ngớt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89819" y="2768147"/>
            <a:ext cx="11494181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tai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thính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thổi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biến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sấm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hót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chào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mào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76904" y="4035676"/>
            <a:ext cx="11407096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600" b="1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làn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da (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xúc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mát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lạnh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làn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nhuốm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hơi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mát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lạnh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trước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33361" y="5303205"/>
            <a:ext cx="11407096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mũi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ngửi</a:t>
            </a:r>
            <a:r>
              <a:rPr lang="en-US" altLang="en-US" sz="2600" b="1" dirty="0">
                <a:solidFill>
                  <a:srgbClr val="66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khứu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mùi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nồng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ngai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ngái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xa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lạ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man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mác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mùa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727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BAAA9AE-B39D-4211-917A-DA58FF69B472}"/>
              </a:ext>
            </a:extLst>
          </p:cNvPr>
          <p:cNvGrpSpPr/>
          <p:nvPr/>
        </p:nvGrpSpPr>
        <p:grpSpPr>
          <a:xfrm>
            <a:off x="116114" y="0"/>
            <a:ext cx="11002553" cy="783771"/>
            <a:chOff x="1219423" y="1177026"/>
            <a:chExt cx="9167061" cy="1200006"/>
          </a:xfrm>
        </p:grpSpPr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xmlns="" id="{F49B3FDA-CDA6-4ECC-8FE7-27965DC50C17}"/>
                </a:ext>
              </a:extLst>
            </p:cNvPr>
            <p:cNvSpPr/>
            <p:nvPr/>
          </p:nvSpPr>
          <p:spPr>
            <a:xfrm>
              <a:off x="1598531" y="1429534"/>
              <a:ext cx="8787953" cy="947498"/>
            </a:xfrm>
            <a:prstGeom prst="roundRect">
              <a:avLst/>
            </a:prstGeom>
            <a:solidFill>
              <a:srgbClr val="FEC453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26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altLang="en-US" sz="32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Viết đoạn văn tả cảnh sau cơn </a:t>
              </a:r>
              <a:r>
                <a:rPr lang="en-US" alt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mưa</a:t>
              </a:r>
              <a:r>
                <a:rPr lang="en-US" altLang="en-US" sz="2400" b="1" dirty="0" smtClean="0">
                  <a:solidFill>
                    <a:schemeClr val="tx1"/>
                  </a:solidFill>
                  <a:latin typeface="+mj-lt"/>
                </a:rPr>
                <a:t>.</a:t>
              </a:r>
              <a:endParaRPr lang="en-US" altLang="en-US" sz="28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61312912-8F1F-4A92-876F-957A391ABD1C}"/>
                </a:ext>
              </a:extLst>
            </p:cNvPr>
            <p:cNvSpPr/>
            <p:nvPr/>
          </p:nvSpPr>
          <p:spPr>
            <a:xfrm>
              <a:off x="1219423" y="1177026"/>
              <a:ext cx="758215" cy="894270"/>
            </a:xfrm>
            <a:prstGeom prst="ellipse">
              <a:avLst/>
            </a:prstGeom>
            <a:solidFill>
              <a:srgbClr val="FF8D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2</a:t>
              </a:r>
            </a:p>
          </p:txBody>
        </p:sp>
      </p:grpSp>
      <p:pic>
        <p:nvPicPr>
          <p:cNvPr id="10" name="图片 71695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7" y="5728909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970" y="4752961"/>
            <a:ext cx="1450974" cy="688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866899"/>
            <a:ext cx="5890160" cy="30638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9" y="794223"/>
            <a:ext cx="5411678" cy="3136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9" y="3978228"/>
            <a:ext cx="5411678" cy="2813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3978228"/>
            <a:ext cx="5890160" cy="28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BAAA9AE-B39D-4211-917A-DA58FF69B472}"/>
              </a:ext>
            </a:extLst>
          </p:cNvPr>
          <p:cNvGrpSpPr/>
          <p:nvPr/>
        </p:nvGrpSpPr>
        <p:grpSpPr>
          <a:xfrm>
            <a:off x="116114" y="0"/>
            <a:ext cx="11002553" cy="783771"/>
            <a:chOff x="1219423" y="1177026"/>
            <a:chExt cx="9167061" cy="1200006"/>
          </a:xfrm>
        </p:grpSpPr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xmlns="" id="{F49B3FDA-CDA6-4ECC-8FE7-27965DC50C17}"/>
                </a:ext>
              </a:extLst>
            </p:cNvPr>
            <p:cNvSpPr/>
            <p:nvPr/>
          </p:nvSpPr>
          <p:spPr>
            <a:xfrm>
              <a:off x="1598531" y="1429534"/>
              <a:ext cx="8787953" cy="947498"/>
            </a:xfrm>
            <a:prstGeom prst="roundRect">
              <a:avLst/>
            </a:prstGeom>
            <a:solidFill>
              <a:srgbClr val="FEC453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26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altLang="en-US" sz="32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Viết đoạn văn tả cảnh sau cơn </a:t>
              </a:r>
              <a:r>
                <a:rPr lang="en-US" alt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mưa</a:t>
              </a:r>
              <a:r>
                <a:rPr lang="en-US" altLang="en-US" sz="2400" b="1" dirty="0" smtClean="0">
                  <a:solidFill>
                    <a:schemeClr val="tx1"/>
                  </a:solidFill>
                  <a:latin typeface="+mj-lt"/>
                </a:rPr>
                <a:t>.</a:t>
              </a:r>
              <a:endParaRPr lang="en-US" altLang="en-US" sz="28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61312912-8F1F-4A92-876F-957A391ABD1C}"/>
                </a:ext>
              </a:extLst>
            </p:cNvPr>
            <p:cNvSpPr/>
            <p:nvPr/>
          </p:nvSpPr>
          <p:spPr>
            <a:xfrm>
              <a:off x="1219423" y="1177026"/>
              <a:ext cx="758215" cy="894270"/>
            </a:xfrm>
            <a:prstGeom prst="ellipse">
              <a:avLst/>
            </a:prstGeom>
            <a:solidFill>
              <a:srgbClr val="FF8D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2</a:t>
              </a:r>
            </a:p>
          </p:txBody>
        </p:sp>
      </p:grpSp>
      <p:pic>
        <p:nvPicPr>
          <p:cNvPr id="10" name="图片 71695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7" y="5728909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970" y="4752961"/>
            <a:ext cx="1450974" cy="6889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6144" y="1315097"/>
            <a:ext cx="8125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latin typeface="+mj-lt"/>
                <a:cs typeface="#9Slide03 Arima Madurai Black" panose="00000A00000000000000" pitchFamily="2" charset="0"/>
              </a:rPr>
              <a:t>Cảnh</a:t>
            </a:r>
            <a:r>
              <a:rPr lang="en-US" sz="36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600" dirty="0" err="1" smtClean="0">
                <a:latin typeface="+mj-lt"/>
                <a:cs typeface="#9Slide03 Arima Madurai Black" panose="00000A00000000000000" pitchFamily="2" charset="0"/>
              </a:rPr>
              <a:t>sau</a:t>
            </a:r>
            <a:r>
              <a:rPr lang="en-US" sz="36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6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36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6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3600" dirty="0" smtClean="0">
                <a:latin typeface="+mj-lt"/>
                <a:cs typeface="#9Slide03 Arima Madurai Black" panose="00000A00000000000000" pitchFamily="2" charset="0"/>
              </a:rPr>
              <a:t>: </a:t>
            </a:r>
            <a:r>
              <a:rPr lang="en-US" sz="3600" i="1" dirty="0" err="1" smtClean="0">
                <a:solidFill>
                  <a:srgbClr val="FF0000"/>
                </a:solidFill>
              </a:rPr>
              <a:t>c</a:t>
            </a:r>
            <a:r>
              <a:rPr lang="en-US" altLang="en-US" sz="3600" i="1" dirty="0" err="1" smtClean="0">
                <a:solidFill>
                  <a:srgbClr val="FF0000"/>
                </a:solidFill>
              </a:rPr>
              <a:t>ây</a:t>
            </a:r>
            <a:r>
              <a:rPr lang="en-US" altLang="en-US" sz="3600" i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i="1" dirty="0" err="1" smtClean="0">
                <a:solidFill>
                  <a:srgbClr val="FF0000"/>
                </a:solidFill>
              </a:rPr>
              <a:t>cối</a:t>
            </a:r>
            <a:r>
              <a:rPr lang="en-US" altLang="en-US" sz="3600" i="1" dirty="0" smtClean="0">
                <a:solidFill>
                  <a:srgbClr val="FF0000"/>
                </a:solidFill>
              </a:rPr>
              <a:t>, con </a:t>
            </a:r>
            <a:r>
              <a:rPr lang="en-US" altLang="en-US" sz="3600" i="1" dirty="0" err="1" smtClean="0">
                <a:solidFill>
                  <a:srgbClr val="FF0000"/>
                </a:solidFill>
              </a:rPr>
              <a:t>vật</a:t>
            </a:r>
            <a:r>
              <a:rPr lang="en-US" altLang="en-US" sz="3600" i="1" dirty="0" smtClean="0">
                <a:solidFill>
                  <a:srgbClr val="FF0000"/>
                </a:solidFill>
              </a:rPr>
              <a:t>, </a:t>
            </a:r>
            <a:r>
              <a:rPr lang="en-US" altLang="en-US" sz="3600" i="1" dirty="0" err="1" smtClean="0">
                <a:solidFill>
                  <a:srgbClr val="FF0000"/>
                </a:solidFill>
              </a:rPr>
              <a:t>ánh</a:t>
            </a:r>
            <a:r>
              <a:rPr lang="en-US" altLang="en-US" sz="3600" i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i="1" dirty="0" err="1" smtClean="0">
                <a:solidFill>
                  <a:srgbClr val="FF0000"/>
                </a:solidFill>
              </a:rPr>
              <a:t>nắng</a:t>
            </a:r>
            <a:r>
              <a:rPr lang="en-US" altLang="en-US" sz="3600" i="1" dirty="0" smtClean="0">
                <a:solidFill>
                  <a:srgbClr val="FF0000"/>
                </a:solidFill>
              </a:rPr>
              <a:t>, </a:t>
            </a:r>
            <a:r>
              <a:rPr lang="en-US" altLang="en-US" sz="3600" i="1" dirty="0" err="1">
                <a:solidFill>
                  <a:srgbClr val="FF0000"/>
                </a:solidFill>
              </a:rPr>
              <a:t>bầu</a:t>
            </a:r>
            <a:r>
              <a:rPr lang="en-US" altLang="en-US" sz="3600" i="1" dirty="0">
                <a:solidFill>
                  <a:srgbClr val="FF0000"/>
                </a:solidFill>
              </a:rPr>
              <a:t> </a:t>
            </a:r>
            <a:r>
              <a:rPr lang="en-US" altLang="en-US" sz="3600" i="1" dirty="0" err="1" smtClean="0">
                <a:solidFill>
                  <a:srgbClr val="FF0000"/>
                </a:solidFill>
              </a:rPr>
              <a:t>trời</a:t>
            </a:r>
            <a:r>
              <a:rPr lang="en-US" altLang="en-US" sz="3600" i="1" dirty="0" smtClean="0">
                <a:solidFill>
                  <a:srgbClr val="FF0000"/>
                </a:solidFill>
              </a:rPr>
              <a:t>, con </a:t>
            </a:r>
            <a:r>
              <a:rPr lang="en-US" altLang="en-US" sz="3600" i="1" dirty="0" err="1" smtClean="0">
                <a:solidFill>
                  <a:srgbClr val="FF0000"/>
                </a:solidFill>
              </a:rPr>
              <a:t>người</a:t>
            </a:r>
            <a:r>
              <a:rPr lang="en-US" altLang="en-US" sz="3600" i="1" dirty="0" smtClean="0">
                <a:solidFill>
                  <a:srgbClr val="FF0000"/>
                </a:solidFill>
              </a:rPr>
              <a:t>...</a:t>
            </a:r>
            <a:endParaRPr lang="en-US" sz="3600" i="1" dirty="0">
              <a:solidFill>
                <a:srgbClr val="FF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4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36C60-5E1C-4A34-99C2-7FBA2154643A}"/>
              </a:ext>
            </a:extLst>
          </p:cNvPr>
          <p:cNvSpPr txBox="1">
            <a:spLocks/>
          </p:cNvSpPr>
          <p:nvPr/>
        </p:nvSpPr>
        <p:spPr>
          <a:xfrm>
            <a:off x="3085690" y="256239"/>
            <a:ext cx="6188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algn="ctr"/>
            <a:r>
              <a:rPr lang="en-US" altLang="vi-V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Vận</a:t>
            </a:r>
            <a:r>
              <a:rPr lang="en-US" altLang="vi-V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r>
              <a:rPr lang="en-US" altLang="vi-V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dụng</a:t>
            </a:r>
            <a:r>
              <a:rPr lang="en-US" altLang="vi-V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, </a:t>
            </a:r>
            <a:r>
              <a:rPr lang="en-US" altLang="vi-V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trải</a:t>
            </a:r>
            <a:r>
              <a:rPr lang="en-US" altLang="vi-V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r>
              <a:rPr lang="en-US" altLang="vi-V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nghiệm</a:t>
            </a:r>
            <a:endParaRPr lang="en-US" altLang="vi-VN" sz="4800" dirty="0">
              <a:solidFill>
                <a:srgbClr val="792D16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7CB69-3CDF-4B4A-A720-972B49829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2" y="339471"/>
            <a:ext cx="1891943" cy="8982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22B877-E912-459A-B0BF-2DD9BD7CE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060" y="4587030"/>
            <a:ext cx="2090475" cy="99253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9081" y="1942527"/>
            <a:ext cx="11882919" cy="1230593"/>
            <a:chOff x="309081" y="1942527"/>
            <a:chExt cx="11882919" cy="1230593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xmlns="" id="{A11FE64C-4B50-409D-B59F-8555154D13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1406" y="1942527"/>
              <a:ext cx="11470594" cy="12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Arima Madurai Black" panose="00000A00000000000000" pitchFamily="2" charset="0"/>
                  <a:cs typeface="#9Slide03 Arima Madurai Black" panose="00000A00000000000000" pitchFamily="2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vi-VN" sz="2600" b="1" dirty="0" err="1" smtClean="0">
                  <a:latin typeface="+mj-lt"/>
                </a:rPr>
                <a:t>Lập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sổ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tay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văn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học</a:t>
              </a:r>
              <a:r>
                <a:rPr lang="en-US" altLang="vi-VN" sz="2600" b="1" dirty="0" smtClean="0">
                  <a:latin typeface="+mj-lt"/>
                </a:rPr>
                <a:t>, </a:t>
              </a:r>
              <a:r>
                <a:rPr lang="en-US" altLang="vi-VN" sz="2600" b="1" dirty="0" err="1" smtClean="0">
                  <a:latin typeface="+mj-lt"/>
                </a:rPr>
                <a:t>ghi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chép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và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tìm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thêm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những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từ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ngữ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tượng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hình</a:t>
              </a:r>
              <a:r>
                <a:rPr lang="en-US" altLang="vi-VN" sz="2600" b="1" dirty="0" smtClean="0">
                  <a:latin typeface="+mj-lt"/>
                </a:rPr>
                <a:t>, </a:t>
              </a:r>
              <a:r>
                <a:rPr lang="en-US" altLang="vi-VN" sz="2600" b="1" dirty="0" err="1" smtClean="0">
                  <a:latin typeface="+mj-lt"/>
                </a:rPr>
                <a:t>tượng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thanh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dùng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để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miêu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tả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các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sự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vật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trong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văn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miêu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tả</a:t>
              </a:r>
              <a:r>
                <a:rPr lang="en-US" altLang="vi-VN" sz="2600" b="1" dirty="0" smtClean="0">
                  <a:latin typeface="+mj-lt"/>
                </a:rPr>
                <a:t>.</a:t>
              </a:r>
              <a:endParaRPr lang="en-US" altLang="vi-VN" sz="2600" b="1" dirty="0">
                <a:latin typeface="+mj-lt"/>
              </a:endParaRPr>
            </a:p>
          </p:txBody>
        </p:sp>
        <p:sp>
          <p:nvSpPr>
            <p:cNvPr id="7" name="Star: 4 Points 6">
              <a:extLst>
                <a:ext uri="{FF2B5EF4-FFF2-40B4-BE49-F238E27FC236}">
                  <a16:creationId xmlns:a16="http://schemas.microsoft.com/office/drawing/2014/main" xmlns="" id="{E5B53AFC-A322-4CBE-85CF-E5E55C9AA208}"/>
                </a:ext>
              </a:extLst>
            </p:cNvPr>
            <p:cNvSpPr/>
            <p:nvPr/>
          </p:nvSpPr>
          <p:spPr>
            <a:xfrm>
              <a:off x="309081" y="2137240"/>
              <a:ext cx="384585" cy="384585"/>
            </a:xfrm>
            <a:prstGeom prst="star4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6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2654" y="3503052"/>
            <a:ext cx="11746348" cy="1230593"/>
            <a:chOff x="222654" y="3503052"/>
            <a:chExt cx="11746348" cy="123059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xmlns="" id="{0137B78B-F9D7-4336-B048-907FF28523E9}"/>
                </a:ext>
              </a:extLst>
            </p:cNvPr>
            <p:cNvSpPr txBox="1">
              <a:spLocks/>
            </p:cNvSpPr>
            <p:nvPr/>
          </p:nvSpPr>
          <p:spPr>
            <a:xfrm>
              <a:off x="745151" y="3503052"/>
              <a:ext cx="11223851" cy="12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Arima Madurai Black" panose="00000A00000000000000" pitchFamily="2" charset="0"/>
                  <a:cs typeface="#9Slide03 Arima Madurai Black" panose="00000A00000000000000" pitchFamily="2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vi-VN" sz="2600" b="1" dirty="0" err="1">
                  <a:latin typeface="+mj-lt"/>
                </a:rPr>
                <a:t>Chuẩn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bị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bài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sau</a:t>
              </a:r>
              <a:r>
                <a:rPr lang="en-US" altLang="vi-VN" sz="2600" b="1" dirty="0">
                  <a:latin typeface="+mj-lt"/>
                </a:rPr>
                <a:t>: </a:t>
              </a:r>
              <a:r>
                <a:rPr lang="en-US" altLang="vi-VN" sz="2600" b="1" dirty="0" err="1">
                  <a:latin typeface="+mj-lt"/>
                </a:rPr>
                <a:t>Lập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dàn</a:t>
              </a:r>
              <a:r>
                <a:rPr lang="en-US" altLang="vi-VN" sz="2600" b="1" dirty="0">
                  <a:latin typeface="+mj-lt"/>
                </a:rPr>
                <a:t> ý chi </a:t>
              </a:r>
              <a:r>
                <a:rPr lang="en-US" altLang="vi-VN" sz="2600" b="1" dirty="0" err="1">
                  <a:latin typeface="+mj-lt"/>
                </a:rPr>
                <a:t>tiết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cho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dàn</a:t>
              </a:r>
              <a:r>
                <a:rPr lang="en-US" altLang="vi-VN" sz="2600" b="1" dirty="0">
                  <a:latin typeface="+mj-lt"/>
                </a:rPr>
                <a:t> ý </a:t>
              </a:r>
              <a:r>
                <a:rPr lang="en-US" altLang="vi-VN" sz="2600" b="1" dirty="0" err="1">
                  <a:latin typeface="+mj-lt"/>
                </a:rPr>
                <a:t>hôm</a:t>
              </a:r>
              <a:r>
                <a:rPr lang="en-US" altLang="vi-VN" sz="2600" b="1" dirty="0">
                  <a:latin typeface="+mj-lt"/>
                </a:rPr>
                <a:t> nay </a:t>
              </a:r>
              <a:r>
                <a:rPr lang="en-US" altLang="vi-VN" sz="2600" b="1" dirty="0" err="1">
                  <a:latin typeface="+mj-lt"/>
                </a:rPr>
                <a:t>để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chuẩn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bị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viết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đoạn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văn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tả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cơn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mưa</a:t>
              </a:r>
              <a:r>
                <a:rPr lang="en-US" altLang="vi-VN" sz="2600" b="1" dirty="0" smtClean="0">
                  <a:latin typeface="+mj-lt"/>
                </a:rPr>
                <a:t>.</a:t>
              </a:r>
              <a:endParaRPr lang="en-US" altLang="vi-VN" sz="2600" b="1" dirty="0">
                <a:latin typeface="+mj-lt"/>
              </a:endParaRPr>
            </a:p>
          </p:txBody>
        </p:sp>
        <p:sp>
          <p:nvSpPr>
            <p:cNvPr id="8" name="Star: 4 Points 7">
              <a:extLst>
                <a:ext uri="{FF2B5EF4-FFF2-40B4-BE49-F238E27FC236}">
                  <a16:creationId xmlns:a16="http://schemas.microsoft.com/office/drawing/2014/main" xmlns="" id="{1E730987-582F-4170-ACCC-8A6D12EA88A8}"/>
                </a:ext>
              </a:extLst>
            </p:cNvPr>
            <p:cNvSpPr/>
            <p:nvPr/>
          </p:nvSpPr>
          <p:spPr>
            <a:xfrm>
              <a:off x="222654" y="3733763"/>
              <a:ext cx="432153" cy="384585"/>
            </a:xfrm>
            <a:prstGeom prst="star4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600"/>
            </a:p>
          </p:txBody>
        </p:sp>
      </p:grpSp>
      <p:pic>
        <p:nvPicPr>
          <p:cNvPr id="11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8532" y="10114859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140" y="75027"/>
            <a:ext cx="2665117" cy="15375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46" y="5327788"/>
            <a:ext cx="2133600" cy="123092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806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 rotWithShape="1">
          <a:blip r:embed="rId3"/>
          <a:srcRect l="16700"/>
          <a:stretch/>
        </p:blipFill>
        <p:spPr>
          <a:xfrm>
            <a:off x="182283" y="480255"/>
            <a:ext cx="11959060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173" y="96956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71696" descr="21"/>
          <p:cNvPicPr>
            <a:picLocks noChangeAspect="1"/>
          </p:cNvPicPr>
          <p:nvPr/>
        </p:nvPicPr>
        <p:blipFill rotWithShape="1">
          <a:blip r:embed="rId3"/>
          <a:srcRect r="83993" b="17853"/>
          <a:stretch/>
        </p:blipFill>
        <p:spPr>
          <a:xfrm>
            <a:off x="-212736" y="158418"/>
            <a:ext cx="1943525" cy="52476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99034">
            <a:off x="6117385" y="210565"/>
            <a:ext cx="1667160" cy="9618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43346" y="2414326"/>
            <a:ext cx="1174865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TẬP LÀM VĂN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Kids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Luyện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tập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tả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cảnh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Kid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435" y="421314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71696" descr="21"/>
          <p:cNvPicPr>
            <a:picLocks noChangeAspect="1"/>
          </p:cNvPicPr>
          <p:nvPr/>
        </p:nvPicPr>
        <p:blipFill rotWithShape="1">
          <a:blip r:embed="rId3"/>
          <a:srcRect r="83993" b="17853"/>
          <a:stretch/>
        </p:blipFill>
        <p:spPr>
          <a:xfrm>
            <a:off x="10499488" y="21814"/>
            <a:ext cx="1943525" cy="524762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604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2" y="848660"/>
            <a:ext cx="1450974" cy="68890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173" y="4900356"/>
            <a:ext cx="1450974" cy="688908"/>
          </a:xfrm>
          <a:prstGeom prst="rect">
            <a:avLst/>
          </a:prstGeom>
        </p:spPr>
      </p:pic>
      <p:pic>
        <p:nvPicPr>
          <p:cNvPr id="47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08" y="5847301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030" y="79876"/>
            <a:ext cx="2665117" cy="153756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0" name="Group 49"/>
          <p:cNvGrpSpPr/>
          <p:nvPr/>
        </p:nvGrpSpPr>
        <p:grpSpPr bwMode="auto">
          <a:xfrm>
            <a:off x="404833" y="3512943"/>
            <a:ext cx="11618828" cy="1307537"/>
            <a:chOff x="1159367" y="2980105"/>
            <a:chExt cx="11013022" cy="1305986"/>
          </a:xfrm>
        </p:grpSpPr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1955926" y="2980105"/>
              <a:ext cx="10216463" cy="1305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Lập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được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dàn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ý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bài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văn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tả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 smtClean="0">
                  <a:latin typeface="+mj-lt"/>
                  <a:cs typeface="Times New Roman" panose="02020603050405020304" pitchFamily="18" charset="0"/>
                </a:rPr>
                <a:t>cơn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 smtClean="0">
                  <a:latin typeface="+mj-lt"/>
                  <a:cs typeface="Times New Roman" panose="02020603050405020304" pitchFamily="18" charset="0"/>
                </a:rPr>
                <a:t>mưa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từ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những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điều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quan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 smtClean="0">
                  <a:latin typeface="+mj-lt"/>
                  <a:cs typeface="Times New Roman" panose="02020603050405020304" pitchFamily="18" charset="0"/>
                </a:rPr>
                <a:t>sát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, </a:t>
              </a:r>
              <a:r>
                <a:rPr lang="en-US" altLang="vi-VN" sz="2800" b="1" dirty="0" err="1" smtClean="0">
                  <a:latin typeface="+mj-lt"/>
                  <a:cs typeface="Times New Roman" panose="02020603050405020304" pitchFamily="18" charset="0"/>
                </a:rPr>
                <a:t>ghi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 smtClean="0">
                  <a:latin typeface="+mj-lt"/>
                  <a:cs typeface="Times New Roman" panose="02020603050405020304" pitchFamily="18" charset="0"/>
                </a:rPr>
                <a:t>chép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được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và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trình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bày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theo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dàn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ý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.</a:t>
              </a:r>
              <a:endParaRPr lang="en-US" altLang="vi-VN" sz="2800" b="1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1"/>
            <p:cNvSpPr/>
            <p:nvPr/>
          </p:nvSpPr>
          <p:spPr>
            <a:xfrm>
              <a:off x="1159367" y="3191054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 bwMode="auto">
          <a:xfrm>
            <a:off x="404832" y="2195500"/>
            <a:ext cx="12861226" cy="713272"/>
            <a:chOff x="681488" y="2842400"/>
            <a:chExt cx="12190641" cy="712424"/>
          </a:xfrm>
        </p:grpSpPr>
        <p:sp>
          <p:nvSpPr>
            <p:cNvPr id="54" name="Rectangle 14"/>
            <p:cNvSpPr>
              <a:spLocks noChangeArrowheads="1"/>
            </p:cNvSpPr>
            <p:nvPr/>
          </p:nvSpPr>
          <p:spPr bwMode="auto">
            <a:xfrm>
              <a:off x="1380808" y="2842400"/>
              <a:ext cx="11491321" cy="71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s-VE" sz="3000" b="1" dirty="0" err="1">
                  <a:latin typeface="+mj-lt"/>
                </a:rPr>
                <a:t>N</a:t>
              </a:r>
              <a:r>
                <a:rPr lang="es-VE" sz="3000" b="1" dirty="0" err="1" smtClean="0">
                  <a:latin typeface="+mj-lt"/>
                </a:rPr>
                <a:t>ắm</a:t>
              </a:r>
              <a:r>
                <a:rPr lang="es-VE" sz="3000" b="1" dirty="0" smtClean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được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cách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quan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sát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và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chọn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lọc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chi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tiết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trong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bài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văn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miêu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tả</a:t>
              </a:r>
              <a:r>
                <a:rPr lang="es-VE" sz="3000" b="1" dirty="0">
                  <a:latin typeface="+mj-lt"/>
                </a:rPr>
                <a:t>.</a:t>
              </a:r>
              <a:endPara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 11"/>
            <p:cNvSpPr/>
            <p:nvPr/>
          </p:nvSpPr>
          <p:spPr>
            <a:xfrm>
              <a:off x="681488" y="3079653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3744175" y="551504"/>
            <a:ext cx="46480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Yêu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cầu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cần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đạt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4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335" y="0"/>
            <a:ext cx="8176660" cy="561854"/>
            <a:chOff x="1508623" y="1328322"/>
            <a:chExt cx="6812596" cy="1352883"/>
          </a:xfrm>
        </p:grpSpPr>
        <p:sp>
          <p:nvSpPr>
            <p:cNvPr id="5" name="Rounded Rectangle 4"/>
            <p:cNvSpPr/>
            <p:nvPr/>
          </p:nvSpPr>
          <p:spPr>
            <a:xfrm>
              <a:off x="1671233" y="1456838"/>
              <a:ext cx="6649986" cy="1224367"/>
            </a:xfrm>
            <a:prstGeom prst="roundRect">
              <a:avLst/>
            </a:prstGeom>
            <a:solidFill>
              <a:srgbClr val="FEC453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Đọc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bài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văn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sau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và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trả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lời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câu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hỏi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:</a:t>
              </a:r>
              <a:endParaRPr lang="en-US" sz="24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508623" y="1328322"/>
              <a:ext cx="640414" cy="1000659"/>
            </a:xfrm>
            <a:prstGeom prst="ellipse">
              <a:avLst/>
            </a:prstGeom>
            <a:solidFill>
              <a:srgbClr val="FF8D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1</a:t>
              </a: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13656" y="2662117"/>
            <a:ext cx="1135742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5425" indent="-225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endParaRPr lang="en-US" altLang="en-US" sz="2800">
              <a:solidFill>
                <a:srgbClr val="000099"/>
              </a:solidFill>
              <a:latin typeface=".VnAvant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8967" y="513629"/>
            <a:ext cx="120868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+mn-lt"/>
              </a:rPr>
              <a:t>Mưa</a:t>
            </a: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+mn-lt"/>
              </a:rPr>
              <a:t>rào</a:t>
            </a:r>
            <a:endParaRPr lang="en-US" altLang="en-US" sz="2400" dirty="0">
              <a:solidFill>
                <a:srgbClr val="990000"/>
              </a:solidFill>
              <a:latin typeface="+mn-lt"/>
            </a:endParaRPr>
          </a:p>
          <a:p>
            <a:pPr algn="just" eaLnBrk="1" hangingPunct="1">
              <a:buFontTx/>
              <a:buNone/>
            </a:pPr>
            <a:r>
              <a:rPr lang="en-US" altLang="en-US" sz="2100" b="1" dirty="0">
                <a:solidFill>
                  <a:srgbClr val="000099"/>
                </a:solidFill>
                <a:latin typeface="+mn-lt"/>
              </a:rPr>
              <a:t>      </a:t>
            </a:r>
            <a:r>
              <a:rPr lang="en-US" altLang="en-US" sz="2100" b="1" dirty="0" smtClean="0">
                <a:solidFill>
                  <a:srgbClr val="000099"/>
                </a:solidFill>
                <a:latin typeface="+mn-lt"/>
              </a:rPr>
              <a:t>	</a:t>
            </a:r>
            <a:r>
              <a:rPr lang="en-US" altLang="en-US" sz="2100" dirty="0" err="1" smtClean="0">
                <a:latin typeface="+mn-lt"/>
              </a:rPr>
              <a:t>Một</a:t>
            </a:r>
            <a:r>
              <a:rPr lang="en-US" altLang="en-US" sz="2100" dirty="0" smtClean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buổi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đám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</a:t>
            </a:r>
            <a:r>
              <a:rPr lang="en-US" altLang="en-US" sz="2100" dirty="0">
                <a:latin typeface="+mn-lt"/>
              </a:rPr>
              <a:t> bay </a:t>
            </a:r>
            <a:r>
              <a:rPr lang="en-US" altLang="en-US" sz="2100" dirty="0" err="1">
                <a:latin typeface="+mn-lt"/>
              </a:rPr>
              <a:t>về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đám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lớn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nặng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đặc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xịt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lổm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ngổm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tản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từng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nắm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nhỏ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rồi</a:t>
            </a:r>
            <a:r>
              <a:rPr lang="en-US" altLang="en-US" sz="2100" dirty="0">
                <a:latin typeface="+mn-lt"/>
              </a:rPr>
              <a:t> san </a:t>
            </a:r>
            <a:r>
              <a:rPr lang="en-US" altLang="en-US" sz="2100" dirty="0" err="1">
                <a:latin typeface="+mn-lt"/>
              </a:rPr>
              <a:t>đều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nền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đen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xám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xịt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Gió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nam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giật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mãi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Gió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mát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lạnh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nhuốm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</a:t>
            </a:r>
            <a:r>
              <a:rPr lang="en-US" altLang="en-US" sz="2100" dirty="0" err="1" smtClean="0">
                <a:latin typeface="+mn-lt"/>
              </a:rPr>
              <a:t>ừ</a:t>
            </a:r>
            <a:r>
              <a:rPr lang="en-US" altLang="en-US" sz="2100" dirty="0" smtClean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phía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nam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hồi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khua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động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dạt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dào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đã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kia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sông</a:t>
            </a:r>
            <a:r>
              <a:rPr lang="en-US" altLang="en-US" sz="2100" dirty="0">
                <a:latin typeface="+mn-lt"/>
              </a:rPr>
              <a:t>: </a:t>
            </a:r>
            <a:r>
              <a:rPr lang="en-US" altLang="en-US" sz="2100" dirty="0" err="1">
                <a:latin typeface="+mn-lt"/>
              </a:rPr>
              <a:t>Gió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càng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thêm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mạnh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mặc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sức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điên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đảo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cành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cây</a:t>
            </a:r>
            <a:r>
              <a:rPr lang="en-US" altLang="en-US" sz="2100" dirty="0">
                <a:latin typeface="+mn-lt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 smtClean="0">
                <a:latin typeface="+mn-lt"/>
              </a:rPr>
              <a:t>	</a:t>
            </a:r>
            <a:r>
              <a:rPr lang="en-US" altLang="en-US" sz="2100" dirty="0" err="1" smtClean="0">
                <a:latin typeface="+mn-lt"/>
              </a:rPr>
              <a:t>Mưa</a:t>
            </a:r>
            <a:r>
              <a:rPr lang="en-US" altLang="en-US" sz="2100" dirty="0" smtClean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đến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rồi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lẹt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đẹt</a:t>
            </a:r>
            <a:r>
              <a:rPr lang="en-US" altLang="en-US" sz="2100" dirty="0">
                <a:latin typeface="+mn-lt"/>
              </a:rPr>
              <a:t> … </a:t>
            </a:r>
            <a:r>
              <a:rPr lang="en-US" altLang="en-US" sz="2100" dirty="0" err="1">
                <a:latin typeface="+mn-lt"/>
              </a:rPr>
              <a:t>lẹt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đẹt</a:t>
            </a:r>
            <a:r>
              <a:rPr lang="en-US" altLang="en-US" sz="2100" dirty="0">
                <a:latin typeface="+mn-lt"/>
              </a:rPr>
              <a:t> …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giáo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đầu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lăn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phên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nứa</a:t>
            </a:r>
            <a:r>
              <a:rPr lang="en-US" altLang="en-US" sz="2100" dirty="0">
                <a:latin typeface="+mn-lt"/>
              </a:rPr>
              <a:t>: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thực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rồi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ù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khiến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mọi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người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không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tưởng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được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kéo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đến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chóng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thế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Lúc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nãy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mấy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lách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tách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bây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 smtClean="0">
                <a:latin typeface="+mn-lt"/>
              </a:rPr>
              <a:t>giờ</a:t>
            </a:r>
            <a:r>
              <a:rPr lang="en-US" altLang="en-US" sz="2100" dirty="0" smtClean="0">
                <a:latin typeface="+mn-lt"/>
              </a:rPr>
              <a:t> </a:t>
            </a:r>
            <a:r>
              <a:rPr lang="en-US" altLang="en-US" sz="2100" dirty="0" err="1" smtClean="0">
                <a:latin typeface="+mn-lt"/>
              </a:rPr>
              <a:t>bao</a:t>
            </a:r>
            <a:r>
              <a:rPr lang="en-US" altLang="en-US" sz="2100" dirty="0" smtClean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nhiêu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tuôn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xiên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bụi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cây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đào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na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sói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vẫy</a:t>
            </a:r>
            <a:r>
              <a:rPr lang="en-US" altLang="en-US" sz="2100" dirty="0">
                <a:latin typeface="+mn-lt"/>
              </a:rPr>
              <a:t> tai run </a:t>
            </a:r>
            <a:r>
              <a:rPr lang="en-US" altLang="en-US" sz="2100" dirty="0" err="1">
                <a:latin typeface="+mn-lt"/>
              </a:rPr>
              <a:t>rẩy</a:t>
            </a:r>
            <a:r>
              <a:rPr lang="en-US" altLang="en-US" sz="2100" dirty="0">
                <a:latin typeface="+mn-lt"/>
              </a:rPr>
              <a:t>. Con </a:t>
            </a:r>
            <a:r>
              <a:rPr lang="en-US" altLang="en-US" sz="2100" dirty="0" err="1">
                <a:latin typeface="+mn-lt"/>
              </a:rPr>
              <a:t>gà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ướt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lướt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thướt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ngật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ngưỡng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tìm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chỗ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trú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sầm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sập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ngã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bay,bụi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toả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xoá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tối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sầm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nồng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ngai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ngái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cái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</a:t>
            </a:r>
            <a:r>
              <a:rPr lang="en-US" altLang="en-US" sz="2100" dirty="0">
                <a:latin typeface="+mn-lt"/>
              </a:rPr>
              <a:t>, man </a:t>
            </a:r>
            <a:r>
              <a:rPr lang="en-US" altLang="en-US" sz="2100" dirty="0" err="1">
                <a:latin typeface="+mn-lt"/>
              </a:rPr>
              <a:t>mác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của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trận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mới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mùa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sân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gạch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đồm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độp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phên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nứa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đập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bùng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bùng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lòng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chuối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Tiếng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tranh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đổ</a:t>
            </a:r>
            <a:r>
              <a:rPr lang="en-US" altLang="en-US" sz="2100" dirty="0">
                <a:latin typeface="+mn-lt"/>
              </a:rPr>
              <a:t> ồ </a:t>
            </a:r>
            <a:r>
              <a:rPr lang="en-US" altLang="en-US" sz="2100" dirty="0" err="1">
                <a:latin typeface="+mn-lt"/>
              </a:rPr>
              <a:t>ồ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smtClean="0">
                <a:latin typeface="+mn-lt"/>
              </a:rPr>
              <a:t>…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>
                <a:latin typeface="+mn-lt"/>
              </a:rPr>
              <a:t>	</a:t>
            </a:r>
            <a:r>
              <a:rPr lang="en-US" altLang="en-US" sz="2100" dirty="0" err="1" smtClean="0">
                <a:latin typeface="+mn-lt"/>
              </a:rPr>
              <a:t>Nước</a:t>
            </a:r>
            <a:r>
              <a:rPr lang="en-US" altLang="en-US" sz="2100" dirty="0" smtClean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chảy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đỏ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ngòm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bốn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bề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sân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cuồn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cuộn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dồn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các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rãnh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đổ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chuôm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xối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được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lúc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lâu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thì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vòm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tối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thẫm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vang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hồi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ục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ục</a:t>
            </a:r>
            <a:r>
              <a:rPr lang="en-US" altLang="en-US" sz="2100" dirty="0">
                <a:latin typeface="+mn-lt"/>
              </a:rPr>
              <a:t> ì </a:t>
            </a:r>
            <a:r>
              <a:rPr lang="en-US" altLang="en-US" sz="2100" dirty="0" err="1">
                <a:latin typeface="+mn-lt"/>
              </a:rPr>
              <a:t>ầm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Tiếng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sấm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tiếng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sấm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của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mới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smtClean="0">
                <a:latin typeface="+mn-lt"/>
              </a:rPr>
              <a:t>...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>
                <a:latin typeface="+mn-lt"/>
              </a:rPr>
              <a:t>	</a:t>
            </a:r>
            <a:r>
              <a:rPr lang="en-US" altLang="en-US" sz="2100" dirty="0" err="1" smtClean="0">
                <a:latin typeface="+mn-lt"/>
              </a:rPr>
              <a:t>Mưa</a:t>
            </a:r>
            <a:r>
              <a:rPr lang="en-US" altLang="en-US" sz="2100" dirty="0" smtClean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đã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ngớt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rạng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dần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Mấy</a:t>
            </a:r>
            <a:r>
              <a:rPr lang="en-US" altLang="en-US" sz="2100" dirty="0">
                <a:latin typeface="+mn-lt"/>
              </a:rPr>
              <a:t> con </a:t>
            </a:r>
            <a:r>
              <a:rPr lang="en-US" altLang="en-US" sz="2100" dirty="0" err="1">
                <a:latin typeface="+mn-lt"/>
              </a:rPr>
              <a:t>chim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từ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hốc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đó</a:t>
            </a:r>
            <a:r>
              <a:rPr lang="en-US" altLang="en-US" sz="2100" dirty="0">
                <a:latin typeface="+mn-lt"/>
              </a:rPr>
              <a:t> bay </a:t>
            </a:r>
            <a:r>
              <a:rPr lang="en-US" altLang="en-US" sz="2100" dirty="0" err="1">
                <a:latin typeface="+mn-lt"/>
              </a:rPr>
              <a:t>ra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hót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râm</a:t>
            </a:r>
            <a:r>
              <a:rPr lang="en-US" altLang="en-US" sz="2100" dirty="0">
                <a:latin typeface="+mn-lt"/>
              </a:rPr>
              <a:t> ran. </a:t>
            </a:r>
            <a:r>
              <a:rPr lang="en-US" altLang="en-US" sz="2100" dirty="0" err="1" smtClean="0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 smtClean="0">
                <a:latin typeface="+mn-lt"/>
              </a:rPr>
              <a:t>tạnh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phía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đông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mảng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vắt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Mặt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ra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chói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lọi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vòm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bưởi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lấp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lánh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smtClean="0">
                <a:latin typeface="+mn-lt"/>
              </a:rPr>
              <a:t>      </a:t>
            </a:r>
          </a:p>
          <a:p>
            <a:pPr algn="r">
              <a:spcBef>
                <a:spcPct val="50000"/>
              </a:spcBef>
              <a:buNone/>
            </a:pPr>
            <a:r>
              <a:rPr lang="en-US" altLang="en-US" sz="2100" dirty="0">
                <a:latin typeface="+mn-lt"/>
              </a:rPr>
              <a:t>Theo </a:t>
            </a:r>
            <a:r>
              <a:rPr lang="en-US" altLang="en-US" sz="2100" dirty="0" err="1">
                <a:latin typeface="+mn-lt"/>
              </a:rPr>
              <a:t>Tô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Hoài</a:t>
            </a:r>
            <a:endParaRPr lang="en-US" altLang="en-US" sz="2100" dirty="0">
              <a:latin typeface="+mn-lt"/>
            </a:endParaRPr>
          </a:p>
          <a:p>
            <a:pPr algn="r">
              <a:spcBef>
                <a:spcPct val="50000"/>
              </a:spcBef>
              <a:buNone/>
            </a:pPr>
            <a:r>
              <a:rPr lang="en-US" altLang="en-US" sz="2100" dirty="0" smtClean="0">
                <a:latin typeface="+mn-lt"/>
              </a:rPr>
              <a:t>                                                                          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 smtClean="0">
                <a:latin typeface="+mn-lt"/>
              </a:rPr>
              <a:t> </a:t>
            </a:r>
            <a:endParaRPr lang="en-US" altLang="en-US" sz="2100" i="1" dirty="0">
              <a:latin typeface="+mn-lt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5310067"/>
            <a:ext cx="12295198" cy="35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9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907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055911-D17A-4217-BD20-DB8ED2876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2" y="146442"/>
            <a:ext cx="1450974" cy="688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84832F-FC66-46B6-A200-65308DFF6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231" y="586248"/>
            <a:ext cx="1049313" cy="498203"/>
          </a:xfrm>
          <a:prstGeom prst="rect">
            <a:avLst/>
          </a:prstGeom>
        </p:spPr>
      </p:pic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496892" y="835349"/>
            <a:ext cx="11060552" cy="1848149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lphaLcParenR"/>
            </a:pP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dấu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báo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sắp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Bef>
                <a:spcPct val="50000"/>
              </a:spcBef>
              <a:buNone/>
            </a:pP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altLang="en-US" b="1" dirty="0" err="1" smtClean="0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hạt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bắt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thúc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200000"/>
              </a:lnSpc>
              <a:spcBef>
                <a:spcPct val="50000"/>
              </a:spcBef>
              <a:buNone/>
            </a:pP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c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Bef>
                <a:spcPct val="50000"/>
              </a:spcBef>
              <a:buNone/>
            </a:pP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d)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Tác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giả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sát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913" y="5292242"/>
            <a:ext cx="1450974" cy="688908"/>
          </a:xfrm>
          <a:prstGeom prst="rect">
            <a:avLst/>
          </a:prstGeom>
        </p:spPr>
      </p:pic>
      <p:pic>
        <p:nvPicPr>
          <p:cNvPr id="9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08" y="5847301"/>
            <a:ext cx="1554560" cy="8968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305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88898C-A047-4092-A16C-42A1BE5C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" y="100309"/>
            <a:ext cx="1450974" cy="688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24FDD2D-0A81-402A-BF48-45F5F31E4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919" y="108344"/>
            <a:ext cx="1049313" cy="498203"/>
          </a:xfrm>
          <a:prstGeom prst="rect">
            <a:avLst/>
          </a:prstGeom>
        </p:spPr>
      </p:pic>
      <p:pic>
        <p:nvPicPr>
          <p:cNvPr id="10" name="Picture 5" descr="truongdinhi_Attachments_543564848_a0ee94b4a2Autosave_6007291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51" y="727023"/>
            <a:ext cx="3091881" cy="283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545316" y="123925"/>
            <a:ext cx="9259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smtClean="0">
                <a:latin typeface="+mj-lt"/>
                <a:cs typeface="Times New Roman" panose="02020603050405020304" pitchFamily="18" charset="0"/>
              </a:rPr>
              <a:t>a)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dấu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báo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sắp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90285" y="4053721"/>
            <a:ext cx="8127999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thổi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giật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mát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lạnh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nhuốm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hơi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càng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mặc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sức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điên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cành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32228" y="1508286"/>
            <a:ext cx="8244115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-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Mây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nặng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xịt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lổm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ngổm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đầy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tản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từng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nắm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san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nền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đen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xám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xịt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1" descr="C:\Users\Admin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51" y="3743299"/>
            <a:ext cx="3091881" cy="306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08" y="5847301"/>
            <a:ext cx="1554560" cy="8968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3747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88898C-A047-4092-A16C-42A1BE5C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" y="100309"/>
            <a:ext cx="1450974" cy="688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4FDD2D-0A81-402A-BF48-45F5F31E4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919" y="108344"/>
            <a:ext cx="1049313" cy="498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511" y="-175555"/>
            <a:ext cx="12090489" cy="8069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hạt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bắt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thúc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48" y="5179756"/>
            <a:ext cx="1450974" cy="688908"/>
          </a:xfrm>
          <a:prstGeom prst="rect">
            <a:avLst/>
          </a:prstGeom>
        </p:spPr>
      </p:pic>
      <p:pic>
        <p:nvPicPr>
          <p:cNvPr id="12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35" y="5784959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56"/>
            <a:ext cx="11895322" cy="3043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35" y="3178629"/>
            <a:ext cx="10058400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9067" y="-101600"/>
            <a:ext cx="10317183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c)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914"/>
            <a:ext cx="11951806" cy="56025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2" y="848660"/>
            <a:ext cx="1450974" cy="688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030" y="5158393"/>
            <a:ext cx="1450974" cy="688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159752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9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5854" y="-101600"/>
            <a:ext cx="10317183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c)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5" y="1002872"/>
            <a:ext cx="11432497" cy="5855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" y="670793"/>
            <a:ext cx="1450974" cy="688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88" y="5272230"/>
            <a:ext cx="1450974" cy="688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88" y="867144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574</Words>
  <Application>Microsoft Office PowerPoint</Application>
  <PresentationFormat>Widescreen</PresentationFormat>
  <Paragraphs>46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#9Slide03 Arima Madurai Black</vt:lpstr>
      <vt:lpstr>.VnAvant</vt:lpstr>
      <vt:lpstr>Arial</vt:lpstr>
      <vt:lpstr>Calibri</vt:lpstr>
      <vt:lpstr>Calibri Light</vt:lpstr>
      <vt:lpstr>Kids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53</cp:revision>
  <dcterms:created xsi:type="dcterms:W3CDTF">2020-09-10T08:02:29Z</dcterms:created>
  <dcterms:modified xsi:type="dcterms:W3CDTF">2022-09-20T09:07:56Z</dcterms:modified>
</cp:coreProperties>
</file>