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2"/>
  </p:notesMasterIdLst>
  <p:sldIdLst>
    <p:sldId id="338" r:id="rId8"/>
    <p:sldId id="267" r:id="rId9"/>
    <p:sldId id="258" r:id="rId10"/>
    <p:sldId id="260" r:id="rId11"/>
    <p:sldId id="261" r:id="rId12"/>
    <p:sldId id="1562" r:id="rId13"/>
    <p:sldId id="263" r:id="rId14"/>
    <p:sldId id="257" r:id="rId15"/>
    <p:sldId id="286" r:id="rId16"/>
    <p:sldId id="268" r:id="rId17"/>
    <p:sldId id="310" r:id="rId18"/>
    <p:sldId id="1566" r:id="rId19"/>
    <p:sldId id="1573" r:id="rId20"/>
    <p:sldId id="1504" r:id="rId21"/>
    <p:sldId id="315" r:id="rId22"/>
    <p:sldId id="1567" r:id="rId23"/>
    <p:sldId id="1568" r:id="rId24"/>
    <p:sldId id="1564" r:id="rId25"/>
    <p:sldId id="1570" r:id="rId26"/>
    <p:sldId id="274" r:id="rId27"/>
    <p:sldId id="1507" r:id="rId28"/>
    <p:sldId id="316" r:id="rId29"/>
    <p:sldId id="1501" r:id="rId30"/>
    <p:sldId id="317" r:id="rId31"/>
    <p:sldId id="1506" r:id="rId32"/>
    <p:sldId id="318" r:id="rId33"/>
    <p:sldId id="299" r:id="rId34"/>
    <p:sldId id="1569" r:id="rId35"/>
    <p:sldId id="1571" r:id="rId36"/>
    <p:sldId id="1560" r:id="rId37"/>
    <p:sldId id="1572" r:id="rId38"/>
    <p:sldId id="1500" r:id="rId39"/>
    <p:sldId id="1552" r:id="rId40"/>
    <p:sldId id="1574" r:id="rId41"/>
    <p:sldId id="1583" r:id="rId42"/>
    <p:sldId id="1584" r:id="rId43"/>
    <p:sldId id="1585" r:id="rId44"/>
    <p:sldId id="1586" r:id="rId45"/>
    <p:sldId id="1587" r:id="rId46"/>
    <p:sldId id="1576" r:id="rId47"/>
    <p:sldId id="1579" r:id="rId48"/>
    <p:sldId id="1580" r:id="rId49"/>
    <p:sldId id="305" r:id="rId50"/>
    <p:sldId id="1581" r:id="rId51"/>
  </p:sldIdLst>
  <p:sldSz cx="12192000" cy="6858000"/>
  <p:notesSz cx="6858000" cy="9144000"/>
  <p:embeddedFontLst>
    <p:embeddedFont>
      <p:font typeface="宋体" panose="02010600030101010101" pitchFamily="2" charset="-122"/>
      <p:regular r:id="rId53"/>
    </p:embeddedFont>
    <p:embeddedFont>
      <p:font typeface="Sriracha" panose="020B0604020202020204" charset="-34"/>
      <p:regular r:id="rId54"/>
    </p:embeddedFont>
    <p:embeddedFont>
      <p:font typeface="等线" panose="02010600030101010101" pitchFamily="2" charset="-122"/>
      <p:regular r:id="rId55"/>
      <p:bold r:id="rId56"/>
    </p:embeddedFont>
    <p:embeddedFont>
      <p:font typeface="#9Slide03 Sofia Pro Soft Bold" panose="020B0604020202020204" charset="0"/>
      <p:bold r:id="rId57"/>
    </p:embeddedFont>
    <p:embeddedFont>
      <p:font typeface="Arial-Rounded" panose="020B0500000000000000" charset="0"/>
      <p:regular r:id="rId58"/>
    </p:embeddedFont>
    <p:embeddedFont>
      <p:font typeface="Nunito Black" panose="020B0604020202020204" charset="0"/>
      <p:bold r:id="rId59"/>
      <p:boldItalic r:id="rId60"/>
    </p:embeddedFont>
    <p:embeddedFont>
      <p:font typeface="Sigmar One" panose="020B0604020202020204" charset="0"/>
      <p:regular r:id="rId61"/>
    </p:embeddedFont>
    <p:embeddedFont>
      <p:font typeface="Tahoma" panose="020B0604030504040204" pitchFamily="34" charset="0"/>
      <p:regular r:id="rId62"/>
      <p:bold r:id="rId63"/>
    </p:embeddedFont>
    <p:embeddedFont>
      <p:font typeface="Patrick Hand" panose="020B0604020202020204" charset="0"/>
      <p:regular r:id="rId64"/>
    </p:embeddedFont>
    <p:embeddedFont>
      <p:font typeface="等线 Light" panose="02010600030101010101" pitchFamily="2" charset="-122"/>
      <p:regular r:id="rId65"/>
    </p:embeddedFont>
    <p:embeddedFont>
      <p:font typeface="微软雅黑" panose="020B0503020204020204" pitchFamily="34" charset="-122"/>
      <p:regular r:id="rId66"/>
      <p:bold r:id="rId67"/>
    </p:embeddedFont>
    <p:embeddedFont>
      <p:font typeface="Calibri" panose="020F0502020204030204" pitchFamily="34" charset="0"/>
      <p:regular r:id="rId68"/>
      <p:bold r:id="rId69"/>
      <p:italic r:id="rId70"/>
      <p:boldItalic r:id="rId71"/>
    </p:embeddedFont>
    <p:embeddedFont>
      <p:font typeface="Nunito" panose="020B0604020202020204" charset="0"/>
      <p:regular r:id="rId72"/>
      <p:bold r:id="rId73"/>
      <p:italic r:id="rId74"/>
      <p:boldItalic r:id="rId75"/>
    </p:embeddedFont>
    <p:embeddedFont>
      <p:font typeface="Open Sans" panose="020B0604020202020204" charset="0"/>
      <p:regular r:id="rId76"/>
      <p:bold r:id="rId77"/>
      <p:italic r:id="rId78"/>
      <p:boldItalic r:id="rId79"/>
    </p:embeddedFont>
    <p:embeddedFont>
      <p:font typeface="Calibri Light" panose="020F0302020204030204" pitchFamily="34" charset="0"/>
      <p:regular r:id="rId80"/>
      <p:italic r:id="rId81"/>
    </p:embeddedFont>
    <p:embeddedFont>
      <p:font typeface="#9Slide03 AllRoundGothic" panose="020B0604020202020204" charset="0"/>
      <p:regular r:id="rId82"/>
    </p:embeddedFont>
  </p:embeddedFontLst>
  <p:custDataLst>
    <p:tags r:id="rId83"/>
  </p:custData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107" d="100"/>
          <a:sy n="107" d="100"/>
        </p:scale>
        <p:origin x="78" y="10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32C97-F17D-4410-91EC-0EFC7D6651EF}"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F7218C80-B49A-46B6-B477-4C464C587F0E}">
      <dgm:prSet/>
      <dgm:spPr/>
      <dgm:t>
        <a:bodyPr/>
        <a:lstStyle/>
        <a:p>
          <a:r>
            <a:rPr lang="en-US"/>
            <a:t>1. Tìm thêm các cuốn sách hoặc bài đọc khác về công việc làm bếp.</a:t>
          </a:r>
        </a:p>
      </dgm:t>
    </dgm:pt>
    <dgm:pt modelId="{0194127C-9CDF-4805-9BC5-700FDCEFBFFD}" type="parTrans" cxnId="{D2AFAE73-7BA5-4D74-96D9-5A87007AB0B7}">
      <dgm:prSet/>
      <dgm:spPr/>
      <dgm:t>
        <a:bodyPr/>
        <a:lstStyle/>
        <a:p>
          <a:endParaRPr lang="en-US"/>
        </a:p>
      </dgm:t>
    </dgm:pt>
    <dgm:pt modelId="{8493ACD1-BA33-4AA3-9349-1D0ECA522D25}" type="sibTrans" cxnId="{D2AFAE73-7BA5-4D74-96D9-5A87007AB0B7}">
      <dgm:prSet/>
      <dgm:spPr/>
      <dgm:t>
        <a:bodyPr/>
        <a:lstStyle/>
        <a:p>
          <a:endParaRPr lang="en-US"/>
        </a:p>
      </dgm:t>
    </dgm:pt>
    <dgm:pt modelId="{81807DF2-7452-4DF6-A4AB-0F8DA6C1964C}">
      <dgm:prSet/>
      <dgm:spPr/>
      <dgm:t>
        <a:bodyPr/>
        <a:lstStyle/>
        <a:p>
          <a:r>
            <a:rPr lang="en-US"/>
            <a:t>2. Trao đổi với người thân về những cuốn sách hoặc bài đọc em sưu tầm được.</a:t>
          </a:r>
        </a:p>
      </dgm:t>
    </dgm:pt>
    <dgm:pt modelId="{7AF7D977-D6BC-4EE0-AD74-9DBD14996F9C}" type="parTrans" cxnId="{C8C3C3D6-AABF-4B54-B5A0-D7C97C1DD226}">
      <dgm:prSet/>
      <dgm:spPr/>
      <dgm:t>
        <a:bodyPr/>
        <a:lstStyle/>
        <a:p>
          <a:endParaRPr lang="en-US"/>
        </a:p>
      </dgm:t>
    </dgm:pt>
    <dgm:pt modelId="{2E964648-0458-4390-87CF-EA4F17623790}" type="sibTrans" cxnId="{C8C3C3D6-AABF-4B54-B5A0-D7C97C1DD226}">
      <dgm:prSet/>
      <dgm:spPr/>
      <dgm:t>
        <a:bodyPr/>
        <a:lstStyle/>
        <a:p>
          <a:endParaRPr lang="en-US"/>
        </a:p>
      </dgm:t>
    </dgm:pt>
    <dgm:pt modelId="{A09EEA9E-FE68-4266-ADC0-B03234335FED}" type="pres">
      <dgm:prSet presAssocID="{81432C97-F17D-4410-91EC-0EFC7D6651EF}" presName="linear" presStyleCnt="0">
        <dgm:presLayoutVars>
          <dgm:animLvl val="lvl"/>
          <dgm:resizeHandles val="exact"/>
        </dgm:presLayoutVars>
      </dgm:prSet>
      <dgm:spPr/>
      <dgm:t>
        <a:bodyPr/>
        <a:lstStyle/>
        <a:p>
          <a:endParaRPr lang="en-US"/>
        </a:p>
      </dgm:t>
    </dgm:pt>
    <dgm:pt modelId="{4B47751A-872E-4E98-B6E4-347F723E7498}" type="pres">
      <dgm:prSet presAssocID="{F7218C80-B49A-46B6-B477-4C464C587F0E}" presName="parentText" presStyleLbl="node1" presStyleIdx="0" presStyleCnt="2">
        <dgm:presLayoutVars>
          <dgm:chMax val="0"/>
          <dgm:bulletEnabled val="1"/>
        </dgm:presLayoutVars>
      </dgm:prSet>
      <dgm:spPr/>
      <dgm:t>
        <a:bodyPr/>
        <a:lstStyle/>
        <a:p>
          <a:endParaRPr lang="en-US"/>
        </a:p>
      </dgm:t>
    </dgm:pt>
    <dgm:pt modelId="{BF2447AC-2D89-4B46-AF28-B9AD0977931B}" type="pres">
      <dgm:prSet presAssocID="{8493ACD1-BA33-4AA3-9349-1D0ECA522D25}" presName="spacer" presStyleCnt="0"/>
      <dgm:spPr/>
    </dgm:pt>
    <dgm:pt modelId="{DE7E7BEB-9A2B-4EBB-B10E-833D10A6FFEE}" type="pres">
      <dgm:prSet presAssocID="{81807DF2-7452-4DF6-A4AB-0F8DA6C1964C}" presName="parentText" presStyleLbl="node1" presStyleIdx="1" presStyleCnt="2">
        <dgm:presLayoutVars>
          <dgm:chMax val="0"/>
          <dgm:bulletEnabled val="1"/>
        </dgm:presLayoutVars>
      </dgm:prSet>
      <dgm:spPr/>
      <dgm:t>
        <a:bodyPr/>
        <a:lstStyle/>
        <a:p>
          <a:endParaRPr lang="en-US"/>
        </a:p>
      </dgm:t>
    </dgm:pt>
  </dgm:ptLst>
  <dgm:cxnLst>
    <dgm:cxn modelId="{902D15A5-761A-40DB-82EF-33B2FE8F0E50}" type="presOf" srcId="{81807DF2-7452-4DF6-A4AB-0F8DA6C1964C}" destId="{DE7E7BEB-9A2B-4EBB-B10E-833D10A6FFEE}" srcOrd="0" destOrd="0" presId="urn:microsoft.com/office/officeart/2005/8/layout/vList2"/>
    <dgm:cxn modelId="{CE6E61BD-3E5D-4B88-B8DD-42880EA87501}" type="presOf" srcId="{F7218C80-B49A-46B6-B477-4C464C587F0E}" destId="{4B47751A-872E-4E98-B6E4-347F723E7498}" srcOrd="0" destOrd="0" presId="urn:microsoft.com/office/officeart/2005/8/layout/vList2"/>
    <dgm:cxn modelId="{C8C3C3D6-AABF-4B54-B5A0-D7C97C1DD226}" srcId="{81432C97-F17D-4410-91EC-0EFC7D6651EF}" destId="{81807DF2-7452-4DF6-A4AB-0F8DA6C1964C}" srcOrd="1" destOrd="0" parTransId="{7AF7D977-D6BC-4EE0-AD74-9DBD14996F9C}" sibTransId="{2E964648-0458-4390-87CF-EA4F17623790}"/>
    <dgm:cxn modelId="{E898CF52-5470-49F3-A3F7-EAB1A6AA05EE}" type="presOf" srcId="{81432C97-F17D-4410-91EC-0EFC7D6651EF}" destId="{A09EEA9E-FE68-4266-ADC0-B03234335FED}" srcOrd="0" destOrd="0" presId="urn:microsoft.com/office/officeart/2005/8/layout/vList2"/>
    <dgm:cxn modelId="{D2AFAE73-7BA5-4D74-96D9-5A87007AB0B7}" srcId="{81432C97-F17D-4410-91EC-0EFC7D6651EF}" destId="{F7218C80-B49A-46B6-B477-4C464C587F0E}" srcOrd="0" destOrd="0" parTransId="{0194127C-9CDF-4805-9BC5-700FDCEFBFFD}" sibTransId="{8493ACD1-BA33-4AA3-9349-1D0ECA522D25}"/>
    <dgm:cxn modelId="{1B6F8A3A-FE01-40BB-8A14-EC5FA30B00F0}" type="presParOf" srcId="{A09EEA9E-FE68-4266-ADC0-B03234335FED}" destId="{4B47751A-872E-4E98-B6E4-347F723E7498}" srcOrd="0" destOrd="0" presId="urn:microsoft.com/office/officeart/2005/8/layout/vList2"/>
    <dgm:cxn modelId="{5A1F46F9-5894-4DF0-828D-B1F7D47107D2}" type="presParOf" srcId="{A09EEA9E-FE68-4266-ADC0-B03234335FED}" destId="{BF2447AC-2D89-4B46-AF28-B9AD0977931B}" srcOrd="1" destOrd="0" presId="urn:microsoft.com/office/officeart/2005/8/layout/vList2"/>
    <dgm:cxn modelId="{F5FA5C0E-055C-4A23-B5A0-7BF32E3CEE3D}" type="presParOf" srcId="{A09EEA9E-FE68-4266-ADC0-B03234335FED}" destId="{DE7E7BEB-9A2B-4EBB-B10E-833D10A6FF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7751A-872E-4E98-B6E4-347F723E7498}">
      <dsp:nvSpPr>
        <dsp:cNvPr id="0" name=""/>
        <dsp:cNvSpPr/>
      </dsp:nvSpPr>
      <dsp:spPr>
        <a:xfrm>
          <a:off x="0" y="10690"/>
          <a:ext cx="10741209" cy="1591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a:t>1. Tìm thêm các cuốn sách hoặc bài đọc khác về công việc làm bếp.</a:t>
          </a:r>
        </a:p>
      </dsp:txBody>
      <dsp:txXfrm>
        <a:off x="77676" y="88366"/>
        <a:ext cx="10585857" cy="1435848"/>
      </dsp:txXfrm>
    </dsp:sp>
    <dsp:sp modelId="{DE7E7BEB-9A2B-4EBB-B10E-833D10A6FFEE}">
      <dsp:nvSpPr>
        <dsp:cNvPr id="0" name=""/>
        <dsp:cNvSpPr/>
      </dsp:nvSpPr>
      <dsp:spPr>
        <a:xfrm>
          <a:off x="0" y="1717090"/>
          <a:ext cx="10741209" cy="15912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a:t>2. Trao đổi với người thân về những cuốn sách hoặc bài đọc em sưu tầm được.</a:t>
          </a:r>
        </a:p>
      </dsp:txBody>
      <dsp:txXfrm>
        <a:off x="77676" y="1794766"/>
        <a:ext cx="10585857" cy="1435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25/9/2022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748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29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32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Google Shape;7895;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3667" name="Google Shape;7896;p: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ea typeface="等线" panose="02010600030101010101" pitchFamily="2" charset="-122"/>
            </a:endParaRPr>
          </a:p>
        </p:txBody>
      </p:sp>
    </p:spTree>
    <p:extLst>
      <p:ext uri="{BB962C8B-B14F-4D97-AF65-F5344CB8AC3E}">
        <p14:creationId xmlns:p14="http://schemas.microsoft.com/office/powerpoint/2010/main" val="421159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Google Shape;7895;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4931" name="Google Shape;7896;p: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ea typeface="等线" panose="02010600030101010101" pitchFamily="2" charset="-122"/>
            </a:endParaRPr>
          </a:p>
        </p:txBody>
      </p:sp>
    </p:spTree>
    <p:extLst>
      <p:ext uri="{BB962C8B-B14F-4D97-AF65-F5344CB8AC3E}">
        <p14:creationId xmlns:p14="http://schemas.microsoft.com/office/powerpoint/2010/main" val="252460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2" name="Google Shape;7895;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8003" name="Google Shape;7896;p: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ea typeface="等线" panose="02010600030101010101" pitchFamily="2" charset="-122"/>
            </a:endParaRPr>
          </a:p>
        </p:txBody>
      </p:sp>
    </p:spTree>
    <p:extLst>
      <p:ext uri="{BB962C8B-B14F-4D97-AF65-F5344CB8AC3E}">
        <p14:creationId xmlns:p14="http://schemas.microsoft.com/office/powerpoint/2010/main" val="153374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24</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a:endParaRPr lang="en-US" altLang="en-US" smtClean="0">
              <a:ea typeface="等线" panose="02010600030101010101" pitchFamily="2" charset="-122"/>
            </a:endParaRPr>
          </a:p>
        </p:txBody>
      </p:sp>
    </p:spTree>
    <p:extLst>
      <p:ext uri="{BB962C8B-B14F-4D97-AF65-F5344CB8AC3E}">
        <p14:creationId xmlns:p14="http://schemas.microsoft.com/office/powerpoint/2010/main" val="1729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4845295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8230986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64872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5762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14125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5160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9006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1310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50679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2202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43021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18471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17197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8958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68979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8033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3" name="Google Shape;1872;p8"/>
          <p:cNvSpPr/>
          <p:nvPr/>
        </p:nvSpPr>
        <p:spPr>
          <a:xfrm rot="10800000">
            <a:off x="-482600" y="6007100"/>
            <a:ext cx="5718175" cy="89217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4" name="Google Shape;1874;p8"/>
          <p:cNvGrpSpPr>
            <a:grpSpLocks/>
          </p:cNvGrpSpPr>
          <p:nvPr/>
        </p:nvGrpSpPr>
        <p:grpSpPr bwMode="auto">
          <a:xfrm rot="16200000" flipH="1">
            <a:off x="894556" y="-105568"/>
            <a:ext cx="341313" cy="882650"/>
            <a:chOff x="1823086" y="-208516"/>
            <a:chExt cx="433159" cy="1122944"/>
          </a:xfrm>
        </p:grpSpPr>
        <p:sp>
          <p:nvSpPr>
            <p:cNvPr id="5" name="Google Shape;1875;p8"/>
            <p:cNvSpPr/>
            <p:nvPr/>
          </p:nvSpPr>
          <p:spPr>
            <a:xfrm>
              <a:off x="1833159" y="-208515"/>
              <a:ext cx="386820" cy="1066393"/>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6" name="Google Shape;1876;p8"/>
            <p:cNvSpPr/>
            <p:nvPr/>
          </p:nvSpPr>
          <p:spPr>
            <a:xfrm>
              <a:off x="1911731" y="522611"/>
              <a:ext cx="64470" cy="10704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7" name="Google Shape;1877;p8"/>
            <p:cNvSpPr/>
            <p:nvPr/>
          </p:nvSpPr>
          <p:spPr>
            <a:xfrm>
              <a:off x="2000379" y="567042"/>
              <a:ext cx="100735" cy="56551"/>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8" name="Google Shape;1878;p8"/>
            <p:cNvSpPr/>
            <p:nvPr/>
          </p:nvSpPr>
          <p:spPr>
            <a:xfrm>
              <a:off x="1984261" y="655909"/>
              <a:ext cx="62456" cy="103003"/>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 name="Google Shape;1879;p8"/>
            <p:cNvSpPr/>
            <p:nvPr/>
          </p:nvSpPr>
          <p:spPr>
            <a:xfrm>
              <a:off x="2070893" y="678125"/>
              <a:ext cx="94690" cy="56551"/>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 name="Google Shape;1880;p8"/>
            <p:cNvSpPr/>
            <p:nvPr/>
          </p:nvSpPr>
          <p:spPr>
            <a:xfrm>
              <a:off x="2109172" y="781129"/>
              <a:ext cx="44323" cy="88866"/>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 name="Google Shape;1881;p8"/>
            <p:cNvSpPr/>
            <p:nvPr/>
          </p:nvSpPr>
          <p:spPr>
            <a:xfrm>
              <a:off x="2147452" y="762951"/>
              <a:ext cx="82602" cy="56551"/>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1882;p8"/>
            <p:cNvSpPr/>
            <p:nvPr/>
          </p:nvSpPr>
          <p:spPr>
            <a:xfrm>
              <a:off x="2181700" y="841720"/>
              <a:ext cx="74544" cy="72709"/>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3" name="Google Shape;1883;p8"/>
          <p:cNvGrpSpPr>
            <a:grpSpLocks/>
          </p:cNvGrpSpPr>
          <p:nvPr/>
        </p:nvGrpSpPr>
        <p:grpSpPr bwMode="auto">
          <a:xfrm>
            <a:off x="269875" y="-234950"/>
            <a:ext cx="628650" cy="879475"/>
            <a:chOff x="1897495" y="-461400"/>
            <a:chExt cx="815443" cy="1139815"/>
          </a:xfrm>
        </p:grpSpPr>
        <p:sp>
          <p:nvSpPr>
            <p:cNvPr id="14" name="Google Shape;1884;p8"/>
            <p:cNvSpPr/>
            <p:nvPr/>
          </p:nvSpPr>
          <p:spPr>
            <a:xfrm>
              <a:off x="1897495" y="-346184"/>
              <a:ext cx="815443" cy="1024599"/>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1885;p8"/>
            <p:cNvSpPr/>
            <p:nvPr/>
          </p:nvSpPr>
          <p:spPr>
            <a:xfrm>
              <a:off x="2062231" y="-461400"/>
              <a:ext cx="576576" cy="104928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1886;p8"/>
            <p:cNvSpPr/>
            <p:nvPr/>
          </p:nvSpPr>
          <p:spPr>
            <a:xfrm>
              <a:off x="2113712" y="-305035"/>
              <a:ext cx="166795" cy="158423"/>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1887;p8"/>
            <p:cNvSpPr/>
            <p:nvPr/>
          </p:nvSpPr>
          <p:spPr>
            <a:xfrm>
              <a:off x="2179606" y="-134268"/>
              <a:ext cx="228570" cy="228374"/>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1888;p8"/>
            <p:cNvSpPr/>
            <p:nvPr/>
          </p:nvSpPr>
          <p:spPr>
            <a:xfrm>
              <a:off x="2245500" y="-14938"/>
              <a:ext cx="257399" cy="32507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9" name="Google Shape;1889;p8"/>
            <p:cNvSpPr/>
            <p:nvPr/>
          </p:nvSpPr>
          <p:spPr>
            <a:xfrm>
              <a:off x="2354637" y="147599"/>
              <a:ext cx="131789" cy="17076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0" name="Google Shape;1890;p8"/>
            <p:cNvSpPr/>
            <p:nvPr/>
          </p:nvSpPr>
          <p:spPr>
            <a:xfrm>
              <a:off x="2447302" y="299848"/>
              <a:ext cx="168854" cy="203686"/>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1891;p8"/>
            <p:cNvSpPr/>
            <p:nvPr/>
          </p:nvSpPr>
          <p:spPr>
            <a:xfrm>
              <a:off x="2521433" y="425352"/>
              <a:ext cx="121492" cy="1419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1892;p8"/>
            <p:cNvSpPr/>
            <p:nvPr/>
          </p:nvSpPr>
          <p:spPr>
            <a:xfrm>
              <a:off x="2080764" y="279274"/>
              <a:ext cx="35006" cy="24689"/>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1893;p8"/>
            <p:cNvSpPr/>
            <p:nvPr/>
          </p:nvSpPr>
          <p:spPr>
            <a:xfrm>
              <a:off x="2115770" y="320423"/>
              <a:ext cx="35007" cy="2674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1894;p8"/>
            <p:cNvSpPr/>
            <p:nvPr/>
          </p:nvSpPr>
          <p:spPr>
            <a:xfrm>
              <a:off x="2130185" y="260758"/>
              <a:ext cx="35006" cy="26746"/>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1895;p8"/>
            <p:cNvSpPr/>
            <p:nvPr/>
          </p:nvSpPr>
          <p:spPr>
            <a:xfrm>
              <a:off x="2605860" y="13866"/>
              <a:ext cx="32947" cy="2468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1896;p8"/>
            <p:cNvSpPr/>
            <p:nvPr/>
          </p:nvSpPr>
          <p:spPr>
            <a:xfrm>
              <a:off x="2595564" y="69416"/>
              <a:ext cx="32947" cy="24689"/>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1897;p8"/>
            <p:cNvSpPr/>
            <p:nvPr/>
          </p:nvSpPr>
          <p:spPr>
            <a:xfrm>
              <a:off x="2539965" y="26211"/>
              <a:ext cx="32947"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1898;p8"/>
            <p:cNvSpPr/>
            <p:nvPr/>
          </p:nvSpPr>
          <p:spPr>
            <a:xfrm>
              <a:off x="2455539" y="585831"/>
              <a:ext cx="32947" cy="26746"/>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1899;p8"/>
            <p:cNvSpPr/>
            <p:nvPr/>
          </p:nvSpPr>
          <p:spPr>
            <a:xfrm>
              <a:off x="2492604" y="604348"/>
              <a:ext cx="35006" cy="2468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1900;p8"/>
            <p:cNvSpPr/>
            <p:nvPr/>
          </p:nvSpPr>
          <p:spPr>
            <a:xfrm>
              <a:off x="2640867" y="390375"/>
              <a:ext cx="32947" cy="267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1901;p8"/>
            <p:cNvSpPr/>
            <p:nvPr/>
          </p:nvSpPr>
          <p:spPr>
            <a:xfrm>
              <a:off x="2640867" y="355399"/>
              <a:ext cx="32947" cy="26746"/>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1902;p8"/>
            <p:cNvSpPr/>
            <p:nvPr/>
          </p:nvSpPr>
          <p:spPr>
            <a:xfrm>
              <a:off x="2115770" y="-49914"/>
              <a:ext cx="35007" cy="267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1903;p8"/>
            <p:cNvSpPr/>
            <p:nvPr/>
          </p:nvSpPr>
          <p:spPr>
            <a:xfrm>
              <a:off x="2319632" y="-206279"/>
              <a:ext cx="32947" cy="2468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1904;p8"/>
            <p:cNvSpPr/>
            <p:nvPr/>
          </p:nvSpPr>
          <p:spPr>
            <a:xfrm>
              <a:off x="2434947" y="100278"/>
              <a:ext cx="32947" cy="26746"/>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1905;p8"/>
            <p:cNvSpPr/>
            <p:nvPr/>
          </p:nvSpPr>
          <p:spPr>
            <a:xfrm>
              <a:off x="2171369" y="124968"/>
              <a:ext cx="35006"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grpSp>
      <p:grpSp>
        <p:nvGrpSpPr>
          <p:cNvPr id="36" name="Google Shape;1906;p8"/>
          <p:cNvGrpSpPr>
            <a:grpSpLocks/>
          </p:cNvGrpSpPr>
          <p:nvPr/>
        </p:nvGrpSpPr>
        <p:grpSpPr bwMode="auto">
          <a:xfrm>
            <a:off x="623888" y="839788"/>
            <a:ext cx="165100" cy="149225"/>
            <a:chOff x="737385" y="1492952"/>
            <a:chExt cx="161913" cy="146935"/>
          </a:xfrm>
        </p:grpSpPr>
        <p:sp>
          <p:nvSpPr>
            <p:cNvPr id="37" name="Google Shape;1907;p8"/>
            <p:cNvSpPr/>
            <p:nvPr/>
          </p:nvSpPr>
          <p:spPr>
            <a:xfrm>
              <a:off x="737385" y="1588303"/>
              <a:ext cx="68502" cy="51584"/>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1908;p8"/>
            <p:cNvSpPr/>
            <p:nvPr/>
          </p:nvSpPr>
          <p:spPr>
            <a:xfrm>
              <a:off x="790318" y="1492952"/>
              <a:ext cx="66944" cy="53147"/>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1909;p8"/>
            <p:cNvSpPr/>
            <p:nvPr/>
          </p:nvSpPr>
          <p:spPr>
            <a:xfrm>
              <a:off x="832353" y="1588303"/>
              <a:ext cx="66945" cy="51584"/>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40" name="Google Shape;1910;p8"/>
          <p:cNvSpPr/>
          <p:nvPr/>
        </p:nvSpPr>
        <p:spPr>
          <a:xfrm>
            <a:off x="6600825" y="-111125"/>
            <a:ext cx="5718175" cy="8937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41" name="Google Shape;1911;p8"/>
          <p:cNvGrpSpPr>
            <a:grpSpLocks/>
          </p:cNvGrpSpPr>
          <p:nvPr/>
        </p:nvGrpSpPr>
        <p:grpSpPr bwMode="auto">
          <a:xfrm>
            <a:off x="0" y="-268288"/>
            <a:ext cx="446088" cy="1208088"/>
            <a:chOff x="904476" y="-243594"/>
            <a:chExt cx="438472" cy="1186732"/>
          </a:xfrm>
        </p:grpSpPr>
        <p:sp>
          <p:nvSpPr>
            <p:cNvPr id="42" name="Google Shape;1912;p8"/>
            <p:cNvSpPr/>
            <p:nvPr/>
          </p:nvSpPr>
          <p:spPr>
            <a:xfrm>
              <a:off x="904476" y="363027"/>
              <a:ext cx="134194" cy="198049"/>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1913;p8"/>
            <p:cNvSpPr/>
            <p:nvPr/>
          </p:nvSpPr>
          <p:spPr>
            <a:xfrm>
              <a:off x="1121372" y="147825"/>
              <a:ext cx="221576" cy="138790"/>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1914;p8"/>
            <p:cNvSpPr/>
            <p:nvPr/>
          </p:nvSpPr>
          <p:spPr>
            <a:xfrm>
              <a:off x="926322" y="44902"/>
              <a:ext cx="118590" cy="243272"/>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1915;p8"/>
            <p:cNvSpPr/>
            <p:nvPr/>
          </p:nvSpPr>
          <p:spPr>
            <a:xfrm>
              <a:off x="1113569" y="300650"/>
              <a:ext cx="171644" cy="20896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1916;p8"/>
            <p:cNvSpPr/>
            <p:nvPr/>
          </p:nvSpPr>
          <p:spPr>
            <a:xfrm>
              <a:off x="962211" y="553279"/>
              <a:ext cx="143557" cy="313447"/>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7" name="Google Shape;1917;p8"/>
            <p:cNvSpPr/>
            <p:nvPr/>
          </p:nvSpPr>
          <p:spPr>
            <a:xfrm>
              <a:off x="1108888" y="685831"/>
              <a:ext cx="152919" cy="257307"/>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8" name="Google Shape;1918;p8"/>
            <p:cNvSpPr/>
            <p:nvPr/>
          </p:nvSpPr>
          <p:spPr>
            <a:xfrm>
              <a:off x="1072999" y="-243594"/>
              <a:ext cx="112349" cy="1077571"/>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1919;p8"/>
            <p:cNvSpPr/>
            <p:nvPr/>
          </p:nvSpPr>
          <p:spPr>
            <a:xfrm>
              <a:off x="949728" y="-33070"/>
              <a:ext cx="148237" cy="280699"/>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1920;p8"/>
            <p:cNvSpPr/>
            <p:nvPr/>
          </p:nvSpPr>
          <p:spPr>
            <a:xfrm>
              <a:off x="1071439" y="255427"/>
              <a:ext cx="140436" cy="185573"/>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1921;p8"/>
            <p:cNvSpPr/>
            <p:nvPr/>
          </p:nvSpPr>
          <p:spPr>
            <a:xfrm>
              <a:off x="1005902" y="526769"/>
              <a:ext cx="112349" cy="285376"/>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1922;p8"/>
            <p:cNvSpPr/>
            <p:nvPr/>
          </p:nvSpPr>
          <p:spPr>
            <a:xfrm>
              <a:off x="931003" y="330280"/>
              <a:ext cx="160720" cy="198048"/>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1923;p8"/>
            <p:cNvSpPr/>
            <p:nvPr/>
          </p:nvSpPr>
          <p:spPr>
            <a:xfrm>
              <a:off x="1076120" y="129112"/>
              <a:ext cx="182567" cy="12319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1924;p8"/>
            <p:cNvSpPr/>
            <p:nvPr/>
          </p:nvSpPr>
          <p:spPr>
            <a:xfrm>
              <a:off x="993419" y="205525"/>
              <a:ext cx="20285" cy="1559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1925;p8"/>
            <p:cNvSpPr/>
            <p:nvPr/>
          </p:nvSpPr>
          <p:spPr>
            <a:xfrm>
              <a:off x="1001221" y="174336"/>
              <a:ext cx="20286" cy="1715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6" name="Google Shape;1926;p8"/>
            <p:cNvSpPr/>
            <p:nvPr/>
          </p:nvSpPr>
          <p:spPr>
            <a:xfrm>
              <a:off x="1258687" y="208644"/>
              <a:ext cx="18725" cy="15594"/>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7" name="Google Shape;1927;p8"/>
            <p:cNvSpPr/>
            <p:nvPr/>
          </p:nvSpPr>
          <p:spPr>
            <a:xfrm>
              <a:off x="1264928" y="244510"/>
              <a:ext cx="20285" cy="17154"/>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1928;p8"/>
            <p:cNvSpPr/>
            <p:nvPr/>
          </p:nvSpPr>
          <p:spPr>
            <a:xfrm>
              <a:off x="1283653" y="224238"/>
              <a:ext cx="20285" cy="1559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1929;p8"/>
            <p:cNvSpPr/>
            <p:nvPr/>
          </p:nvSpPr>
          <p:spPr>
            <a:xfrm>
              <a:off x="973133" y="478426"/>
              <a:ext cx="20286" cy="14035"/>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1930;p8"/>
            <p:cNvSpPr/>
            <p:nvPr/>
          </p:nvSpPr>
          <p:spPr>
            <a:xfrm>
              <a:off x="980936" y="450356"/>
              <a:ext cx="18725" cy="1715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1931;p8"/>
            <p:cNvSpPr/>
            <p:nvPr/>
          </p:nvSpPr>
          <p:spPr>
            <a:xfrm>
              <a:off x="1210314" y="461272"/>
              <a:ext cx="20286" cy="171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1932;p8"/>
            <p:cNvSpPr/>
            <p:nvPr/>
          </p:nvSpPr>
          <p:spPr>
            <a:xfrm>
              <a:off x="1222797" y="431643"/>
              <a:ext cx="20286" cy="15594"/>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1933;p8"/>
            <p:cNvSpPr/>
            <p:nvPr/>
          </p:nvSpPr>
          <p:spPr>
            <a:xfrm>
              <a:off x="1239962" y="458154"/>
              <a:ext cx="20285"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1934;p8"/>
            <p:cNvSpPr/>
            <p:nvPr/>
          </p:nvSpPr>
          <p:spPr>
            <a:xfrm>
              <a:off x="1021506" y="830859"/>
              <a:ext cx="20285" cy="14035"/>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1935;p8"/>
            <p:cNvSpPr/>
            <p:nvPr/>
          </p:nvSpPr>
          <p:spPr>
            <a:xfrm>
              <a:off x="1046473" y="816824"/>
              <a:ext cx="20285" cy="14034"/>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1936;p8"/>
            <p:cNvSpPr/>
            <p:nvPr/>
          </p:nvSpPr>
          <p:spPr>
            <a:xfrm>
              <a:off x="1174425" y="866726"/>
              <a:ext cx="20285" cy="15594"/>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1937;p8"/>
            <p:cNvSpPr/>
            <p:nvPr/>
          </p:nvSpPr>
          <p:spPr>
            <a:xfrm>
              <a:off x="1191589" y="837096"/>
              <a:ext cx="20286" cy="15594"/>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1938;p8"/>
            <p:cNvSpPr/>
            <p:nvPr/>
          </p:nvSpPr>
          <p:spPr>
            <a:xfrm>
              <a:off x="1207193" y="866726"/>
              <a:ext cx="20286"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69" name="Google Shape;1939;p8"/>
          <p:cNvGrpSpPr>
            <a:grpSpLocks/>
          </p:cNvGrpSpPr>
          <p:nvPr/>
        </p:nvGrpSpPr>
        <p:grpSpPr bwMode="auto">
          <a:xfrm>
            <a:off x="7932738" y="152400"/>
            <a:ext cx="527050" cy="685800"/>
            <a:chOff x="3289399" y="3455662"/>
            <a:chExt cx="436502" cy="569243"/>
          </a:xfrm>
        </p:grpSpPr>
        <p:sp>
          <p:nvSpPr>
            <p:cNvPr id="70" name="Google Shape;1940;p8"/>
            <p:cNvSpPr/>
            <p:nvPr/>
          </p:nvSpPr>
          <p:spPr>
            <a:xfrm>
              <a:off x="3289399" y="3590067"/>
              <a:ext cx="418095" cy="434838"/>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1941;p8"/>
            <p:cNvSpPr/>
            <p:nvPr/>
          </p:nvSpPr>
          <p:spPr>
            <a:xfrm>
              <a:off x="3405098" y="3455662"/>
              <a:ext cx="320803" cy="474369"/>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1942;p8"/>
            <p:cNvSpPr/>
            <p:nvPr/>
          </p:nvSpPr>
          <p:spPr>
            <a:xfrm>
              <a:off x="3506335" y="3641457"/>
              <a:ext cx="155142" cy="126498"/>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1943;p8"/>
            <p:cNvSpPr/>
            <p:nvPr/>
          </p:nvSpPr>
          <p:spPr>
            <a:xfrm>
              <a:off x="3516853" y="3703388"/>
              <a:ext cx="90719" cy="89603"/>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1944;p8"/>
            <p:cNvSpPr/>
            <p:nvPr/>
          </p:nvSpPr>
          <p:spPr>
            <a:xfrm>
              <a:off x="3432708" y="3767955"/>
              <a:ext cx="124903" cy="11727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1945;p8"/>
            <p:cNvSpPr/>
            <p:nvPr/>
          </p:nvSpPr>
          <p:spPr>
            <a:xfrm>
              <a:off x="3444541" y="3828569"/>
              <a:ext cx="61794" cy="5929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1946;p8"/>
            <p:cNvSpPr/>
            <p:nvPr/>
          </p:nvSpPr>
          <p:spPr>
            <a:xfrm>
              <a:off x="3402469" y="3870735"/>
              <a:ext cx="60479" cy="61931"/>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7" name="Google Shape;1947;p8"/>
            <p:cNvSpPr/>
            <p:nvPr/>
          </p:nvSpPr>
          <p:spPr>
            <a:xfrm>
              <a:off x="3395895" y="3762685"/>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8" name="Google Shape;1948;p8"/>
            <p:cNvSpPr/>
            <p:nvPr/>
          </p:nvSpPr>
          <p:spPr>
            <a:xfrm>
              <a:off x="3388006" y="3787720"/>
              <a:ext cx="14463"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9" name="Google Shape;1949;p8"/>
            <p:cNvSpPr/>
            <p:nvPr/>
          </p:nvSpPr>
          <p:spPr>
            <a:xfrm>
              <a:off x="3374858" y="3765320"/>
              <a:ext cx="14463" cy="10542"/>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0" name="Google Shape;1950;p8"/>
            <p:cNvSpPr/>
            <p:nvPr/>
          </p:nvSpPr>
          <p:spPr>
            <a:xfrm>
              <a:off x="3388006" y="3956385"/>
              <a:ext cx="14463" cy="10542"/>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1" name="Google Shape;1951;p8"/>
            <p:cNvSpPr/>
            <p:nvPr/>
          </p:nvSpPr>
          <p:spPr>
            <a:xfrm>
              <a:off x="3378803" y="3933985"/>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2" name="Google Shape;1952;p8"/>
            <p:cNvSpPr/>
            <p:nvPr/>
          </p:nvSpPr>
          <p:spPr>
            <a:xfrm>
              <a:off x="3365655" y="3961656"/>
              <a:ext cx="13148"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3" name="Google Shape;1953;p8"/>
            <p:cNvSpPr/>
            <p:nvPr/>
          </p:nvSpPr>
          <p:spPr>
            <a:xfrm>
              <a:off x="3565500" y="3890500"/>
              <a:ext cx="13148" cy="11860"/>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4" name="Google Shape;1954;p8"/>
            <p:cNvSpPr/>
            <p:nvPr/>
          </p:nvSpPr>
          <p:spPr>
            <a:xfrm>
              <a:off x="3558925" y="3918172"/>
              <a:ext cx="14463"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1955;p8"/>
            <p:cNvSpPr/>
            <p:nvPr/>
          </p:nvSpPr>
          <p:spPr>
            <a:xfrm>
              <a:off x="3545778" y="3899725"/>
              <a:ext cx="13148"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1956;p8"/>
            <p:cNvSpPr/>
            <p:nvPr/>
          </p:nvSpPr>
          <p:spPr>
            <a:xfrm>
              <a:off x="3470837" y="3617739"/>
              <a:ext cx="15777" cy="11859"/>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1957;p8"/>
            <p:cNvSpPr/>
            <p:nvPr/>
          </p:nvSpPr>
          <p:spPr>
            <a:xfrm>
              <a:off x="3460318" y="3646728"/>
              <a:ext cx="14462" cy="10542"/>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1958;p8"/>
            <p:cNvSpPr/>
            <p:nvPr/>
          </p:nvSpPr>
          <p:spPr>
            <a:xfrm>
              <a:off x="3445856" y="3621691"/>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9" name="Google Shape;1959;p8"/>
            <p:cNvSpPr/>
            <p:nvPr/>
          </p:nvSpPr>
          <p:spPr>
            <a:xfrm>
              <a:off x="3661477" y="3786403"/>
              <a:ext cx="14463"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90" name="Google Shape;1960;p8"/>
            <p:cNvSpPr/>
            <p:nvPr/>
          </p:nvSpPr>
          <p:spPr>
            <a:xfrm>
              <a:off x="3649645" y="3808803"/>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1961;p8"/>
            <p:cNvSpPr/>
            <p:nvPr/>
          </p:nvSpPr>
          <p:spPr>
            <a:xfrm>
              <a:off x="3640441" y="3786403"/>
              <a:ext cx="13148"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grpSp>
      <p:grpSp>
        <p:nvGrpSpPr>
          <p:cNvPr id="92" name="Google Shape;1962;p8"/>
          <p:cNvGrpSpPr>
            <a:grpSpLocks/>
          </p:cNvGrpSpPr>
          <p:nvPr/>
        </p:nvGrpSpPr>
        <p:grpSpPr bwMode="auto">
          <a:xfrm>
            <a:off x="10631488" y="-268288"/>
            <a:ext cx="1489075" cy="1527176"/>
            <a:chOff x="7973149" y="-201092"/>
            <a:chExt cx="1116750" cy="1145263"/>
          </a:xfrm>
        </p:grpSpPr>
        <p:sp>
          <p:nvSpPr>
            <p:cNvPr id="93" name="Google Shape;1963;p8"/>
            <p:cNvSpPr/>
            <p:nvPr/>
          </p:nvSpPr>
          <p:spPr>
            <a:xfrm>
              <a:off x="8049345" y="-201092"/>
              <a:ext cx="1040554" cy="992879"/>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4" name="Google Shape;1964;p8"/>
            <p:cNvSpPr/>
            <p:nvPr/>
          </p:nvSpPr>
          <p:spPr>
            <a:xfrm>
              <a:off x="8764874" y="129868"/>
              <a:ext cx="67863" cy="13095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5" name="Google Shape;1965;p8"/>
            <p:cNvSpPr/>
            <p:nvPr/>
          </p:nvSpPr>
          <p:spPr>
            <a:xfrm>
              <a:off x="8637484" y="67962"/>
              <a:ext cx="104770" cy="98811"/>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1966;p8"/>
            <p:cNvSpPr/>
            <p:nvPr/>
          </p:nvSpPr>
          <p:spPr>
            <a:xfrm>
              <a:off x="8575575" y="196536"/>
              <a:ext cx="71434" cy="100002"/>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1967;p8"/>
            <p:cNvSpPr/>
            <p:nvPr/>
          </p:nvSpPr>
          <p:spPr>
            <a:xfrm>
              <a:off x="8407705" y="135820"/>
              <a:ext cx="108342" cy="916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1968;p8"/>
            <p:cNvSpPr/>
            <p:nvPr/>
          </p:nvSpPr>
          <p:spPr>
            <a:xfrm>
              <a:off x="8393418" y="257251"/>
              <a:ext cx="61909" cy="109526"/>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1969;p8"/>
            <p:cNvSpPr/>
            <p:nvPr/>
          </p:nvSpPr>
          <p:spPr>
            <a:xfrm>
              <a:off x="8248169" y="216774"/>
              <a:ext cx="101198" cy="75002"/>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1970;p8"/>
            <p:cNvSpPr/>
            <p:nvPr/>
          </p:nvSpPr>
          <p:spPr>
            <a:xfrm>
              <a:off x="8232692" y="329872"/>
              <a:ext cx="59528" cy="117859"/>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1971;p8"/>
            <p:cNvSpPr/>
            <p:nvPr/>
          </p:nvSpPr>
          <p:spPr>
            <a:xfrm>
              <a:off x="8067203" y="341777"/>
              <a:ext cx="129772" cy="73811"/>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1972;p8"/>
            <p:cNvSpPr/>
            <p:nvPr/>
          </p:nvSpPr>
          <p:spPr>
            <a:xfrm>
              <a:off x="8112445" y="482256"/>
              <a:ext cx="76196" cy="10952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1973;p8"/>
            <p:cNvSpPr/>
            <p:nvPr/>
          </p:nvSpPr>
          <p:spPr>
            <a:xfrm>
              <a:off x="7994579" y="541782"/>
              <a:ext cx="103579" cy="72620"/>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1974;p8"/>
            <p:cNvSpPr/>
            <p:nvPr/>
          </p:nvSpPr>
          <p:spPr>
            <a:xfrm>
              <a:off x="8060060" y="654879"/>
              <a:ext cx="125010" cy="8690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1975;p8"/>
            <p:cNvSpPr/>
            <p:nvPr/>
          </p:nvSpPr>
          <p:spPr>
            <a:xfrm>
              <a:off x="7973149" y="700118"/>
              <a:ext cx="92864" cy="73811"/>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1976;p8"/>
            <p:cNvSpPr/>
            <p:nvPr/>
          </p:nvSpPr>
          <p:spPr>
            <a:xfrm>
              <a:off x="8036249" y="771548"/>
              <a:ext cx="90483" cy="11428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1977;p8"/>
            <p:cNvSpPr/>
            <p:nvPr/>
          </p:nvSpPr>
          <p:spPr>
            <a:xfrm>
              <a:off x="8357701" y="-21326"/>
              <a:ext cx="719101" cy="96549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1978;p8"/>
            <p:cNvSpPr/>
            <p:nvPr/>
          </p:nvSpPr>
          <p:spPr>
            <a:xfrm>
              <a:off x="8957746" y="263204"/>
              <a:ext cx="20240" cy="16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1979;p8"/>
            <p:cNvSpPr/>
            <p:nvPr/>
          </p:nvSpPr>
          <p:spPr>
            <a:xfrm>
              <a:off x="8920839" y="339396"/>
              <a:ext cx="20239"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0" name="Google Shape;1980;p8"/>
            <p:cNvSpPr/>
            <p:nvPr/>
          </p:nvSpPr>
          <p:spPr>
            <a:xfrm>
              <a:off x="8872025" y="356063"/>
              <a:ext cx="19049"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1" name="Google Shape;1981;p8"/>
            <p:cNvSpPr/>
            <p:nvPr/>
          </p:nvSpPr>
          <p:spPr>
            <a:xfrm>
              <a:off x="8829165" y="433446"/>
              <a:ext cx="20240" cy="1547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1982;p8"/>
            <p:cNvSpPr/>
            <p:nvPr/>
          </p:nvSpPr>
          <p:spPr>
            <a:xfrm>
              <a:off x="8787495" y="451303"/>
              <a:ext cx="20239" cy="1666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1983;p8"/>
            <p:cNvSpPr/>
            <p:nvPr/>
          </p:nvSpPr>
          <p:spPr>
            <a:xfrm>
              <a:off x="8776780" y="525115"/>
              <a:ext cx="20240" cy="16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1984;p8"/>
            <p:cNvSpPr/>
            <p:nvPr/>
          </p:nvSpPr>
          <p:spPr>
            <a:xfrm>
              <a:off x="8729157" y="541782"/>
              <a:ext cx="20240" cy="1428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1985;p8"/>
            <p:cNvSpPr/>
            <p:nvPr/>
          </p:nvSpPr>
          <p:spPr>
            <a:xfrm>
              <a:off x="8722014" y="614402"/>
              <a:ext cx="19049" cy="1547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1986;p8"/>
            <p:cNvSpPr/>
            <p:nvPr/>
          </p:nvSpPr>
          <p:spPr>
            <a:xfrm>
              <a:off x="8677963" y="622736"/>
              <a:ext cx="20239"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1987;p8"/>
            <p:cNvSpPr/>
            <p:nvPr/>
          </p:nvSpPr>
          <p:spPr>
            <a:xfrm>
              <a:off x="8679154" y="679880"/>
              <a:ext cx="20240" cy="15476"/>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1988;p8"/>
            <p:cNvSpPr/>
            <p:nvPr/>
          </p:nvSpPr>
          <p:spPr>
            <a:xfrm>
              <a:off x="8627960" y="690594"/>
              <a:ext cx="20239" cy="1547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1989;p8"/>
            <p:cNvSpPr/>
            <p:nvPr/>
          </p:nvSpPr>
          <p:spPr>
            <a:xfrm>
              <a:off x="8627960" y="747738"/>
              <a:ext cx="20239" cy="15477"/>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1990;p8"/>
            <p:cNvSpPr/>
            <p:nvPr/>
          </p:nvSpPr>
          <p:spPr>
            <a:xfrm>
              <a:off x="8582718" y="753691"/>
              <a:ext cx="20239" cy="1547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1991;p8"/>
            <p:cNvSpPr/>
            <p:nvPr/>
          </p:nvSpPr>
          <p:spPr>
            <a:xfrm>
              <a:off x="8569622" y="808454"/>
              <a:ext cx="20240"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1992;p8"/>
            <p:cNvSpPr/>
            <p:nvPr/>
          </p:nvSpPr>
          <p:spPr>
            <a:xfrm>
              <a:off x="8530333" y="823930"/>
              <a:ext cx="20239"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1993;p8"/>
            <p:cNvSpPr/>
            <p:nvPr/>
          </p:nvSpPr>
          <p:spPr>
            <a:xfrm>
              <a:off x="8889884" y="252489"/>
              <a:ext cx="19049" cy="16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1994;p8"/>
            <p:cNvSpPr/>
            <p:nvPr/>
          </p:nvSpPr>
          <p:spPr>
            <a:xfrm>
              <a:off x="8829165" y="306062"/>
              <a:ext cx="20240"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5" name="Google Shape;1995;p8"/>
            <p:cNvSpPr/>
            <p:nvPr/>
          </p:nvSpPr>
          <p:spPr>
            <a:xfrm>
              <a:off x="8772018" y="310824"/>
              <a:ext cx="19049" cy="15476"/>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6" name="Google Shape;1996;p8"/>
            <p:cNvSpPr/>
            <p:nvPr/>
          </p:nvSpPr>
          <p:spPr>
            <a:xfrm>
              <a:off x="8750588" y="360825"/>
              <a:ext cx="20240" cy="1547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1997;p8"/>
            <p:cNvSpPr/>
            <p:nvPr/>
          </p:nvSpPr>
          <p:spPr>
            <a:xfrm>
              <a:off x="8682726" y="367968"/>
              <a:ext cx="20239" cy="1547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1998;p8"/>
            <p:cNvSpPr/>
            <p:nvPr/>
          </p:nvSpPr>
          <p:spPr>
            <a:xfrm>
              <a:off x="8674391" y="417969"/>
              <a:ext cx="20240" cy="15476"/>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1999;p8"/>
            <p:cNvSpPr/>
            <p:nvPr/>
          </p:nvSpPr>
          <p:spPr>
            <a:xfrm>
              <a:off x="8619625" y="423922"/>
              <a:ext cx="20240" cy="14286"/>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2000;p8"/>
            <p:cNvSpPr/>
            <p:nvPr/>
          </p:nvSpPr>
          <p:spPr>
            <a:xfrm>
              <a:off x="8617244" y="483447"/>
              <a:ext cx="20240" cy="1547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2001;p8"/>
            <p:cNvSpPr/>
            <p:nvPr/>
          </p:nvSpPr>
          <p:spPr>
            <a:xfrm>
              <a:off x="8560097" y="472732"/>
              <a:ext cx="19049" cy="15476"/>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2002;p8"/>
            <p:cNvSpPr/>
            <p:nvPr/>
          </p:nvSpPr>
          <p:spPr>
            <a:xfrm>
              <a:off x="8554145" y="529877"/>
              <a:ext cx="20239"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2003;p8"/>
            <p:cNvSpPr/>
            <p:nvPr/>
          </p:nvSpPr>
          <p:spPr>
            <a:xfrm>
              <a:off x="8493426" y="527496"/>
              <a:ext cx="20240"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2004;p8"/>
            <p:cNvSpPr/>
            <p:nvPr/>
          </p:nvSpPr>
          <p:spPr>
            <a:xfrm>
              <a:off x="8501760" y="585830"/>
              <a:ext cx="20239" cy="1547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2005;p8"/>
            <p:cNvSpPr/>
            <p:nvPr/>
          </p:nvSpPr>
          <p:spPr>
            <a:xfrm>
              <a:off x="8446994" y="569163"/>
              <a:ext cx="20239"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2006;p8"/>
            <p:cNvSpPr/>
            <p:nvPr/>
          </p:nvSpPr>
          <p:spPr>
            <a:xfrm>
              <a:off x="8423183" y="629879"/>
              <a:ext cx="20239" cy="15476"/>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2007;p8"/>
            <p:cNvSpPr/>
            <p:nvPr/>
          </p:nvSpPr>
          <p:spPr>
            <a:xfrm>
              <a:off x="8947031" y="412017"/>
              <a:ext cx="20239"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2008;p8"/>
            <p:cNvSpPr/>
            <p:nvPr/>
          </p:nvSpPr>
          <p:spPr>
            <a:xfrm>
              <a:off x="8952984" y="485828"/>
              <a:ext cx="19049" cy="15477"/>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2009;p8"/>
            <p:cNvSpPr/>
            <p:nvPr/>
          </p:nvSpPr>
          <p:spPr>
            <a:xfrm>
              <a:off x="8902980" y="506067"/>
              <a:ext cx="19049" cy="16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2010;p8"/>
            <p:cNvSpPr/>
            <p:nvPr/>
          </p:nvSpPr>
          <p:spPr>
            <a:xfrm>
              <a:off x="8912504" y="579878"/>
              <a:ext cx="21430" cy="16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2011;p8"/>
            <p:cNvSpPr/>
            <p:nvPr/>
          </p:nvSpPr>
          <p:spPr>
            <a:xfrm>
              <a:off x="8863692" y="601307"/>
              <a:ext cx="20239"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2012;p8"/>
            <p:cNvSpPr/>
            <p:nvPr/>
          </p:nvSpPr>
          <p:spPr>
            <a:xfrm>
              <a:off x="8876787" y="660832"/>
              <a:ext cx="20240"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2013;p8"/>
            <p:cNvSpPr/>
            <p:nvPr/>
          </p:nvSpPr>
          <p:spPr>
            <a:xfrm>
              <a:off x="8822021" y="679880"/>
              <a:ext cx="19049" cy="15476"/>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2014;p8"/>
            <p:cNvSpPr/>
            <p:nvPr/>
          </p:nvSpPr>
          <p:spPr>
            <a:xfrm>
              <a:off x="8831546" y="741786"/>
              <a:ext cx="20240"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5" name="Google Shape;2015;p8"/>
            <p:cNvSpPr/>
            <p:nvPr/>
          </p:nvSpPr>
          <p:spPr>
            <a:xfrm>
              <a:off x="8781542" y="745357"/>
              <a:ext cx="21430" cy="1547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6" name="Google Shape;2016;p8"/>
            <p:cNvSpPr/>
            <p:nvPr/>
          </p:nvSpPr>
          <p:spPr>
            <a:xfrm>
              <a:off x="8783923" y="821549"/>
              <a:ext cx="20240" cy="1547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2017;p8"/>
            <p:cNvSpPr/>
            <p:nvPr/>
          </p:nvSpPr>
          <p:spPr>
            <a:xfrm>
              <a:off x="8732729" y="826311"/>
              <a:ext cx="20239" cy="1547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2018;p8"/>
            <p:cNvSpPr/>
            <p:nvPr/>
          </p:nvSpPr>
          <p:spPr>
            <a:xfrm>
              <a:off x="8718443" y="900122"/>
              <a:ext cx="21430" cy="15477"/>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2019;p8"/>
            <p:cNvSpPr/>
            <p:nvPr/>
          </p:nvSpPr>
          <p:spPr>
            <a:xfrm>
              <a:off x="8967270" y="357253"/>
              <a:ext cx="21430" cy="16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2020;p8"/>
            <p:cNvSpPr/>
            <p:nvPr/>
          </p:nvSpPr>
          <p:spPr>
            <a:xfrm>
              <a:off x="8947031" y="195345"/>
              <a:ext cx="20239" cy="1547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1" name="Google Shape;2021;p8"/>
            <p:cNvSpPr/>
            <p:nvPr/>
          </p:nvSpPr>
          <p:spPr>
            <a:xfrm>
              <a:off x="9017274" y="226298"/>
              <a:ext cx="21430" cy="16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2" name="Google Shape;2022;p8"/>
            <p:cNvSpPr/>
            <p:nvPr/>
          </p:nvSpPr>
          <p:spPr>
            <a:xfrm>
              <a:off x="8995844" y="147725"/>
              <a:ext cx="21430" cy="1547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3" name="Google Shape;2023;p8"/>
            <p:cNvSpPr/>
            <p:nvPr/>
          </p:nvSpPr>
          <p:spPr>
            <a:xfrm>
              <a:off x="9023227" y="119153"/>
              <a:ext cx="20239"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54" name="Google Shape;2024;p8"/>
          <p:cNvGrpSpPr>
            <a:grpSpLocks/>
          </p:cNvGrpSpPr>
          <p:nvPr/>
        </p:nvGrpSpPr>
        <p:grpSpPr bwMode="auto">
          <a:xfrm rot="-5400000">
            <a:off x="9285288" y="125412"/>
            <a:ext cx="215900" cy="193675"/>
            <a:chOff x="7737341" y="1046941"/>
            <a:chExt cx="161913" cy="145916"/>
          </a:xfrm>
        </p:grpSpPr>
        <p:sp>
          <p:nvSpPr>
            <p:cNvPr id="155" name="Google Shape;2025;p8"/>
            <p:cNvSpPr/>
            <p:nvPr/>
          </p:nvSpPr>
          <p:spPr>
            <a:xfrm>
              <a:off x="7743293" y="1141428"/>
              <a:ext cx="67861"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2026;p8"/>
            <p:cNvSpPr/>
            <p:nvPr/>
          </p:nvSpPr>
          <p:spPr>
            <a:xfrm>
              <a:off x="7795677" y="1046941"/>
              <a:ext cx="67861"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2027;p8"/>
            <p:cNvSpPr/>
            <p:nvPr/>
          </p:nvSpPr>
          <p:spPr>
            <a:xfrm>
              <a:off x="7837345" y="1141427"/>
              <a:ext cx="67860"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158" name="Google Shape;2028;p8"/>
          <p:cNvGrpSpPr>
            <a:grpSpLocks/>
          </p:cNvGrpSpPr>
          <p:nvPr/>
        </p:nvGrpSpPr>
        <p:grpSpPr bwMode="auto">
          <a:xfrm>
            <a:off x="11091863" y="4805363"/>
            <a:ext cx="1587500" cy="1009650"/>
            <a:chOff x="7742212" y="3926048"/>
            <a:chExt cx="1414838" cy="900099"/>
          </a:xfrm>
        </p:grpSpPr>
        <p:sp>
          <p:nvSpPr>
            <p:cNvPr id="159" name="Google Shape;2029;p8"/>
            <p:cNvSpPr/>
            <p:nvPr/>
          </p:nvSpPr>
          <p:spPr>
            <a:xfrm>
              <a:off x="7827102" y="3978412"/>
              <a:ext cx="1329948" cy="847735"/>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0" name="Google Shape;2030;p8"/>
            <p:cNvSpPr/>
            <p:nvPr/>
          </p:nvSpPr>
          <p:spPr>
            <a:xfrm>
              <a:off x="8282680" y="4136920"/>
              <a:ext cx="70742" cy="158508"/>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1" name="Google Shape;2031;p8"/>
            <p:cNvSpPr/>
            <p:nvPr/>
          </p:nvSpPr>
          <p:spPr>
            <a:xfrm>
              <a:off x="8108655" y="4194946"/>
              <a:ext cx="140069" cy="70763"/>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2" name="Google Shape;2032;p8"/>
            <p:cNvSpPr/>
            <p:nvPr/>
          </p:nvSpPr>
          <p:spPr>
            <a:xfrm>
              <a:off x="8135537" y="4026530"/>
              <a:ext cx="62253" cy="125958"/>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3" name="Google Shape;2033;p8"/>
            <p:cNvSpPr/>
            <p:nvPr/>
          </p:nvSpPr>
          <p:spPr>
            <a:xfrm>
              <a:off x="7978490" y="4081726"/>
              <a:ext cx="118846" cy="84915"/>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4" name="Google Shape;2034;p8"/>
            <p:cNvSpPr/>
            <p:nvPr/>
          </p:nvSpPr>
          <p:spPr>
            <a:xfrm>
              <a:off x="7965756" y="3926048"/>
              <a:ext cx="63667" cy="116050"/>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5" name="Google Shape;2035;p8"/>
            <p:cNvSpPr/>
            <p:nvPr/>
          </p:nvSpPr>
          <p:spPr>
            <a:xfrm>
              <a:off x="7862473" y="4013794"/>
              <a:ext cx="89135" cy="73593"/>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6" name="Google Shape;2036;p8"/>
            <p:cNvSpPr/>
            <p:nvPr/>
          </p:nvSpPr>
          <p:spPr>
            <a:xfrm>
              <a:off x="7742212" y="3937370"/>
              <a:ext cx="138654" cy="76424"/>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grpSp>
      <p:grpSp>
        <p:nvGrpSpPr>
          <p:cNvPr id="167" name="Google Shape;2037;p8"/>
          <p:cNvGrpSpPr>
            <a:grpSpLocks/>
          </p:cNvGrpSpPr>
          <p:nvPr/>
        </p:nvGrpSpPr>
        <p:grpSpPr bwMode="auto">
          <a:xfrm>
            <a:off x="11460163" y="5218113"/>
            <a:ext cx="1389062" cy="1395412"/>
            <a:chOff x="8276926" y="3750868"/>
            <a:chExt cx="1239162" cy="1244814"/>
          </a:xfrm>
        </p:grpSpPr>
        <p:sp>
          <p:nvSpPr>
            <p:cNvPr id="168" name="Google Shape;2038;p8"/>
            <p:cNvSpPr/>
            <p:nvPr/>
          </p:nvSpPr>
          <p:spPr>
            <a:xfrm>
              <a:off x="8276926" y="3750868"/>
              <a:ext cx="1239162" cy="1226404"/>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69" name="Google Shape;2039;p8"/>
            <p:cNvSpPr/>
            <p:nvPr/>
          </p:nvSpPr>
          <p:spPr>
            <a:xfrm>
              <a:off x="8391637" y="3892485"/>
              <a:ext cx="958758" cy="1103197"/>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2040;p8"/>
            <p:cNvSpPr/>
            <p:nvPr/>
          </p:nvSpPr>
          <p:spPr>
            <a:xfrm>
              <a:off x="8441204" y="3944883"/>
              <a:ext cx="148699" cy="162860"/>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2041;p8"/>
            <p:cNvSpPr/>
            <p:nvPr/>
          </p:nvSpPr>
          <p:spPr>
            <a:xfrm>
              <a:off x="8509180" y="4032686"/>
              <a:ext cx="205346" cy="189767"/>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2042;p8"/>
            <p:cNvSpPr/>
            <p:nvPr/>
          </p:nvSpPr>
          <p:spPr>
            <a:xfrm>
              <a:off x="8605481" y="4119073"/>
              <a:ext cx="242167" cy="254911"/>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2043;p8"/>
            <p:cNvSpPr/>
            <p:nvPr/>
          </p:nvSpPr>
          <p:spPr>
            <a:xfrm>
              <a:off x="8710279" y="4263522"/>
              <a:ext cx="284653" cy="297396"/>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2044;p8"/>
            <p:cNvSpPr/>
            <p:nvPr/>
          </p:nvSpPr>
          <p:spPr>
            <a:xfrm>
              <a:off x="8857562" y="4402307"/>
              <a:ext cx="286070" cy="363956"/>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2045;p8"/>
            <p:cNvSpPr/>
            <p:nvPr/>
          </p:nvSpPr>
          <p:spPr>
            <a:xfrm>
              <a:off x="8748515" y="4441960"/>
              <a:ext cx="26908" cy="21242"/>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2046;p8"/>
            <p:cNvSpPr/>
            <p:nvPr/>
          </p:nvSpPr>
          <p:spPr>
            <a:xfrm>
              <a:off x="8715944" y="4491525"/>
              <a:ext cx="28324" cy="21243"/>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2047;p8"/>
            <p:cNvSpPr/>
            <p:nvPr/>
          </p:nvSpPr>
          <p:spPr>
            <a:xfrm>
              <a:off x="8689036" y="4449040"/>
              <a:ext cx="26908" cy="21243"/>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2048;p8"/>
            <p:cNvSpPr/>
            <p:nvPr/>
          </p:nvSpPr>
          <p:spPr>
            <a:xfrm>
              <a:off x="8779671" y="4072338"/>
              <a:ext cx="26908" cy="21243"/>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2049;p8"/>
            <p:cNvSpPr/>
            <p:nvPr/>
          </p:nvSpPr>
          <p:spPr>
            <a:xfrm>
              <a:off x="8755597" y="4131818"/>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2050;p8"/>
            <p:cNvSpPr/>
            <p:nvPr/>
          </p:nvSpPr>
          <p:spPr>
            <a:xfrm>
              <a:off x="8727273" y="4072338"/>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2051;p8"/>
            <p:cNvSpPr/>
            <p:nvPr/>
          </p:nvSpPr>
          <p:spPr>
            <a:xfrm>
              <a:off x="8357648" y="3932138"/>
              <a:ext cx="26908" cy="21242"/>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2052;p8"/>
            <p:cNvSpPr/>
            <p:nvPr/>
          </p:nvSpPr>
          <p:spPr>
            <a:xfrm>
              <a:off x="8339238" y="3876907"/>
              <a:ext cx="28324" cy="2124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2053;p8"/>
            <p:cNvSpPr/>
            <p:nvPr/>
          </p:nvSpPr>
          <p:spPr>
            <a:xfrm>
              <a:off x="8902880" y="4610483"/>
              <a:ext cx="26907" cy="21243"/>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2054;p8"/>
            <p:cNvSpPr/>
            <p:nvPr/>
          </p:nvSpPr>
          <p:spPr>
            <a:xfrm>
              <a:off x="8884469" y="4655801"/>
              <a:ext cx="26908" cy="21243"/>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2055;p8"/>
            <p:cNvSpPr/>
            <p:nvPr/>
          </p:nvSpPr>
          <p:spPr>
            <a:xfrm>
              <a:off x="8849065" y="4621813"/>
              <a:ext cx="26907" cy="19826"/>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2056;p8"/>
            <p:cNvSpPr/>
            <p:nvPr/>
          </p:nvSpPr>
          <p:spPr>
            <a:xfrm>
              <a:off x="9237100" y="4624645"/>
              <a:ext cx="26907" cy="2124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7" name="Google Shape;2057;p8"/>
            <p:cNvSpPr/>
            <p:nvPr/>
          </p:nvSpPr>
          <p:spPr>
            <a:xfrm>
              <a:off x="9213024" y="4689789"/>
              <a:ext cx="26908" cy="21243"/>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8" name="Google Shape;2058;p8"/>
            <p:cNvSpPr/>
            <p:nvPr/>
          </p:nvSpPr>
          <p:spPr>
            <a:xfrm>
              <a:off x="9170539" y="4638807"/>
              <a:ext cx="28324" cy="19826"/>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2059;p8"/>
            <p:cNvSpPr/>
            <p:nvPr/>
          </p:nvSpPr>
          <p:spPr>
            <a:xfrm>
              <a:off x="8979354" y="4820077"/>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2060;p8"/>
            <p:cNvSpPr/>
            <p:nvPr/>
          </p:nvSpPr>
          <p:spPr>
            <a:xfrm>
              <a:off x="8934036" y="4829990"/>
              <a:ext cx="26907" cy="21242"/>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2061;p8"/>
            <p:cNvSpPr/>
            <p:nvPr/>
          </p:nvSpPr>
          <p:spPr>
            <a:xfrm>
              <a:off x="8902880" y="4681292"/>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2062;p8"/>
            <p:cNvSpPr/>
            <p:nvPr/>
          </p:nvSpPr>
          <p:spPr>
            <a:xfrm>
              <a:off x="8664961" y="4296093"/>
              <a:ext cx="26907" cy="21243"/>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2063;p8"/>
            <p:cNvSpPr/>
            <p:nvPr/>
          </p:nvSpPr>
          <p:spPr>
            <a:xfrm>
              <a:off x="8884469" y="4264938"/>
              <a:ext cx="26908" cy="21243"/>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2064;p8"/>
            <p:cNvSpPr/>
            <p:nvPr/>
          </p:nvSpPr>
          <p:spPr>
            <a:xfrm>
              <a:off x="8462446" y="4145979"/>
              <a:ext cx="26908" cy="21243"/>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grpSp>
      <p:grpSp>
        <p:nvGrpSpPr>
          <p:cNvPr id="195" name="Google Shape;2065;p8"/>
          <p:cNvGrpSpPr>
            <a:grpSpLocks/>
          </p:cNvGrpSpPr>
          <p:nvPr/>
        </p:nvGrpSpPr>
        <p:grpSpPr bwMode="auto">
          <a:xfrm>
            <a:off x="11377613" y="5903913"/>
            <a:ext cx="492125" cy="1330325"/>
            <a:chOff x="7607455" y="4238363"/>
            <a:chExt cx="438017" cy="1186459"/>
          </a:xfrm>
        </p:grpSpPr>
        <p:sp>
          <p:nvSpPr>
            <p:cNvPr id="196" name="Google Shape;2066;p8"/>
            <p:cNvSpPr/>
            <p:nvPr/>
          </p:nvSpPr>
          <p:spPr>
            <a:xfrm>
              <a:off x="7911241" y="4620635"/>
              <a:ext cx="134231" cy="19679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2067;p8"/>
            <p:cNvSpPr/>
            <p:nvPr/>
          </p:nvSpPr>
          <p:spPr>
            <a:xfrm>
              <a:off x="7607455" y="4893888"/>
              <a:ext cx="220421" cy="138751"/>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2068;p8"/>
            <p:cNvSpPr/>
            <p:nvPr/>
          </p:nvSpPr>
          <p:spPr>
            <a:xfrm>
              <a:off x="7905589" y="4892473"/>
              <a:ext cx="118688" cy="243521"/>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2069;p8"/>
            <p:cNvSpPr/>
            <p:nvPr/>
          </p:nvSpPr>
          <p:spPr>
            <a:xfrm>
              <a:off x="7663973" y="4671605"/>
              <a:ext cx="170967" cy="20954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2070;p8"/>
            <p:cNvSpPr/>
            <p:nvPr/>
          </p:nvSpPr>
          <p:spPr>
            <a:xfrm>
              <a:off x="7844832" y="4313401"/>
              <a:ext cx="142708" cy="314313"/>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2071;p8"/>
            <p:cNvSpPr/>
            <p:nvPr/>
          </p:nvSpPr>
          <p:spPr>
            <a:xfrm>
              <a:off x="7689407" y="4238363"/>
              <a:ext cx="151186" cy="257680"/>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2072;p8"/>
            <p:cNvSpPr/>
            <p:nvPr/>
          </p:nvSpPr>
          <p:spPr>
            <a:xfrm>
              <a:off x="7764293" y="4348797"/>
              <a:ext cx="113037" cy="107602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2073;p8"/>
            <p:cNvSpPr/>
            <p:nvPr/>
          </p:nvSpPr>
          <p:spPr>
            <a:xfrm>
              <a:off x="7851896" y="4934948"/>
              <a:ext cx="149774" cy="28033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2074;p8"/>
            <p:cNvSpPr/>
            <p:nvPr/>
          </p:nvSpPr>
          <p:spPr>
            <a:xfrm>
              <a:off x="7738860" y="4739564"/>
              <a:ext cx="139883" cy="186889"/>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2075;p8"/>
            <p:cNvSpPr/>
            <p:nvPr/>
          </p:nvSpPr>
          <p:spPr>
            <a:xfrm>
              <a:off x="7832115" y="4370034"/>
              <a:ext cx="111624" cy="284581"/>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2076;p8"/>
            <p:cNvSpPr/>
            <p:nvPr/>
          </p:nvSpPr>
          <p:spPr>
            <a:xfrm>
              <a:off x="7858962" y="4654615"/>
              <a:ext cx="159664" cy="196799"/>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2077;p8"/>
            <p:cNvSpPr/>
            <p:nvPr/>
          </p:nvSpPr>
          <p:spPr>
            <a:xfrm>
              <a:off x="7692232" y="4929284"/>
              <a:ext cx="182271" cy="123176"/>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2078;p8"/>
            <p:cNvSpPr/>
            <p:nvPr/>
          </p:nvSpPr>
          <p:spPr>
            <a:xfrm>
              <a:off x="7935261" y="4960432"/>
              <a:ext cx="21194" cy="16990"/>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2079;p8"/>
            <p:cNvSpPr/>
            <p:nvPr/>
          </p:nvSpPr>
          <p:spPr>
            <a:xfrm>
              <a:off x="7928196" y="4991580"/>
              <a:ext cx="21195" cy="14158"/>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2080;p8"/>
            <p:cNvSpPr/>
            <p:nvPr/>
          </p:nvSpPr>
          <p:spPr>
            <a:xfrm>
              <a:off x="7956455" y="4688594"/>
              <a:ext cx="21195" cy="15574"/>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2081;p8"/>
            <p:cNvSpPr/>
            <p:nvPr/>
          </p:nvSpPr>
          <p:spPr>
            <a:xfrm>
              <a:off x="7949391" y="4714079"/>
              <a:ext cx="21194" cy="15574"/>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2" name="Google Shape;2082;p8"/>
            <p:cNvSpPr/>
            <p:nvPr/>
          </p:nvSpPr>
          <p:spPr>
            <a:xfrm>
              <a:off x="7719078" y="4704168"/>
              <a:ext cx="19781" cy="1557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3" name="Google Shape;2083;p8"/>
            <p:cNvSpPr/>
            <p:nvPr/>
          </p:nvSpPr>
          <p:spPr>
            <a:xfrm>
              <a:off x="7706362" y="4733901"/>
              <a:ext cx="21194" cy="15574"/>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2084;p8"/>
            <p:cNvSpPr/>
            <p:nvPr/>
          </p:nvSpPr>
          <p:spPr>
            <a:xfrm>
              <a:off x="7689407" y="4707000"/>
              <a:ext cx="19781" cy="1557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2085;p8"/>
            <p:cNvSpPr/>
            <p:nvPr/>
          </p:nvSpPr>
          <p:spPr>
            <a:xfrm>
              <a:off x="7907002" y="4336054"/>
              <a:ext cx="21194" cy="15574"/>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6" name="Google Shape;2086;p8"/>
            <p:cNvSpPr/>
            <p:nvPr/>
          </p:nvSpPr>
          <p:spPr>
            <a:xfrm>
              <a:off x="7882981" y="4348797"/>
              <a:ext cx="19781" cy="16990"/>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7" name="Google Shape;2087;p8"/>
            <p:cNvSpPr/>
            <p:nvPr/>
          </p:nvSpPr>
          <p:spPr>
            <a:xfrm>
              <a:off x="7755815" y="4299243"/>
              <a:ext cx="21195" cy="15574"/>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2088;p8"/>
            <p:cNvSpPr/>
            <p:nvPr/>
          </p:nvSpPr>
          <p:spPr>
            <a:xfrm>
              <a:off x="7738860" y="4328976"/>
              <a:ext cx="19781" cy="1557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2089;p8"/>
            <p:cNvSpPr/>
            <p:nvPr/>
          </p:nvSpPr>
          <p:spPr>
            <a:xfrm>
              <a:off x="7721904" y="4299243"/>
              <a:ext cx="19781" cy="15574"/>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220" name="Google Shape;2090;p8"/>
          <p:cNvGrpSpPr>
            <a:grpSpLocks/>
          </p:cNvGrpSpPr>
          <p:nvPr/>
        </p:nvGrpSpPr>
        <p:grpSpPr bwMode="auto">
          <a:xfrm rot="16200000" flipH="1">
            <a:off x="9862344" y="5941219"/>
            <a:ext cx="485775" cy="1258887"/>
            <a:chOff x="7916001" y="4222802"/>
            <a:chExt cx="364302" cy="944474"/>
          </a:xfrm>
        </p:grpSpPr>
        <p:sp>
          <p:nvSpPr>
            <p:cNvPr id="221" name="Google Shape;2091;p8"/>
            <p:cNvSpPr/>
            <p:nvPr/>
          </p:nvSpPr>
          <p:spPr>
            <a:xfrm>
              <a:off x="7954098" y="4270443"/>
              <a:ext cx="326205" cy="89683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2" name="Google Shape;2092;p8"/>
            <p:cNvSpPr/>
            <p:nvPr/>
          </p:nvSpPr>
          <p:spPr>
            <a:xfrm>
              <a:off x="8160060" y="4463387"/>
              <a:ext cx="54764" cy="89326"/>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2093;p8"/>
            <p:cNvSpPr/>
            <p:nvPr/>
          </p:nvSpPr>
          <p:spPr>
            <a:xfrm>
              <a:off x="8048151" y="4468151"/>
              <a:ext cx="86908" cy="46449"/>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4" name="Google Shape;2094;p8"/>
            <p:cNvSpPr/>
            <p:nvPr/>
          </p:nvSpPr>
          <p:spPr>
            <a:xfrm>
              <a:off x="8092199" y="4353814"/>
              <a:ext cx="52383" cy="8694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5" name="Google Shape;2095;p8"/>
            <p:cNvSpPr/>
            <p:nvPr/>
          </p:nvSpPr>
          <p:spPr>
            <a:xfrm>
              <a:off x="7986242" y="4372870"/>
              <a:ext cx="79765" cy="48831"/>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6" name="Google Shape;2096;p8"/>
            <p:cNvSpPr/>
            <p:nvPr/>
          </p:nvSpPr>
          <p:spPr>
            <a:xfrm>
              <a:off x="8004100" y="4260914"/>
              <a:ext cx="36907" cy="73843"/>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7" name="Google Shape;2097;p8"/>
            <p:cNvSpPr/>
            <p:nvPr/>
          </p:nvSpPr>
          <p:spPr>
            <a:xfrm>
              <a:off x="7937431" y="4303791"/>
              <a:ext cx="69051" cy="4644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8" name="Google Shape;2098;p8"/>
            <p:cNvSpPr/>
            <p:nvPr/>
          </p:nvSpPr>
          <p:spPr>
            <a:xfrm>
              <a:off x="7916001" y="4222802"/>
              <a:ext cx="61908" cy="61933"/>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sp>
        <p:nvSpPr>
          <p:cNvPr id="229" name="Google Shape;2099;p8"/>
          <p:cNvSpPr/>
          <p:nvPr/>
        </p:nvSpPr>
        <p:spPr>
          <a:xfrm>
            <a:off x="10720388" y="5865813"/>
            <a:ext cx="730250" cy="117475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121598" tIns="121598" rIns="121598" bIns="121598" anchor="ctr"/>
          <a:lstStyle/>
          <a:p>
            <a:pPr>
              <a:spcBef>
                <a:spcPts val="0"/>
              </a:spcBef>
              <a:spcAft>
                <a:spcPts val="0"/>
              </a:spcAft>
              <a:defRPr/>
            </a:pPr>
            <a:endParaRPr sz="2479"/>
          </a:p>
        </p:txBody>
      </p:sp>
      <p:sp>
        <p:nvSpPr>
          <p:cNvPr id="230" name="Google Shape;2100;p8"/>
          <p:cNvSpPr/>
          <p:nvPr/>
        </p:nvSpPr>
        <p:spPr>
          <a:xfrm>
            <a:off x="10710863" y="5951538"/>
            <a:ext cx="647700" cy="1187450"/>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1" name="Google Shape;2101;p8"/>
          <p:cNvSpPr/>
          <p:nvPr/>
        </p:nvSpPr>
        <p:spPr>
          <a:xfrm>
            <a:off x="11149013" y="6049963"/>
            <a:ext cx="227012" cy="18732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2" name="Google Shape;2102;p8"/>
          <p:cNvSpPr/>
          <p:nvPr/>
        </p:nvSpPr>
        <p:spPr>
          <a:xfrm>
            <a:off x="11061700" y="6156325"/>
            <a:ext cx="315913" cy="242888"/>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3" name="Google Shape;2103;p8"/>
          <p:cNvSpPr/>
          <p:nvPr/>
        </p:nvSpPr>
        <p:spPr>
          <a:xfrm>
            <a:off x="10952163" y="6272213"/>
            <a:ext cx="434975" cy="29845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4" name="Google Shape;2104;p8"/>
          <p:cNvSpPr/>
          <p:nvPr/>
        </p:nvSpPr>
        <p:spPr>
          <a:xfrm>
            <a:off x="10864850" y="6496050"/>
            <a:ext cx="501650" cy="279400"/>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5" name="Google Shape;2105;p8"/>
          <p:cNvSpPr/>
          <p:nvPr/>
        </p:nvSpPr>
        <p:spPr>
          <a:xfrm>
            <a:off x="10842625" y="6740525"/>
            <a:ext cx="312738" cy="19843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6" name="Google Shape;2106;p8"/>
          <p:cNvSpPr/>
          <p:nvPr/>
        </p:nvSpPr>
        <p:spPr>
          <a:xfrm>
            <a:off x="10896600" y="6384925"/>
            <a:ext cx="36513" cy="285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7" name="Google Shape;2107;p8"/>
          <p:cNvSpPr/>
          <p:nvPr/>
        </p:nvSpPr>
        <p:spPr>
          <a:xfrm>
            <a:off x="10856913" y="6423025"/>
            <a:ext cx="34925" cy="26988"/>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8" name="Google Shape;2108;p8"/>
          <p:cNvSpPr/>
          <p:nvPr/>
        </p:nvSpPr>
        <p:spPr>
          <a:xfrm>
            <a:off x="10841038" y="6356350"/>
            <a:ext cx="36512" cy="2857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9" name="Google Shape;2109;p8"/>
          <p:cNvSpPr/>
          <p:nvPr/>
        </p:nvSpPr>
        <p:spPr>
          <a:xfrm>
            <a:off x="11269663" y="6553200"/>
            <a:ext cx="34925" cy="2857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0" name="Google Shape;2110;p8"/>
          <p:cNvSpPr/>
          <p:nvPr/>
        </p:nvSpPr>
        <p:spPr>
          <a:xfrm>
            <a:off x="11225213" y="6586538"/>
            <a:ext cx="34925" cy="26987"/>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1" name="Google Shape;2111;p8"/>
          <p:cNvSpPr/>
          <p:nvPr/>
        </p:nvSpPr>
        <p:spPr>
          <a:xfrm>
            <a:off x="11101388" y="6875463"/>
            <a:ext cx="34925" cy="26987"/>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2" name="Google Shape;2112;p8"/>
          <p:cNvSpPr/>
          <p:nvPr/>
        </p:nvSpPr>
        <p:spPr>
          <a:xfrm>
            <a:off x="11053763" y="6911975"/>
            <a:ext cx="34925" cy="26988"/>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3" name="Google Shape;2113;p8"/>
          <p:cNvSpPr/>
          <p:nvPr/>
        </p:nvSpPr>
        <p:spPr>
          <a:xfrm>
            <a:off x="11045825" y="6330950"/>
            <a:ext cx="34925" cy="26988"/>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4" name="Google Shape;2114;p8"/>
          <p:cNvSpPr/>
          <p:nvPr/>
        </p:nvSpPr>
        <p:spPr>
          <a:xfrm>
            <a:off x="11020425" y="6265863"/>
            <a:ext cx="36513" cy="26987"/>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5" name="Google Shape;2115;p8"/>
          <p:cNvSpPr/>
          <p:nvPr/>
        </p:nvSpPr>
        <p:spPr>
          <a:xfrm>
            <a:off x="11339513" y="6213475"/>
            <a:ext cx="34925" cy="2857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6" name="Google Shape;2116;p8"/>
          <p:cNvSpPr/>
          <p:nvPr/>
        </p:nvSpPr>
        <p:spPr>
          <a:xfrm>
            <a:off x="11283950" y="6254750"/>
            <a:ext cx="34925" cy="26988"/>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7" name="Google Shape;2117;p8"/>
          <p:cNvSpPr/>
          <p:nvPr/>
        </p:nvSpPr>
        <p:spPr>
          <a:xfrm>
            <a:off x="11218863" y="6016625"/>
            <a:ext cx="34925" cy="2857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8" name="Google Shape;2118;p8"/>
          <p:cNvSpPr/>
          <p:nvPr/>
        </p:nvSpPr>
        <p:spPr>
          <a:xfrm>
            <a:off x="11255375" y="5957888"/>
            <a:ext cx="34925" cy="2857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9" name="Google Shape;2119;p8"/>
          <p:cNvSpPr/>
          <p:nvPr/>
        </p:nvSpPr>
        <p:spPr>
          <a:xfrm>
            <a:off x="10042525" y="5894388"/>
            <a:ext cx="914400" cy="114776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
        <p:nvSpPr>
          <p:cNvPr id="250" name="Google Shape;2120;p8"/>
          <p:cNvSpPr/>
          <p:nvPr/>
        </p:nvSpPr>
        <p:spPr>
          <a:xfrm>
            <a:off x="10126663" y="5997575"/>
            <a:ext cx="644525" cy="117633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1" name="Google Shape;2121;p8"/>
          <p:cNvSpPr/>
          <p:nvPr/>
        </p:nvSpPr>
        <p:spPr>
          <a:xfrm>
            <a:off x="10528300" y="6819900"/>
            <a:ext cx="187325" cy="17780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2" name="Google Shape;2122;p8"/>
          <p:cNvSpPr/>
          <p:nvPr/>
        </p:nvSpPr>
        <p:spPr>
          <a:xfrm>
            <a:off x="10383838" y="6550025"/>
            <a:ext cx="257175" cy="25558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3" name="Google Shape;2123;p8"/>
          <p:cNvSpPr/>
          <p:nvPr/>
        </p:nvSpPr>
        <p:spPr>
          <a:xfrm>
            <a:off x="10277475" y="6307138"/>
            <a:ext cx="288925" cy="36512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4" name="Google Shape;2124;p8"/>
          <p:cNvSpPr/>
          <p:nvPr/>
        </p:nvSpPr>
        <p:spPr>
          <a:xfrm>
            <a:off x="10296525" y="6299200"/>
            <a:ext cx="147638" cy="19208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5" name="Google Shape;2125;p8"/>
          <p:cNvSpPr/>
          <p:nvPr/>
        </p:nvSpPr>
        <p:spPr>
          <a:xfrm>
            <a:off x="10150475" y="6091238"/>
            <a:ext cx="190500" cy="228600"/>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6" name="Google Shape;2126;p8"/>
          <p:cNvSpPr/>
          <p:nvPr/>
        </p:nvSpPr>
        <p:spPr>
          <a:xfrm>
            <a:off x="10120313" y="6021388"/>
            <a:ext cx="136525" cy="157162"/>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7" name="Google Shape;2127;p8"/>
          <p:cNvSpPr/>
          <p:nvPr/>
        </p:nvSpPr>
        <p:spPr>
          <a:xfrm>
            <a:off x="10712450" y="6315075"/>
            <a:ext cx="38100" cy="28575"/>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8" name="Google Shape;2128;p8"/>
          <p:cNvSpPr/>
          <p:nvPr/>
        </p:nvSpPr>
        <p:spPr>
          <a:xfrm>
            <a:off x="10672763" y="6267450"/>
            <a:ext cx="38100" cy="28575"/>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9" name="Google Shape;2129;p8"/>
          <p:cNvSpPr/>
          <p:nvPr/>
        </p:nvSpPr>
        <p:spPr>
          <a:xfrm>
            <a:off x="10658475" y="6334125"/>
            <a:ext cx="38100" cy="2857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0" name="Google Shape;2130;p8"/>
          <p:cNvSpPr/>
          <p:nvPr/>
        </p:nvSpPr>
        <p:spPr>
          <a:xfrm>
            <a:off x="10125075" y="6611938"/>
            <a:ext cx="38100" cy="28575"/>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1" name="Google Shape;2131;p8"/>
          <p:cNvSpPr/>
          <p:nvPr/>
        </p:nvSpPr>
        <p:spPr>
          <a:xfrm>
            <a:off x="10136188" y="6548438"/>
            <a:ext cx="38100" cy="3016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2" name="Google Shape;2132;p8"/>
          <p:cNvSpPr/>
          <p:nvPr/>
        </p:nvSpPr>
        <p:spPr>
          <a:xfrm>
            <a:off x="10199688" y="6596063"/>
            <a:ext cx="38100" cy="28575"/>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3" name="Google Shape;2133;p8"/>
          <p:cNvSpPr/>
          <p:nvPr/>
        </p:nvSpPr>
        <p:spPr>
          <a:xfrm>
            <a:off x="10293350" y="5969000"/>
            <a:ext cx="38100" cy="3016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4" name="Google Shape;2134;p8"/>
          <p:cNvSpPr/>
          <p:nvPr/>
        </p:nvSpPr>
        <p:spPr>
          <a:xfrm>
            <a:off x="10250488" y="5949950"/>
            <a:ext cx="38100" cy="3016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5" name="Google Shape;2135;p8"/>
          <p:cNvSpPr/>
          <p:nvPr/>
        </p:nvSpPr>
        <p:spPr>
          <a:xfrm>
            <a:off x="10086975" y="6189663"/>
            <a:ext cx="38100" cy="28575"/>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6" name="Google Shape;2136;p8"/>
          <p:cNvSpPr/>
          <p:nvPr/>
        </p:nvSpPr>
        <p:spPr>
          <a:xfrm>
            <a:off x="10086975" y="6227763"/>
            <a:ext cx="38100" cy="3016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7" name="Google Shape;2137;p8"/>
          <p:cNvSpPr/>
          <p:nvPr/>
        </p:nvSpPr>
        <p:spPr>
          <a:xfrm>
            <a:off x="10672763" y="6681788"/>
            <a:ext cx="38100" cy="3016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8" name="Google Shape;2138;p8"/>
          <p:cNvSpPr/>
          <p:nvPr/>
        </p:nvSpPr>
        <p:spPr>
          <a:xfrm>
            <a:off x="10445750" y="6858000"/>
            <a:ext cx="38100" cy="30163"/>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9" name="Google Shape;2139;p8"/>
          <p:cNvSpPr/>
          <p:nvPr/>
        </p:nvSpPr>
        <p:spPr>
          <a:xfrm>
            <a:off x="10317163" y="6513513"/>
            <a:ext cx="38100" cy="3016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70" name="Google Shape;2140;p8"/>
          <p:cNvSpPr/>
          <p:nvPr/>
        </p:nvSpPr>
        <p:spPr>
          <a:xfrm>
            <a:off x="10610850" y="6486525"/>
            <a:ext cx="38100" cy="3016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grpSp>
        <p:nvGrpSpPr>
          <p:cNvPr id="271" name="Google Shape;2141;p8"/>
          <p:cNvGrpSpPr>
            <a:grpSpLocks/>
          </p:cNvGrpSpPr>
          <p:nvPr/>
        </p:nvGrpSpPr>
        <p:grpSpPr bwMode="auto">
          <a:xfrm rot="1693484">
            <a:off x="428625" y="5264150"/>
            <a:ext cx="2190750" cy="2130425"/>
            <a:chOff x="-181020" y="4253777"/>
            <a:chExt cx="1117161" cy="1087511"/>
          </a:xfrm>
        </p:grpSpPr>
        <p:sp>
          <p:nvSpPr>
            <p:cNvPr id="272" name="Google Shape;2142;p8"/>
            <p:cNvSpPr/>
            <p:nvPr/>
          </p:nvSpPr>
          <p:spPr>
            <a:xfrm>
              <a:off x="-183751" y="4348604"/>
              <a:ext cx="1040255" cy="992698"/>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3" name="Google Shape;2143;p8"/>
            <p:cNvSpPr/>
            <p:nvPr/>
          </p:nvSpPr>
          <p:spPr>
            <a:xfrm>
              <a:off x="72895" y="4879051"/>
              <a:ext cx="68001" cy="129659"/>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4" name="Google Shape;2144;p8"/>
            <p:cNvSpPr/>
            <p:nvPr/>
          </p:nvSpPr>
          <p:spPr>
            <a:xfrm>
              <a:off x="164488" y="4973190"/>
              <a:ext cx="105240" cy="98865"/>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5" name="Google Shape;2145;p8"/>
            <p:cNvSpPr/>
            <p:nvPr/>
          </p:nvSpPr>
          <p:spPr>
            <a:xfrm>
              <a:off x="259286" y="4841801"/>
              <a:ext cx="69620" cy="100485"/>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6" name="Google Shape;2146;p8"/>
            <p:cNvSpPr/>
            <p:nvPr/>
          </p:nvSpPr>
          <p:spPr>
            <a:xfrm>
              <a:off x="393606" y="4911753"/>
              <a:ext cx="106859" cy="9238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7" name="Google Shape;2147;p8"/>
            <p:cNvSpPr/>
            <p:nvPr/>
          </p:nvSpPr>
          <p:spPr>
            <a:xfrm>
              <a:off x="448169" y="4774143"/>
              <a:ext cx="62335" cy="109399"/>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8" name="Google Shape;2148;p8"/>
            <p:cNvSpPr/>
            <p:nvPr/>
          </p:nvSpPr>
          <p:spPr>
            <a:xfrm>
              <a:off x="555603" y="4846833"/>
              <a:ext cx="102002" cy="73743"/>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9" name="Google Shape;2149;p8"/>
            <p:cNvSpPr/>
            <p:nvPr/>
          </p:nvSpPr>
          <p:spPr>
            <a:xfrm>
              <a:off x="615393" y="4692093"/>
              <a:ext cx="59096" cy="116693"/>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0" name="Google Shape;2150;p8"/>
            <p:cNvSpPr/>
            <p:nvPr/>
          </p:nvSpPr>
          <p:spPr>
            <a:xfrm>
              <a:off x="707043" y="4724742"/>
              <a:ext cx="130336" cy="73743"/>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1" name="Google Shape;2151;p8"/>
            <p:cNvSpPr/>
            <p:nvPr/>
          </p:nvSpPr>
          <p:spPr>
            <a:xfrm>
              <a:off x="715574" y="4548320"/>
              <a:ext cx="76906" cy="108589"/>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2" name="Google Shape;2152;p8"/>
            <p:cNvSpPr/>
            <p:nvPr/>
          </p:nvSpPr>
          <p:spPr>
            <a:xfrm>
              <a:off x="808750" y="4524489"/>
              <a:ext cx="103621" cy="72122"/>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3" name="Google Shape;2153;p8"/>
            <p:cNvSpPr/>
            <p:nvPr/>
          </p:nvSpPr>
          <p:spPr>
            <a:xfrm>
              <a:off x="724002" y="4398127"/>
              <a:ext cx="123859" cy="85899"/>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4" name="Google Shape;2154;p8"/>
            <p:cNvSpPr/>
            <p:nvPr/>
          </p:nvSpPr>
          <p:spPr>
            <a:xfrm>
              <a:off x="839615" y="4365253"/>
              <a:ext cx="93906" cy="72933"/>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5" name="Google Shape;2155;p8"/>
            <p:cNvSpPr/>
            <p:nvPr/>
          </p:nvSpPr>
          <p:spPr>
            <a:xfrm>
              <a:off x="778418" y="4252635"/>
              <a:ext cx="91478" cy="115072"/>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286" name="Google Shape;2156;p8"/>
          <p:cNvGrpSpPr>
            <a:grpSpLocks/>
          </p:cNvGrpSpPr>
          <p:nvPr/>
        </p:nvGrpSpPr>
        <p:grpSpPr bwMode="auto">
          <a:xfrm>
            <a:off x="-76200" y="4724400"/>
            <a:ext cx="1320800" cy="1771650"/>
            <a:chOff x="-168050" y="4195214"/>
            <a:chExt cx="719519" cy="965231"/>
          </a:xfrm>
        </p:grpSpPr>
        <p:sp>
          <p:nvSpPr>
            <p:cNvPr id="28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88" name="Google Shape;2158;p8"/>
            <p:cNvSpPr/>
            <p:nvPr/>
          </p:nvSpPr>
          <p:spPr>
            <a:xfrm>
              <a:off x="-69462" y="4860324"/>
              <a:ext cx="20755"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9" name="Google Shape;2159;p8"/>
            <p:cNvSpPr/>
            <p:nvPr/>
          </p:nvSpPr>
          <p:spPr>
            <a:xfrm>
              <a:off x="-32275" y="4785077"/>
              <a:ext cx="19890" cy="1556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0" name="Google Shape;2160;p8"/>
            <p:cNvSpPr/>
            <p:nvPr/>
          </p:nvSpPr>
          <p:spPr>
            <a:xfrm>
              <a:off x="17019" y="4768645"/>
              <a:ext cx="20755" cy="16433"/>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1" name="Google Shape;2161;p8"/>
            <p:cNvSpPr/>
            <p:nvPr/>
          </p:nvSpPr>
          <p:spPr>
            <a:xfrm>
              <a:off x="58529" y="4690803"/>
              <a:ext cx="21620" cy="14703"/>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2" name="Google Shape;2162;p8"/>
            <p:cNvSpPr/>
            <p:nvPr/>
          </p:nvSpPr>
          <p:spPr>
            <a:xfrm>
              <a:off x="100905" y="4671775"/>
              <a:ext cx="20755" cy="15568"/>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3" name="Google Shape;2163;p8"/>
            <p:cNvSpPr/>
            <p:nvPr/>
          </p:nvSpPr>
          <p:spPr>
            <a:xfrm>
              <a:off x="112147" y="4599124"/>
              <a:ext cx="19891" cy="1556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4" name="Google Shape;2164;p8"/>
            <p:cNvSpPr/>
            <p:nvPr/>
          </p:nvSpPr>
          <p:spPr>
            <a:xfrm>
              <a:off x="158847" y="4582690"/>
              <a:ext cx="19891" cy="16433"/>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5" name="Google Shape;2165;p8"/>
            <p:cNvSpPr/>
            <p:nvPr/>
          </p:nvSpPr>
          <p:spPr>
            <a:xfrm>
              <a:off x="166630" y="4510038"/>
              <a:ext cx="19890" cy="15568"/>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6" name="Google Shape;2166;p8"/>
            <p:cNvSpPr/>
            <p:nvPr/>
          </p:nvSpPr>
          <p:spPr>
            <a:xfrm>
              <a:off x="210735" y="4502255"/>
              <a:ext cx="20755" cy="15568"/>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7" name="Google Shape;2167;p8"/>
            <p:cNvSpPr/>
            <p:nvPr/>
          </p:nvSpPr>
          <p:spPr>
            <a:xfrm>
              <a:off x="209006" y="4444306"/>
              <a:ext cx="19891" cy="1556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8" name="Google Shape;2168;p8"/>
            <p:cNvSpPr/>
            <p:nvPr/>
          </p:nvSpPr>
          <p:spPr>
            <a:xfrm>
              <a:off x="260894" y="4433927"/>
              <a:ext cx="19891" cy="1556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9" name="Google Shape;2169;p8"/>
            <p:cNvSpPr/>
            <p:nvPr/>
          </p:nvSpPr>
          <p:spPr>
            <a:xfrm>
              <a:off x="260894" y="4375979"/>
              <a:ext cx="19891" cy="15568"/>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0" name="Google Shape;2170;p8"/>
            <p:cNvSpPr/>
            <p:nvPr/>
          </p:nvSpPr>
          <p:spPr>
            <a:xfrm>
              <a:off x="305864" y="4370789"/>
              <a:ext cx="19891"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1" name="Google Shape;2171;p8"/>
            <p:cNvSpPr/>
            <p:nvPr/>
          </p:nvSpPr>
          <p:spPr>
            <a:xfrm>
              <a:off x="318836" y="4300732"/>
              <a:ext cx="19890" cy="1643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2" name="Google Shape;2172;p8"/>
            <p:cNvSpPr/>
            <p:nvPr/>
          </p:nvSpPr>
          <p:spPr>
            <a:xfrm>
              <a:off x="357752" y="4285164"/>
              <a:ext cx="19891" cy="1556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3" name="Google Shape;2173;p8"/>
            <p:cNvSpPr/>
            <p:nvPr/>
          </p:nvSpPr>
          <p:spPr>
            <a:xfrm>
              <a:off x="-1142" y="4870703"/>
              <a:ext cx="19890" cy="15568"/>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4" name="Google Shape;2174;p8"/>
            <p:cNvSpPr/>
            <p:nvPr/>
          </p:nvSpPr>
          <p:spPr>
            <a:xfrm>
              <a:off x="58529" y="4818809"/>
              <a:ext cx="21620" cy="15568"/>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5" name="Google Shape;2175;p8"/>
            <p:cNvSpPr/>
            <p:nvPr/>
          </p:nvSpPr>
          <p:spPr>
            <a:xfrm>
              <a:off x="116472" y="4813619"/>
              <a:ext cx="19890" cy="1643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6" name="Google Shape;2176;p8"/>
            <p:cNvSpPr/>
            <p:nvPr/>
          </p:nvSpPr>
          <p:spPr>
            <a:xfrm>
              <a:off x="138091" y="4763455"/>
              <a:ext cx="19891" cy="1643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7" name="Google Shape;2177;p8"/>
            <p:cNvSpPr/>
            <p:nvPr/>
          </p:nvSpPr>
          <p:spPr>
            <a:xfrm>
              <a:off x="205546" y="4755671"/>
              <a:ext cx="19891" cy="16433"/>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8" name="Google Shape;2178;p8"/>
            <p:cNvSpPr/>
            <p:nvPr/>
          </p:nvSpPr>
          <p:spPr>
            <a:xfrm>
              <a:off x="213330" y="4705506"/>
              <a:ext cx="20755" cy="16433"/>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9" name="Google Shape;2179;p8"/>
            <p:cNvSpPr/>
            <p:nvPr/>
          </p:nvSpPr>
          <p:spPr>
            <a:xfrm>
              <a:off x="268678" y="4700317"/>
              <a:ext cx="19890" cy="16433"/>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0" name="Google Shape;2180;p8"/>
            <p:cNvSpPr/>
            <p:nvPr/>
          </p:nvSpPr>
          <p:spPr>
            <a:xfrm>
              <a:off x="271272" y="4640639"/>
              <a:ext cx="20755" cy="16433"/>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1" name="Google Shape;2181;p8"/>
            <p:cNvSpPr/>
            <p:nvPr/>
          </p:nvSpPr>
          <p:spPr>
            <a:xfrm>
              <a:off x="328349" y="4651018"/>
              <a:ext cx="21620" cy="15568"/>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2" name="Google Shape;2182;p8"/>
            <p:cNvSpPr/>
            <p:nvPr/>
          </p:nvSpPr>
          <p:spPr>
            <a:xfrm>
              <a:off x="334403" y="4593934"/>
              <a:ext cx="19890" cy="14703"/>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3" name="Google Shape;2183;p8"/>
            <p:cNvSpPr/>
            <p:nvPr/>
          </p:nvSpPr>
          <p:spPr>
            <a:xfrm>
              <a:off x="394939" y="4595664"/>
              <a:ext cx="19890" cy="16433"/>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4" name="Google Shape;2184;p8"/>
            <p:cNvSpPr/>
            <p:nvPr/>
          </p:nvSpPr>
          <p:spPr>
            <a:xfrm>
              <a:off x="386291" y="4538580"/>
              <a:ext cx="19890" cy="15568"/>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5" name="Google Shape;2185;p8"/>
            <p:cNvSpPr/>
            <p:nvPr/>
          </p:nvSpPr>
          <p:spPr>
            <a:xfrm>
              <a:off x="441639" y="4554149"/>
              <a:ext cx="19890" cy="1556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6" name="Google Shape;2186;p8"/>
            <p:cNvSpPr/>
            <p:nvPr/>
          </p:nvSpPr>
          <p:spPr>
            <a:xfrm>
              <a:off x="465853" y="4493606"/>
              <a:ext cx="19890"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7" name="Google Shape;2187;p8"/>
            <p:cNvSpPr/>
            <p:nvPr/>
          </p:nvSpPr>
          <p:spPr>
            <a:xfrm>
              <a:off x="-59084" y="4711561"/>
              <a:ext cx="20755" cy="15568"/>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8" name="Google Shape;2188;p8"/>
            <p:cNvSpPr/>
            <p:nvPr/>
          </p:nvSpPr>
          <p:spPr>
            <a:xfrm>
              <a:off x="-64273" y="4638044"/>
              <a:ext cx="19891" cy="15568"/>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9" name="Google Shape;2189;p8"/>
            <p:cNvSpPr/>
            <p:nvPr/>
          </p:nvSpPr>
          <p:spPr>
            <a:xfrm>
              <a:off x="-14114" y="4616422"/>
              <a:ext cx="19891" cy="1643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0" name="Google Shape;2190;p8"/>
            <p:cNvSpPr/>
            <p:nvPr/>
          </p:nvSpPr>
          <p:spPr>
            <a:xfrm>
              <a:off x="-25357" y="4543770"/>
              <a:ext cx="21620" cy="16433"/>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1" name="Google Shape;2191;p8"/>
            <p:cNvSpPr/>
            <p:nvPr/>
          </p:nvSpPr>
          <p:spPr>
            <a:xfrm>
              <a:off x="24802" y="4523012"/>
              <a:ext cx="20755" cy="15568"/>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2" name="Google Shape;2192;p8"/>
            <p:cNvSpPr/>
            <p:nvPr/>
          </p:nvSpPr>
          <p:spPr>
            <a:xfrm>
              <a:off x="11830" y="4462469"/>
              <a:ext cx="19891" cy="155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3" name="Google Shape;2193;p8"/>
            <p:cNvSpPr/>
            <p:nvPr/>
          </p:nvSpPr>
          <p:spPr>
            <a:xfrm>
              <a:off x="67177" y="4444306"/>
              <a:ext cx="19891" cy="1556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4" name="Google Shape;2194;p8"/>
            <p:cNvSpPr/>
            <p:nvPr/>
          </p:nvSpPr>
          <p:spPr>
            <a:xfrm>
              <a:off x="56800" y="4381168"/>
              <a:ext cx="19891" cy="1556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5" name="Google Shape;2195;p8"/>
            <p:cNvSpPr/>
            <p:nvPr/>
          </p:nvSpPr>
          <p:spPr>
            <a:xfrm>
              <a:off x="106958" y="4378573"/>
              <a:ext cx="19891" cy="155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6" name="Google Shape;2196;p8"/>
            <p:cNvSpPr/>
            <p:nvPr/>
          </p:nvSpPr>
          <p:spPr>
            <a:xfrm>
              <a:off x="103499" y="4287759"/>
              <a:ext cx="20755" cy="14703"/>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7" name="Google Shape;2197;p8"/>
            <p:cNvSpPr/>
            <p:nvPr/>
          </p:nvSpPr>
          <p:spPr>
            <a:xfrm>
              <a:off x="156253" y="4281704"/>
              <a:ext cx="20755" cy="16433"/>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8" name="Google Shape;2198;p8"/>
            <p:cNvSpPr/>
            <p:nvPr/>
          </p:nvSpPr>
          <p:spPr>
            <a:xfrm>
              <a:off x="169225" y="4209052"/>
              <a:ext cx="20755" cy="15568"/>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9" name="Google Shape;2199;p8"/>
            <p:cNvSpPr/>
            <p:nvPr/>
          </p:nvSpPr>
          <p:spPr>
            <a:xfrm>
              <a:off x="-79840" y="4766915"/>
              <a:ext cx="20755" cy="14703"/>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0" name="Google Shape;2200;p8"/>
            <p:cNvSpPr/>
            <p:nvPr/>
          </p:nvSpPr>
          <p:spPr>
            <a:xfrm>
              <a:off x="-59084" y="4928651"/>
              <a:ext cx="20755" cy="15568"/>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1" name="Google Shape;2201;p8"/>
            <p:cNvSpPr/>
            <p:nvPr/>
          </p:nvSpPr>
          <p:spPr>
            <a:xfrm>
              <a:off x="-129134" y="4897515"/>
              <a:ext cx="19891" cy="14704"/>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2" name="Google Shape;2202;p8"/>
            <p:cNvSpPr/>
            <p:nvPr/>
          </p:nvSpPr>
          <p:spPr>
            <a:xfrm>
              <a:off x="-108378" y="4975356"/>
              <a:ext cx="19890"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3" name="Google Shape;2203;p8"/>
            <p:cNvSpPr/>
            <p:nvPr/>
          </p:nvSpPr>
          <p:spPr>
            <a:xfrm>
              <a:off x="-135187" y="5004763"/>
              <a:ext cx="20755" cy="15568"/>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334" name="Google Shape;2204;p8"/>
          <p:cNvGrpSpPr>
            <a:grpSpLocks/>
          </p:cNvGrpSpPr>
          <p:nvPr/>
        </p:nvGrpSpPr>
        <p:grpSpPr bwMode="auto">
          <a:xfrm rot="-2320759">
            <a:off x="-693738" y="3765550"/>
            <a:ext cx="1503363" cy="1479550"/>
            <a:chOff x="-181020" y="4253777"/>
            <a:chExt cx="1117161" cy="1087511"/>
          </a:xfrm>
        </p:grpSpPr>
        <p:sp>
          <p:nvSpPr>
            <p:cNvPr id="335" name="Google Shape;2205;p8"/>
            <p:cNvSpPr/>
            <p:nvPr/>
          </p:nvSpPr>
          <p:spPr>
            <a:xfrm>
              <a:off x="-180741" y="4347710"/>
              <a:ext cx="1040482" cy="991829"/>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6" name="Google Shape;2206;p8"/>
            <p:cNvSpPr/>
            <p:nvPr/>
          </p:nvSpPr>
          <p:spPr>
            <a:xfrm>
              <a:off x="76195" y="4878741"/>
              <a:ext cx="67242" cy="129522"/>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7" name="Google Shape;2207;p8"/>
            <p:cNvSpPr/>
            <p:nvPr/>
          </p:nvSpPr>
          <p:spPr>
            <a:xfrm>
              <a:off x="165623" y="4973528"/>
              <a:ext cx="104991" cy="98016"/>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8" name="Google Shape;2208;p8"/>
            <p:cNvSpPr/>
            <p:nvPr/>
          </p:nvSpPr>
          <p:spPr>
            <a:xfrm>
              <a:off x="262769" y="4842457"/>
              <a:ext cx="69601" cy="100350"/>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9" name="Google Shape;2209;p8"/>
            <p:cNvSpPr/>
            <p:nvPr/>
          </p:nvSpPr>
          <p:spPr>
            <a:xfrm>
              <a:off x="396236" y="4906637"/>
              <a:ext cx="107352" cy="9218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0" name="Google Shape;2210;p8"/>
            <p:cNvSpPr/>
            <p:nvPr/>
          </p:nvSpPr>
          <p:spPr>
            <a:xfrm>
              <a:off x="452040" y="4772612"/>
              <a:ext cx="62524" cy="10968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1" name="Google Shape;2211;p8"/>
            <p:cNvSpPr/>
            <p:nvPr/>
          </p:nvSpPr>
          <p:spPr>
            <a:xfrm>
              <a:off x="559402" y="4847197"/>
              <a:ext cx="101453" cy="74679"/>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2" name="Google Shape;2212;p8"/>
            <p:cNvSpPr/>
            <p:nvPr/>
          </p:nvSpPr>
          <p:spPr>
            <a:xfrm>
              <a:off x="615872" y="4691171"/>
              <a:ext cx="58984" cy="116686"/>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3" name="Google Shape;2213;p8"/>
            <p:cNvSpPr/>
            <p:nvPr/>
          </p:nvSpPr>
          <p:spPr>
            <a:xfrm>
              <a:off x="710603" y="4721512"/>
              <a:ext cx="130945" cy="74679"/>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4" name="Google Shape;2214;p8"/>
            <p:cNvSpPr/>
            <p:nvPr/>
          </p:nvSpPr>
          <p:spPr>
            <a:xfrm>
              <a:off x="718998" y="4548504"/>
              <a:ext cx="76679" cy="108518"/>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5" name="Google Shape;2215;p8"/>
            <p:cNvSpPr/>
            <p:nvPr/>
          </p:nvSpPr>
          <p:spPr>
            <a:xfrm>
              <a:off x="812342" y="4519829"/>
              <a:ext cx="102632" cy="71179"/>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6" name="Google Shape;2216;p8"/>
            <p:cNvSpPr/>
            <p:nvPr/>
          </p:nvSpPr>
          <p:spPr>
            <a:xfrm>
              <a:off x="724017" y="4395991"/>
              <a:ext cx="123867" cy="85180"/>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7" name="Google Shape;2217;p8"/>
            <p:cNvSpPr/>
            <p:nvPr/>
          </p:nvSpPr>
          <p:spPr>
            <a:xfrm>
              <a:off x="842040" y="4365359"/>
              <a:ext cx="94375" cy="72345"/>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8" name="Google Shape;2218;p8"/>
            <p:cNvSpPr/>
            <p:nvPr/>
          </p:nvSpPr>
          <p:spPr>
            <a:xfrm>
              <a:off x="781661" y="4253455"/>
              <a:ext cx="90835" cy="115519"/>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349" name="Google Shape;2219;p8"/>
          <p:cNvGrpSpPr>
            <a:grpSpLocks/>
          </p:cNvGrpSpPr>
          <p:nvPr/>
        </p:nvGrpSpPr>
        <p:grpSpPr bwMode="auto">
          <a:xfrm rot="5595891">
            <a:off x="-110331" y="5830094"/>
            <a:ext cx="1389062" cy="1397000"/>
            <a:chOff x="8276926" y="3750868"/>
            <a:chExt cx="1239162" cy="1244814"/>
          </a:xfrm>
        </p:grpSpPr>
        <p:sp>
          <p:nvSpPr>
            <p:cNvPr id="350" name="Google Shape;2220;p8"/>
            <p:cNvSpPr/>
            <p:nvPr/>
          </p:nvSpPr>
          <p:spPr>
            <a:xfrm>
              <a:off x="8275633" y="3762262"/>
              <a:ext cx="1239163" cy="1226425"/>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351" name="Google Shape;2221;p8"/>
            <p:cNvSpPr/>
            <p:nvPr/>
          </p:nvSpPr>
          <p:spPr>
            <a:xfrm>
              <a:off x="8391389" y="3892488"/>
              <a:ext cx="958757" cy="1103359"/>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2" name="Google Shape;2222;p8"/>
            <p:cNvSpPr/>
            <p:nvPr/>
          </p:nvSpPr>
          <p:spPr>
            <a:xfrm>
              <a:off x="8439998" y="3958789"/>
              <a:ext cx="148700" cy="162674"/>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3" name="Google Shape;2223;p8"/>
            <p:cNvSpPr/>
            <p:nvPr/>
          </p:nvSpPr>
          <p:spPr>
            <a:xfrm>
              <a:off x="8508860" y="4032618"/>
              <a:ext cx="205346" cy="18955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4" name="Google Shape;2224;p8"/>
            <p:cNvSpPr/>
            <p:nvPr/>
          </p:nvSpPr>
          <p:spPr>
            <a:xfrm>
              <a:off x="8605487" y="4126713"/>
              <a:ext cx="242168" cy="254621"/>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5" name="Google Shape;2225;p8"/>
            <p:cNvSpPr/>
            <p:nvPr/>
          </p:nvSpPr>
          <p:spPr>
            <a:xfrm>
              <a:off x="8709942" y="4269772"/>
              <a:ext cx="284653" cy="297058"/>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6" name="Google Shape;2226;p8"/>
            <p:cNvSpPr/>
            <p:nvPr/>
          </p:nvSpPr>
          <p:spPr>
            <a:xfrm>
              <a:off x="8857451" y="4410152"/>
              <a:ext cx="286070" cy="363542"/>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7" name="Google Shape;2227;p8"/>
            <p:cNvSpPr/>
            <p:nvPr/>
          </p:nvSpPr>
          <p:spPr>
            <a:xfrm>
              <a:off x="8742302" y="4456405"/>
              <a:ext cx="26908" cy="21219"/>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8" name="Google Shape;2228;p8"/>
            <p:cNvSpPr/>
            <p:nvPr/>
          </p:nvSpPr>
          <p:spPr>
            <a:xfrm>
              <a:off x="8710948" y="4503491"/>
              <a:ext cx="28324" cy="21219"/>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9" name="Google Shape;2229;p8"/>
            <p:cNvSpPr/>
            <p:nvPr/>
          </p:nvSpPr>
          <p:spPr>
            <a:xfrm>
              <a:off x="8687403" y="4463784"/>
              <a:ext cx="26907" cy="21218"/>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0" name="Google Shape;2230;p8"/>
            <p:cNvSpPr/>
            <p:nvPr/>
          </p:nvSpPr>
          <p:spPr>
            <a:xfrm>
              <a:off x="8776474" y="4086074"/>
              <a:ext cx="26907" cy="21219"/>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1" name="Google Shape;2231;p8"/>
            <p:cNvSpPr/>
            <p:nvPr/>
          </p:nvSpPr>
          <p:spPr>
            <a:xfrm>
              <a:off x="8754331" y="4145428"/>
              <a:ext cx="26907" cy="21218"/>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2" name="Google Shape;2232;p8"/>
            <p:cNvSpPr/>
            <p:nvPr/>
          </p:nvSpPr>
          <p:spPr>
            <a:xfrm>
              <a:off x="8720929" y="4082156"/>
              <a:ext cx="26908" cy="21218"/>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3" name="Google Shape;2233;p8"/>
            <p:cNvSpPr/>
            <p:nvPr/>
          </p:nvSpPr>
          <p:spPr>
            <a:xfrm>
              <a:off x="8359959" y="3946867"/>
              <a:ext cx="26907" cy="19804"/>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4" name="Google Shape;2234;p8"/>
            <p:cNvSpPr/>
            <p:nvPr/>
          </p:nvSpPr>
          <p:spPr>
            <a:xfrm>
              <a:off x="8336574" y="3884401"/>
              <a:ext cx="28324" cy="21219"/>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5" name="Google Shape;2235;p8"/>
            <p:cNvSpPr/>
            <p:nvPr/>
          </p:nvSpPr>
          <p:spPr>
            <a:xfrm>
              <a:off x="8897853" y="4621817"/>
              <a:ext cx="26907" cy="21218"/>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6" name="Google Shape;2236;p8"/>
            <p:cNvSpPr/>
            <p:nvPr/>
          </p:nvSpPr>
          <p:spPr>
            <a:xfrm>
              <a:off x="8881811" y="4663819"/>
              <a:ext cx="26908" cy="2121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7" name="Google Shape;2237;p8"/>
            <p:cNvSpPr/>
            <p:nvPr/>
          </p:nvSpPr>
          <p:spPr>
            <a:xfrm>
              <a:off x="8847518" y="4634602"/>
              <a:ext cx="26907" cy="21219"/>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8" name="Google Shape;2238;p8"/>
            <p:cNvSpPr/>
            <p:nvPr/>
          </p:nvSpPr>
          <p:spPr>
            <a:xfrm>
              <a:off x="9233144" y="4631049"/>
              <a:ext cx="26907" cy="21218"/>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9" name="Google Shape;2239;p8"/>
            <p:cNvSpPr/>
            <p:nvPr/>
          </p:nvSpPr>
          <p:spPr>
            <a:xfrm>
              <a:off x="9212818" y="4697383"/>
              <a:ext cx="26908" cy="21218"/>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0" name="Google Shape;2240;p8"/>
            <p:cNvSpPr/>
            <p:nvPr/>
          </p:nvSpPr>
          <p:spPr>
            <a:xfrm>
              <a:off x="9170485" y="4651581"/>
              <a:ext cx="28324" cy="21218"/>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1" name="Google Shape;2241;p8"/>
            <p:cNvSpPr/>
            <p:nvPr/>
          </p:nvSpPr>
          <p:spPr>
            <a:xfrm>
              <a:off x="8978060" y="4834025"/>
              <a:ext cx="26907" cy="21219"/>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2" name="Google Shape;2242;p8"/>
            <p:cNvSpPr/>
            <p:nvPr/>
          </p:nvSpPr>
          <p:spPr>
            <a:xfrm>
              <a:off x="8930230" y="4841002"/>
              <a:ext cx="26907" cy="21218"/>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3" name="Google Shape;2243;p8"/>
            <p:cNvSpPr/>
            <p:nvPr/>
          </p:nvSpPr>
          <p:spPr>
            <a:xfrm>
              <a:off x="8900190" y="4688274"/>
              <a:ext cx="26908" cy="19804"/>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4" name="Google Shape;2244;p8"/>
            <p:cNvSpPr/>
            <p:nvPr/>
          </p:nvSpPr>
          <p:spPr>
            <a:xfrm>
              <a:off x="8660231" y="4310894"/>
              <a:ext cx="26908" cy="21219"/>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5" name="Google Shape;2245;p8"/>
            <p:cNvSpPr/>
            <p:nvPr/>
          </p:nvSpPr>
          <p:spPr>
            <a:xfrm>
              <a:off x="8878093" y="4275811"/>
              <a:ext cx="26907" cy="2121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6" name="Google Shape;2246;p8"/>
            <p:cNvSpPr/>
            <p:nvPr/>
          </p:nvSpPr>
          <p:spPr>
            <a:xfrm>
              <a:off x="8458667" y="4159441"/>
              <a:ext cx="26908" cy="21218"/>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gr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spTree>
    <p:extLst>
      <p:ext uri="{BB962C8B-B14F-4D97-AF65-F5344CB8AC3E}">
        <p14:creationId xmlns:p14="http://schemas.microsoft.com/office/powerpoint/2010/main" val="377607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7217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 name="Google Shape;3600;p14"/>
          <p:cNvSpPr/>
          <p:nvPr/>
        </p:nvSpPr>
        <p:spPr>
          <a:xfrm flipH="1">
            <a:off x="973138" y="6248400"/>
            <a:ext cx="315912" cy="319088"/>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lIns="121598" tIns="121598" rIns="121598" bIns="121598" anchor="ctr"/>
          <a:lstStyle/>
          <a:p>
            <a:pPr>
              <a:spcBef>
                <a:spcPts val="0"/>
              </a:spcBef>
              <a:spcAft>
                <a:spcPts val="0"/>
              </a:spcAft>
              <a:defRPr/>
            </a:pPr>
            <a:endParaRPr sz="2479"/>
          </a:p>
        </p:txBody>
      </p:sp>
      <p:grpSp>
        <p:nvGrpSpPr>
          <p:cNvPr id="4" name="Google Shape;3602;p14"/>
          <p:cNvGrpSpPr>
            <a:grpSpLocks/>
          </p:cNvGrpSpPr>
          <p:nvPr/>
        </p:nvGrpSpPr>
        <p:grpSpPr bwMode="auto">
          <a:xfrm>
            <a:off x="163513" y="782638"/>
            <a:ext cx="215900" cy="195262"/>
            <a:chOff x="7737341" y="1046941"/>
            <a:chExt cx="161913" cy="145916"/>
          </a:xfrm>
        </p:grpSpPr>
        <p:sp>
          <p:nvSpPr>
            <p:cNvPr id="5" name="Google Shape;3603;p14"/>
            <p:cNvSpPr/>
            <p:nvPr/>
          </p:nvSpPr>
          <p:spPr>
            <a:xfrm>
              <a:off x="7737341" y="1140659"/>
              <a:ext cx="67860" cy="52198"/>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6" name="Google Shape;3604;p14"/>
            <p:cNvSpPr/>
            <p:nvPr/>
          </p:nvSpPr>
          <p:spPr>
            <a:xfrm>
              <a:off x="7789725" y="1046941"/>
              <a:ext cx="67860" cy="52198"/>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7" name="Google Shape;3605;p14"/>
            <p:cNvSpPr/>
            <p:nvPr/>
          </p:nvSpPr>
          <p:spPr>
            <a:xfrm>
              <a:off x="7831393" y="1140659"/>
              <a:ext cx="67861" cy="52198"/>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8" name="Google Shape;3606;p14"/>
          <p:cNvSpPr/>
          <p:nvPr/>
        </p:nvSpPr>
        <p:spPr>
          <a:xfrm flipH="1">
            <a:off x="-338138" y="6246813"/>
            <a:ext cx="5634038" cy="63341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sp>
        <p:nvSpPr>
          <p:cNvPr id="9" name="Google Shape;3607;p14"/>
          <p:cNvSpPr/>
          <p:nvPr/>
        </p:nvSpPr>
        <p:spPr>
          <a:xfrm>
            <a:off x="9159875" y="-41275"/>
            <a:ext cx="3379788" cy="5270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10" name="Google Shape;3608;p14"/>
          <p:cNvGrpSpPr>
            <a:grpSpLocks/>
          </p:cNvGrpSpPr>
          <p:nvPr/>
        </p:nvGrpSpPr>
        <p:grpSpPr bwMode="auto">
          <a:xfrm rot="-3170136">
            <a:off x="242887" y="-709613"/>
            <a:ext cx="576263" cy="1497013"/>
            <a:chOff x="1823086" y="-208516"/>
            <a:chExt cx="433159" cy="1122944"/>
          </a:xfrm>
        </p:grpSpPr>
        <p:sp>
          <p:nvSpPr>
            <p:cNvPr id="11" name="Google Shape;3609;p14"/>
            <p:cNvSpPr/>
            <p:nvPr/>
          </p:nvSpPr>
          <p:spPr>
            <a:xfrm>
              <a:off x="1821501" y="-210294"/>
              <a:ext cx="386621" cy="1066975"/>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3610;p14"/>
            <p:cNvSpPr/>
            <p:nvPr/>
          </p:nvSpPr>
          <p:spPr>
            <a:xfrm>
              <a:off x="1901434" y="522124"/>
              <a:ext cx="64437" cy="10598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 name="Google Shape;3611;p14"/>
            <p:cNvSpPr/>
            <p:nvPr/>
          </p:nvSpPr>
          <p:spPr>
            <a:xfrm>
              <a:off x="1987204" y="564932"/>
              <a:ext cx="102622" cy="55968"/>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 name="Google Shape;3612;p14"/>
            <p:cNvSpPr/>
            <p:nvPr/>
          </p:nvSpPr>
          <p:spPr>
            <a:xfrm>
              <a:off x="1984677" y="653406"/>
              <a:ext cx="63244" cy="102411"/>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3613;p14"/>
            <p:cNvSpPr/>
            <p:nvPr/>
          </p:nvSpPr>
          <p:spPr>
            <a:xfrm>
              <a:off x="2067126" y="674692"/>
              <a:ext cx="95462" cy="5715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3614;p14"/>
            <p:cNvSpPr/>
            <p:nvPr/>
          </p:nvSpPr>
          <p:spPr>
            <a:xfrm>
              <a:off x="2098777" y="780649"/>
              <a:ext cx="42958" cy="88121"/>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3615;p14"/>
            <p:cNvSpPr/>
            <p:nvPr/>
          </p:nvSpPr>
          <p:spPr>
            <a:xfrm>
              <a:off x="2149763" y="756112"/>
              <a:ext cx="82336" cy="57159"/>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3616;p14"/>
            <p:cNvSpPr/>
            <p:nvPr/>
          </p:nvSpPr>
          <p:spPr>
            <a:xfrm>
              <a:off x="2179952" y="840171"/>
              <a:ext cx="73983" cy="73831"/>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9" name="Google Shape;3617;p14"/>
          <p:cNvGrpSpPr>
            <a:grpSpLocks/>
          </p:cNvGrpSpPr>
          <p:nvPr/>
        </p:nvGrpSpPr>
        <p:grpSpPr bwMode="auto">
          <a:xfrm rot="-3170136">
            <a:off x="249238" y="-412751"/>
            <a:ext cx="584200" cy="1581151"/>
            <a:chOff x="904476" y="-243594"/>
            <a:chExt cx="438472" cy="1186732"/>
          </a:xfrm>
        </p:grpSpPr>
        <p:sp>
          <p:nvSpPr>
            <p:cNvPr id="20" name="Google Shape;3618;p14"/>
            <p:cNvSpPr/>
            <p:nvPr/>
          </p:nvSpPr>
          <p:spPr>
            <a:xfrm>
              <a:off x="908122" y="357446"/>
              <a:ext cx="134639" cy="198980"/>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3619;p14"/>
            <p:cNvSpPr/>
            <p:nvPr/>
          </p:nvSpPr>
          <p:spPr>
            <a:xfrm>
              <a:off x="1121820" y="144273"/>
              <a:ext cx="221619" cy="138214"/>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3620;p14"/>
            <p:cNvSpPr/>
            <p:nvPr/>
          </p:nvSpPr>
          <p:spPr>
            <a:xfrm>
              <a:off x="925328" y="42964"/>
              <a:ext cx="116767" cy="244257"/>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3621;p14"/>
            <p:cNvSpPr/>
            <p:nvPr/>
          </p:nvSpPr>
          <p:spPr>
            <a:xfrm>
              <a:off x="1114106" y="299458"/>
              <a:ext cx="171576" cy="21089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3622;p14"/>
            <p:cNvSpPr/>
            <p:nvPr/>
          </p:nvSpPr>
          <p:spPr>
            <a:xfrm>
              <a:off x="966587" y="547770"/>
              <a:ext cx="141789" cy="313363"/>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3623;p14"/>
            <p:cNvSpPr/>
            <p:nvPr/>
          </p:nvSpPr>
          <p:spPr>
            <a:xfrm>
              <a:off x="1115465" y="679834"/>
              <a:ext cx="151321" cy="257363"/>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3624;p14"/>
            <p:cNvSpPr/>
            <p:nvPr/>
          </p:nvSpPr>
          <p:spPr>
            <a:xfrm>
              <a:off x="1073622" y="-244102"/>
              <a:ext cx="112001" cy="1077114"/>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3625;p14"/>
            <p:cNvSpPr/>
            <p:nvPr/>
          </p:nvSpPr>
          <p:spPr>
            <a:xfrm>
              <a:off x="953832" y="-39956"/>
              <a:ext cx="148937" cy="281193"/>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3626;p14"/>
            <p:cNvSpPr/>
            <p:nvPr/>
          </p:nvSpPr>
          <p:spPr>
            <a:xfrm>
              <a:off x="1078282" y="250396"/>
              <a:ext cx="139406" cy="185874"/>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3627;p14"/>
            <p:cNvSpPr/>
            <p:nvPr/>
          </p:nvSpPr>
          <p:spPr>
            <a:xfrm>
              <a:off x="1005601" y="525841"/>
              <a:ext cx="112001" cy="284767"/>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3628;p14"/>
            <p:cNvSpPr/>
            <p:nvPr/>
          </p:nvSpPr>
          <p:spPr>
            <a:xfrm>
              <a:off x="931677" y="328308"/>
              <a:ext cx="159661" cy="196597"/>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3629;p14"/>
            <p:cNvSpPr/>
            <p:nvPr/>
          </p:nvSpPr>
          <p:spPr>
            <a:xfrm>
              <a:off x="1082227" y="121581"/>
              <a:ext cx="182300" cy="12391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3630;p14"/>
            <p:cNvSpPr/>
            <p:nvPr/>
          </p:nvSpPr>
          <p:spPr>
            <a:xfrm>
              <a:off x="1000133" y="198676"/>
              <a:ext cx="20255" cy="16681"/>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3631;p14"/>
            <p:cNvSpPr/>
            <p:nvPr/>
          </p:nvSpPr>
          <p:spPr>
            <a:xfrm>
              <a:off x="1006657" y="169808"/>
              <a:ext cx="20256" cy="16681"/>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3632;p14"/>
            <p:cNvSpPr/>
            <p:nvPr/>
          </p:nvSpPr>
          <p:spPr>
            <a:xfrm>
              <a:off x="1258253" y="206646"/>
              <a:ext cx="19064" cy="15489"/>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3633;p14"/>
            <p:cNvSpPr/>
            <p:nvPr/>
          </p:nvSpPr>
          <p:spPr>
            <a:xfrm>
              <a:off x="1265114" y="243310"/>
              <a:ext cx="19064" cy="15489"/>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6" name="Google Shape;3634;p14"/>
            <p:cNvSpPr/>
            <p:nvPr/>
          </p:nvSpPr>
          <p:spPr>
            <a:xfrm>
              <a:off x="1288340" y="217927"/>
              <a:ext cx="20256" cy="16681"/>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7" name="Google Shape;3635;p14"/>
            <p:cNvSpPr/>
            <p:nvPr/>
          </p:nvSpPr>
          <p:spPr>
            <a:xfrm>
              <a:off x="972236" y="474300"/>
              <a:ext cx="19064" cy="1548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3636;p14"/>
            <p:cNvSpPr/>
            <p:nvPr/>
          </p:nvSpPr>
          <p:spPr>
            <a:xfrm>
              <a:off x="978759" y="445432"/>
              <a:ext cx="19064" cy="15489"/>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3637;p14"/>
            <p:cNvSpPr/>
            <p:nvPr/>
          </p:nvSpPr>
          <p:spPr>
            <a:xfrm>
              <a:off x="1214377" y="456252"/>
              <a:ext cx="20256" cy="15490"/>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0" name="Google Shape;3638;p14"/>
            <p:cNvSpPr/>
            <p:nvPr/>
          </p:nvSpPr>
          <p:spPr>
            <a:xfrm>
              <a:off x="1226139" y="426404"/>
              <a:ext cx="20255" cy="15490"/>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1" name="Google Shape;3639;p14"/>
            <p:cNvSpPr/>
            <p:nvPr/>
          </p:nvSpPr>
          <p:spPr>
            <a:xfrm>
              <a:off x="1244624" y="452761"/>
              <a:ext cx="20256" cy="15489"/>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2" name="Google Shape;3640;p14"/>
            <p:cNvSpPr/>
            <p:nvPr/>
          </p:nvSpPr>
          <p:spPr>
            <a:xfrm>
              <a:off x="1025148" y="823972"/>
              <a:ext cx="20255" cy="15490"/>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3641;p14"/>
            <p:cNvSpPr/>
            <p:nvPr/>
          </p:nvSpPr>
          <p:spPr>
            <a:xfrm>
              <a:off x="1053794" y="811076"/>
              <a:ext cx="20255" cy="1429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3642;p14"/>
            <p:cNvSpPr/>
            <p:nvPr/>
          </p:nvSpPr>
          <p:spPr>
            <a:xfrm>
              <a:off x="1178097" y="862030"/>
              <a:ext cx="20256" cy="15489"/>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3643;p14"/>
            <p:cNvSpPr/>
            <p:nvPr/>
          </p:nvSpPr>
          <p:spPr>
            <a:xfrm>
              <a:off x="1190227" y="834441"/>
              <a:ext cx="21447" cy="1548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3644;p14"/>
            <p:cNvSpPr/>
            <p:nvPr/>
          </p:nvSpPr>
          <p:spPr>
            <a:xfrm>
              <a:off x="1207073" y="866525"/>
              <a:ext cx="21447" cy="15489"/>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47" name="Google Shape;3645;p14"/>
          <p:cNvGrpSpPr>
            <a:grpSpLocks/>
          </p:cNvGrpSpPr>
          <p:nvPr/>
        </p:nvGrpSpPr>
        <p:grpSpPr bwMode="auto">
          <a:xfrm rot="19170901" flipH="1">
            <a:off x="-579438" y="5446713"/>
            <a:ext cx="1543051" cy="987425"/>
            <a:chOff x="7750342" y="3926048"/>
            <a:chExt cx="1406709" cy="900099"/>
          </a:xfrm>
        </p:grpSpPr>
        <p:sp>
          <p:nvSpPr>
            <p:cNvPr id="48" name="Google Shape;3646;p14"/>
            <p:cNvSpPr/>
            <p:nvPr/>
          </p:nvSpPr>
          <p:spPr>
            <a:xfrm>
              <a:off x="7825151" y="3972121"/>
              <a:ext cx="1330005" cy="846557"/>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3647;p14"/>
            <p:cNvSpPr/>
            <p:nvPr/>
          </p:nvSpPr>
          <p:spPr>
            <a:xfrm>
              <a:off x="8282718" y="4136915"/>
              <a:ext cx="69467" cy="159181"/>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3648;p14"/>
            <p:cNvSpPr/>
            <p:nvPr/>
          </p:nvSpPr>
          <p:spPr>
            <a:xfrm>
              <a:off x="8109040" y="4192149"/>
              <a:ext cx="138934" cy="7090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3649;p14"/>
            <p:cNvSpPr/>
            <p:nvPr/>
          </p:nvSpPr>
          <p:spPr>
            <a:xfrm>
              <a:off x="8133475" y="4022419"/>
              <a:ext cx="62230" cy="125899"/>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3650;p14"/>
            <p:cNvSpPr/>
            <p:nvPr/>
          </p:nvSpPr>
          <p:spPr>
            <a:xfrm>
              <a:off x="7976253" y="4073494"/>
              <a:ext cx="117226" cy="8538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3651;p14"/>
            <p:cNvSpPr/>
            <p:nvPr/>
          </p:nvSpPr>
          <p:spPr>
            <a:xfrm>
              <a:off x="7965713" y="3919862"/>
              <a:ext cx="63678" cy="115768"/>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3652;p14"/>
            <p:cNvSpPr/>
            <p:nvPr/>
          </p:nvSpPr>
          <p:spPr>
            <a:xfrm>
              <a:off x="7861341" y="4012156"/>
              <a:ext cx="89728" cy="73802"/>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3653;p14"/>
            <p:cNvSpPr/>
            <p:nvPr/>
          </p:nvSpPr>
          <p:spPr>
            <a:xfrm>
              <a:off x="7749783" y="3928912"/>
              <a:ext cx="138934" cy="76697"/>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grpSp>
      <p:grpSp>
        <p:nvGrpSpPr>
          <p:cNvPr id="56" name="Google Shape;3654;p14"/>
          <p:cNvGrpSpPr>
            <a:grpSpLocks/>
          </p:cNvGrpSpPr>
          <p:nvPr/>
        </p:nvGrpSpPr>
        <p:grpSpPr bwMode="auto">
          <a:xfrm rot="5400000">
            <a:off x="573882" y="5944394"/>
            <a:ext cx="481012" cy="1301750"/>
            <a:chOff x="7607455" y="4238363"/>
            <a:chExt cx="438017" cy="1186459"/>
          </a:xfrm>
        </p:grpSpPr>
        <p:sp>
          <p:nvSpPr>
            <p:cNvPr id="57" name="Google Shape;3655;p14"/>
            <p:cNvSpPr/>
            <p:nvPr/>
          </p:nvSpPr>
          <p:spPr>
            <a:xfrm>
              <a:off x="7911031" y="4627580"/>
              <a:ext cx="134441" cy="198225"/>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3656;p14"/>
            <p:cNvSpPr/>
            <p:nvPr/>
          </p:nvSpPr>
          <p:spPr>
            <a:xfrm>
              <a:off x="7607455" y="4902492"/>
              <a:ext cx="221177" cy="137455"/>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3657;p14"/>
            <p:cNvSpPr/>
            <p:nvPr/>
          </p:nvSpPr>
          <p:spPr>
            <a:xfrm>
              <a:off x="7905250" y="4892363"/>
              <a:ext cx="118539" cy="243079"/>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3658;p14"/>
            <p:cNvSpPr/>
            <p:nvPr/>
          </p:nvSpPr>
          <p:spPr>
            <a:xfrm>
              <a:off x="7663833" y="4678221"/>
              <a:ext cx="172027" cy="209801"/>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3659;p14"/>
            <p:cNvSpPr/>
            <p:nvPr/>
          </p:nvSpPr>
          <p:spPr>
            <a:xfrm>
              <a:off x="7844533" y="4320836"/>
              <a:ext cx="143114" cy="313977"/>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3660;p14"/>
            <p:cNvSpPr/>
            <p:nvPr/>
          </p:nvSpPr>
          <p:spPr>
            <a:xfrm>
              <a:off x="7689853" y="4238363"/>
              <a:ext cx="151789" cy="257548"/>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3661;p14"/>
            <p:cNvSpPr/>
            <p:nvPr/>
          </p:nvSpPr>
          <p:spPr>
            <a:xfrm>
              <a:off x="7765026" y="4348328"/>
              <a:ext cx="112757" cy="107649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3662;p14"/>
            <p:cNvSpPr/>
            <p:nvPr/>
          </p:nvSpPr>
          <p:spPr>
            <a:xfrm>
              <a:off x="7851761" y="4943004"/>
              <a:ext cx="148897" cy="279251"/>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3663;p14"/>
            <p:cNvSpPr/>
            <p:nvPr/>
          </p:nvSpPr>
          <p:spPr>
            <a:xfrm>
              <a:off x="7739004" y="4740438"/>
              <a:ext cx="138778" cy="185203"/>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3664;p14"/>
            <p:cNvSpPr/>
            <p:nvPr/>
          </p:nvSpPr>
          <p:spPr>
            <a:xfrm>
              <a:off x="7831523" y="4377266"/>
              <a:ext cx="112757" cy="285040"/>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3665;p14"/>
            <p:cNvSpPr/>
            <p:nvPr/>
          </p:nvSpPr>
          <p:spPr>
            <a:xfrm>
              <a:off x="7858990" y="4653625"/>
              <a:ext cx="159016" cy="196779"/>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3666;p14"/>
            <p:cNvSpPr/>
            <p:nvPr/>
          </p:nvSpPr>
          <p:spPr>
            <a:xfrm>
              <a:off x="7692745" y="4937216"/>
              <a:ext cx="180701" cy="122986"/>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9" name="Google Shape;3667;p14"/>
            <p:cNvSpPr/>
            <p:nvPr/>
          </p:nvSpPr>
          <p:spPr>
            <a:xfrm>
              <a:off x="7935606" y="4967601"/>
              <a:ext cx="20238" cy="15916"/>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0" name="Google Shape;3668;p14"/>
            <p:cNvSpPr/>
            <p:nvPr/>
          </p:nvSpPr>
          <p:spPr>
            <a:xfrm>
              <a:off x="7928379" y="4990752"/>
              <a:ext cx="20238" cy="1446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3669;p14"/>
            <p:cNvSpPr/>
            <p:nvPr/>
          </p:nvSpPr>
          <p:spPr>
            <a:xfrm>
              <a:off x="7955845" y="4695584"/>
              <a:ext cx="21684" cy="15916"/>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3670;p14"/>
            <p:cNvSpPr/>
            <p:nvPr/>
          </p:nvSpPr>
          <p:spPr>
            <a:xfrm>
              <a:off x="7948617" y="4721628"/>
              <a:ext cx="21684" cy="15916"/>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3671;p14"/>
            <p:cNvSpPr/>
            <p:nvPr/>
          </p:nvSpPr>
          <p:spPr>
            <a:xfrm>
              <a:off x="7718766" y="4711501"/>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3672;p14"/>
            <p:cNvSpPr/>
            <p:nvPr/>
          </p:nvSpPr>
          <p:spPr>
            <a:xfrm>
              <a:off x="7705755" y="4734650"/>
              <a:ext cx="21684" cy="1446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3673;p14"/>
            <p:cNvSpPr/>
            <p:nvPr/>
          </p:nvSpPr>
          <p:spPr>
            <a:xfrm>
              <a:off x="7689854" y="4714394"/>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3674;p14"/>
            <p:cNvSpPr/>
            <p:nvPr/>
          </p:nvSpPr>
          <p:spPr>
            <a:xfrm>
              <a:off x="7906694" y="4342540"/>
              <a:ext cx="21684" cy="15916"/>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7" name="Google Shape;3675;p14"/>
            <p:cNvSpPr/>
            <p:nvPr/>
          </p:nvSpPr>
          <p:spPr>
            <a:xfrm>
              <a:off x="7883565" y="4357009"/>
              <a:ext cx="20238" cy="1591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8" name="Google Shape;3676;p14"/>
            <p:cNvSpPr/>
            <p:nvPr/>
          </p:nvSpPr>
          <p:spPr>
            <a:xfrm>
              <a:off x="7754906" y="4306368"/>
              <a:ext cx="21684" cy="15915"/>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9" name="Google Shape;3677;p14"/>
            <p:cNvSpPr/>
            <p:nvPr/>
          </p:nvSpPr>
          <p:spPr>
            <a:xfrm>
              <a:off x="7739004" y="4335306"/>
              <a:ext cx="18793" cy="15915"/>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0" name="Google Shape;3678;p14"/>
            <p:cNvSpPr/>
            <p:nvPr/>
          </p:nvSpPr>
          <p:spPr>
            <a:xfrm>
              <a:off x="7721658" y="4306368"/>
              <a:ext cx="20238" cy="15915"/>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81" name="Google Shape;3679;p14"/>
          <p:cNvGrpSpPr>
            <a:grpSpLocks/>
          </p:cNvGrpSpPr>
          <p:nvPr/>
        </p:nvGrpSpPr>
        <p:grpSpPr bwMode="auto">
          <a:xfrm rot="16200000" flipH="1">
            <a:off x="-274637" y="6057899"/>
            <a:ext cx="1244600" cy="730251"/>
            <a:chOff x="8365864" y="2993835"/>
            <a:chExt cx="933472" cy="547264"/>
          </a:xfrm>
        </p:grpSpPr>
        <p:sp>
          <p:nvSpPr>
            <p:cNvPr id="82" name="Google Shape;3680;p14"/>
            <p:cNvSpPr/>
            <p:nvPr/>
          </p:nvSpPr>
          <p:spPr>
            <a:xfrm>
              <a:off x="8365864" y="2993835"/>
              <a:ext cx="72153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83" name="Google Shape;3681;p14"/>
            <p:cNvSpPr/>
            <p:nvPr/>
          </p:nvSpPr>
          <p:spPr>
            <a:xfrm>
              <a:off x="8408728" y="3054509"/>
              <a:ext cx="884656" cy="394981"/>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4" name="Google Shape;3682;p14"/>
            <p:cNvSpPr/>
            <p:nvPr/>
          </p:nvSpPr>
          <p:spPr>
            <a:xfrm>
              <a:off x="8848080" y="3056889"/>
              <a:ext cx="148831" cy="22366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3683;p14"/>
            <p:cNvSpPr/>
            <p:nvPr/>
          </p:nvSpPr>
          <p:spPr>
            <a:xfrm>
              <a:off x="8706391" y="3113995"/>
              <a:ext cx="160739" cy="217716"/>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3684;p14"/>
            <p:cNvSpPr/>
            <p:nvPr/>
          </p:nvSpPr>
          <p:spPr>
            <a:xfrm>
              <a:off x="8611139" y="3210361"/>
              <a:ext cx="123828" cy="17131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3685;p14"/>
            <p:cNvSpPr/>
            <p:nvPr/>
          </p:nvSpPr>
          <p:spPr>
            <a:xfrm>
              <a:off x="8496837" y="3299588"/>
              <a:ext cx="98825" cy="128488"/>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3686;p14"/>
            <p:cNvSpPr/>
            <p:nvPr/>
          </p:nvSpPr>
          <p:spPr>
            <a:xfrm>
              <a:off x="8446829" y="3356694"/>
              <a:ext cx="71439" cy="99935"/>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grpSp>
      <p:grpSp>
        <p:nvGrpSpPr>
          <p:cNvPr id="89" name="Google Shape;3687;p14"/>
          <p:cNvGrpSpPr>
            <a:grpSpLocks/>
          </p:cNvGrpSpPr>
          <p:nvPr/>
        </p:nvGrpSpPr>
        <p:grpSpPr bwMode="auto">
          <a:xfrm>
            <a:off x="11139488" y="601663"/>
            <a:ext cx="1166812" cy="884237"/>
            <a:chOff x="8118223" y="2202382"/>
            <a:chExt cx="1151949" cy="873156"/>
          </a:xfrm>
        </p:grpSpPr>
        <p:sp>
          <p:nvSpPr>
            <p:cNvPr id="90" name="Google Shape;3688;p14"/>
            <p:cNvSpPr/>
            <p:nvPr/>
          </p:nvSpPr>
          <p:spPr>
            <a:xfrm>
              <a:off x="8118223" y="2846668"/>
              <a:ext cx="285245" cy="150490"/>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3689;p14"/>
            <p:cNvSpPr/>
            <p:nvPr/>
          </p:nvSpPr>
          <p:spPr>
            <a:xfrm>
              <a:off x="8375257" y="2849803"/>
              <a:ext cx="173967" cy="225735"/>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2" name="Google Shape;3690;p14"/>
            <p:cNvSpPr/>
            <p:nvPr/>
          </p:nvSpPr>
          <p:spPr>
            <a:xfrm>
              <a:off x="8195019" y="2514335"/>
              <a:ext cx="346369" cy="163031"/>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3" name="Google Shape;3691;p14"/>
            <p:cNvSpPr/>
            <p:nvPr/>
          </p:nvSpPr>
          <p:spPr>
            <a:xfrm>
              <a:off x="8752970" y="2506498"/>
              <a:ext cx="153593" cy="296277"/>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4" name="Google Shape;3692;p14"/>
            <p:cNvSpPr/>
            <p:nvPr/>
          </p:nvSpPr>
          <p:spPr>
            <a:xfrm>
              <a:off x="8204423" y="2202382"/>
              <a:ext cx="1065749" cy="727369"/>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5" name="Google Shape;3693;p14"/>
            <p:cNvSpPr/>
            <p:nvPr/>
          </p:nvSpPr>
          <p:spPr>
            <a:xfrm>
              <a:off x="8765508" y="2403036"/>
              <a:ext cx="78364" cy="354279"/>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3694;p14"/>
            <p:cNvSpPr/>
            <p:nvPr/>
          </p:nvSpPr>
          <p:spPr>
            <a:xfrm>
              <a:off x="8267114" y="2537850"/>
              <a:ext cx="405926" cy="75245"/>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3695;p14"/>
            <p:cNvSpPr/>
            <p:nvPr/>
          </p:nvSpPr>
          <p:spPr>
            <a:xfrm>
              <a:off x="8430111" y="2788667"/>
              <a:ext cx="64259" cy="225735"/>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3696;p14"/>
            <p:cNvSpPr/>
            <p:nvPr/>
          </p:nvSpPr>
          <p:spPr>
            <a:xfrm>
              <a:off x="8193452" y="2951698"/>
              <a:ext cx="28211" cy="21946"/>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3697;p14"/>
            <p:cNvSpPr/>
            <p:nvPr/>
          </p:nvSpPr>
          <p:spPr>
            <a:xfrm>
              <a:off x="8171510" y="2910940"/>
              <a:ext cx="26643" cy="20378"/>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3698;p14"/>
            <p:cNvSpPr/>
            <p:nvPr/>
          </p:nvSpPr>
          <p:spPr>
            <a:xfrm>
              <a:off x="8152703" y="2950130"/>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3699;p14"/>
            <p:cNvSpPr/>
            <p:nvPr/>
          </p:nvSpPr>
          <p:spPr>
            <a:xfrm>
              <a:off x="8312565" y="2614662"/>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3700;p14"/>
            <p:cNvSpPr/>
            <p:nvPr/>
          </p:nvSpPr>
          <p:spPr>
            <a:xfrm>
              <a:off x="8274951" y="2635041"/>
              <a:ext cx="26643" cy="21946"/>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3701;p14"/>
            <p:cNvSpPr/>
            <p:nvPr/>
          </p:nvSpPr>
          <p:spPr>
            <a:xfrm>
              <a:off x="8235768" y="2567634"/>
              <a:ext cx="26644" cy="20379"/>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3702;p14"/>
            <p:cNvSpPr/>
            <p:nvPr/>
          </p:nvSpPr>
          <p:spPr>
            <a:xfrm>
              <a:off x="8475562" y="3001861"/>
              <a:ext cx="26643"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3703;p14"/>
            <p:cNvSpPr/>
            <p:nvPr/>
          </p:nvSpPr>
          <p:spPr>
            <a:xfrm>
              <a:off x="8447351" y="3037915"/>
              <a:ext cx="28211" cy="21946"/>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3704;p14"/>
            <p:cNvSpPr/>
            <p:nvPr/>
          </p:nvSpPr>
          <p:spPr>
            <a:xfrm>
              <a:off x="8417573" y="2954833"/>
              <a:ext cx="26644"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3705;p14"/>
            <p:cNvSpPr/>
            <p:nvPr/>
          </p:nvSpPr>
          <p:spPr>
            <a:xfrm>
              <a:off x="8771778" y="2661690"/>
              <a:ext cx="28211" cy="20379"/>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3706;p14"/>
            <p:cNvSpPr/>
            <p:nvPr/>
          </p:nvSpPr>
          <p:spPr>
            <a:xfrm>
              <a:off x="8771778" y="2700881"/>
              <a:ext cx="28211" cy="20378"/>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3707;p14"/>
            <p:cNvSpPr/>
            <p:nvPr/>
          </p:nvSpPr>
          <p:spPr>
            <a:xfrm>
              <a:off x="8854844" y="2682069"/>
              <a:ext cx="26643" cy="21946"/>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110" name="Google Shape;3708;p14"/>
          <p:cNvGrpSpPr>
            <a:grpSpLocks/>
          </p:cNvGrpSpPr>
          <p:nvPr/>
        </p:nvGrpSpPr>
        <p:grpSpPr bwMode="auto">
          <a:xfrm flipH="1">
            <a:off x="11079163" y="5713413"/>
            <a:ext cx="1133475" cy="1103312"/>
            <a:chOff x="-181020" y="4253777"/>
            <a:chExt cx="1117161" cy="1087511"/>
          </a:xfrm>
        </p:grpSpPr>
        <p:sp>
          <p:nvSpPr>
            <p:cNvPr id="111" name="Google Shape;3709;p14"/>
            <p:cNvSpPr/>
            <p:nvPr/>
          </p:nvSpPr>
          <p:spPr>
            <a:xfrm>
              <a:off x="-181020" y="4349227"/>
              <a:ext cx="1040494" cy="992061"/>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3710;p14"/>
            <p:cNvSpPr/>
            <p:nvPr/>
          </p:nvSpPr>
          <p:spPr>
            <a:xfrm>
              <a:off x="75583" y="4879683"/>
              <a:ext cx="68845" cy="129875"/>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3711;p14"/>
            <p:cNvSpPr/>
            <p:nvPr/>
          </p:nvSpPr>
          <p:spPr>
            <a:xfrm>
              <a:off x="164768" y="4973569"/>
              <a:ext cx="106396" cy="985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3712;p14"/>
            <p:cNvSpPr/>
            <p:nvPr/>
          </p:nvSpPr>
          <p:spPr>
            <a:xfrm>
              <a:off x="263341" y="4842129"/>
              <a:ext cx="68845" cy="101709"/>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3713;p14"/>
            <p:cNvSpPr/>
            <p:nvPr/>
          </p:nvSpPr>
          <p:spPr>
            <a:xfrm>
              <a:off x="393208" y="4912542"/>
              <a:ext cx="107960" cy="9232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3714;p14"/>
            <p:cNvSpPr/>
            <p:nvPr/>
          </p:nvSpPr>
          <p:spPr>
            <a:xfrm>
              <a:off x="452664" y="4773279"/>
              <a:ext cx="61021" cy="109534"/>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3715;p14"/>
            <p:cNvSpPr/>
            <p:nvPr/>
          </p:nvSpPr>
          <p:spPr>
            <a:xfrm>
              <a:off x="559061" y="4848388"/>
              <a:ext cx="101702" cy="73543"/>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3716;p14"/>
            <p:cNvSpPr/>
            <p:nvPr/>
          </p:nvSpPr>
          <p:spPr>
            <a:xfrm>
              <a:off x="616952" y="4691911"/>
              <a:ext cx="57893" cy="117357"/>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3717;p14"/>
            <p:cNvSpPr/>
            <p:nvPr/>
          </p:nvSpPr>
          <p:spPr>
            <a:xfrm>
              <a:off x="710831" y="4724771"/>
              <a:ext cx="131431" cy="73544"/>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3718;p14"/>
            <p:cNvSpPr/>
            <p:nvPr/>
          </p:nvSpPr>
          <p:spPr>
            <a:xfrm>
              <a:off x="718655" y="4547953"/>
              <a:ext cx="78233" cy="109534"/>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3719;p14"/>
            <p:cNvSpPr/>
            <p:nvPr/>
          </p:nvSpPr>
          <p:spPr>
            <a:xfrm>
              <a:off x="810969" y="4526046"/>
              <a:ext cx="103267" cy="71979"/>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3720;p14"/>
            <p:cNvSpPr/>
            <p:nvPr/>
          </p:nvSpPr>
          <p:spPr>
            <a:xfrm>
              <a:off x="723348" y="4397735"/>
              <a:ext cx="125172" cy="86062"/>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3721;p14"/>
            <p:cNvSpPr/>
            <p:nvPr/>
          </p:nvSpPr>
          <p:spPr>
            <a:xfrm>
              <a:off x="842262" y="4366440"/>
              <a:ext cx="93879" cy="73543"/>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3722;p14"/>
            <p:cNvSpPr/>
            <p:nvPr/>
          </p:nvSpPr>
          <p:spPr>
            <a:xfrm>
              <a:off x="781241" y="4253777"/>
              <a:ext cx="90750" cy="115793"/>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25" name="Google Shape;3723;p14"/>
          <p:cNvGrpSpPr>
            <a:grpSpLocks/>
          </p:cNvGrpSpPr>
          <p:nvPr/>
        </p:nvGrpSpPr>
        <p:grpSpPr bwMode="auto">
          <a:xfrm>
            <a:off x="10883900" y="-41275"/>
            <a:ext cx="1131888" cy="1160463"/>
            <a:chOff x="7973149" y="-201092"/>
            <a:chExt cx="1116750" cy="1145263"/>
          </a:xfrm>
        </p:grpSpPr>
        <p:sp>
          <p:nvSpPr>
            <p:cNvPr id="126" name="Google Shape;3724;p14"/>
            <p:cNvSpPr/>
            <p:nvPr/>
          </p:nvSpPr>
          <p:spPr>
            <a:xfrm>
              <a:off x="8048330" y="-201092"/>
              <a:ext cx="1041569" cy="991726"/>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3725;p14"/>
            <p:cNvSpPr/>
            <p:nvPr/>
          </p:nvSpPr>
          <p:spPr>
            <a:xfrm>
              <a:off x="8764115" y="129484"/>
              <a:ext cx="68916" cy="131603"/>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3726;p14"/>
            <p:cNvSpPr/>
            <p:nvPr/>
          </p:nvSpPr>
          <p:spPr>
            <a:xfrm>
              <a:off x="8637247" y="68382"/>
              <a:ext cx="104940" cy="98703"/>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3727;p14"/>
            <p:cNvSpPr/>
            <p:nvPr/>
          </p:nvSpPr>
          <p:spPr>
            <a:xfrm>
              <a:off x="8576163" y="196851"/>
              <a:ext cx="70482" cy="100269"/>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3728;p14"/>
            <p:cNvSpPr/>
            <p:nvPr/>
          </p:nvSpPr>
          <p:spPr>
            <a:xfrm>
              <a:off x="8408572" y="135750"/>
              <a:ext cx="106506" cy="908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3729;p14"/>
            <p:cNvSpPr/>
            <p:nvPr/>
          </p:nvSpPr>
          <p:spPr>
            <a:xfrm>
              <a:off x="8394476" y="257954"/>
              <a:ext cx="61084" cy="109669"/>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3730;p14"/>
            <p:cNvSpPr/>
            <p:nvPr/>
          </p:nvSpPr>
          <p:spPr>
            <a:xfrm>
              <a:off x="8247246" y="217219"/>
              <a:ext cx="101807" cy="736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3731;p14"/>
            <p:cNvSpPr/>
            <p:nvPr/>
          </p:nvSpPr>
          <p:spPr>
            <a:xfrm>
              <a:off x="8233150" y="330022"/>
              <a:ext cx="59518" cy="117502"/>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3732;p14"/>
            <p:cNvSpPr/>
            <p:nvPr/>
          </p:nvSpPr>
          <p:spPr>
            <a:xfrm>
              <a:off x="8067125" y="340988"/>
              <a:ext cx="130001" cy="73636"/>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3733;p14"/>
            <p:cNvSpPr/>
            <p:nvPr/>
          </p:nvSpPr>
          <p:spPr>
            <a:xfrm>
              <a:off x="8112547" y="481992"/>
              <a:ext cx="76747" cy="109669"/>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3734;p14"/>
            <p:cNvSpPr/>
            <p:nvPr/>
          </p:nvSpPr>
          <p:spPr>
            <a:xfrm>
              <a:off x="7993511" y="541527"/>
              <a:ext cx="104940" cy="72069"/>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3735;p14"/>
            <p:cNvSpPr/>
            <p:nvPr/>
          </p:nvSpPr>
          <p:spPr>
            <a:xfrm>
              <a:off x="8060860" y="655897"/>
              <a:ext cx="123736" cy="86168"/>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3736;p14"/>
            <p:cNvSpPr/>
            <p:nvPr/>
          </p:nvSpPr>
          <p:spPr>
            <a:xfrm>
              <a:off x="7973149" y="701331"/>
              <a:ext cx="92410" cy="72069"/>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3737;p14"/>
            <p:cNvSpPr/>
            <p:nvPr/>
          </p:nvSpPr>
          <p:spPr>
            <a:xfrm>
              <a:off x="8035800" y="770266"/>
              <a:ext cx="90844" cy="114370"/>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3738;p14"/>
            <p:cNvSpPr/>
            <p:nvPr/>
          </p:nvSpPr>
          <p:spPr>
            <a:xfrm>
              <a:off x="8358451" y="-20920"/>
              <a:ext cx="717351" cy="965091"/>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3739;p14"/>
            <p:cNvSpPr/>
            <p:nvPr/>
          </p:nvSpPr>
          <p:spPr>
            <a:xfrm>
              <a:off x="8956766" y="264220"/>
              <a:ext cx="20362"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3740;p14"/>
            <p:cNvSpPr/>
            <p:nvPr/>
          </p:nvSpPr>
          <p:spPr>
            <a:xfrm>
              <a:off x="8920742" y="339422"/>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3741;p14"/>
            <p:cNvSpPr/>
            <p:nvPr/>
          </p:nvSpPr>
          <p:spPr>
            <a:xfrm>
              <a:off x="8872187" y="355089"/>
              <a:ext cx="18795"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3742;p14"/>
            <p:cNvSpPr/>
            <p:nvPr/>
          </p:nvSpPr>
          <p:spPr>
            <a:xfrm>
              <a:off x="8829898" y="433425"/>
              <a:ext cx="20361" cy="1566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5" name="Google Shape;3743;p14"/>
            <p:cNvSpPr/>
            <p:nvPr/>
          </p:nvSpPr>
          <p:spPr>
            <a:xfrm>
              <a:off x="8787609" y="450658"/>
              <a:ext cx="20362" cy="17234"/>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6" name="Google Shape;3744;p14"/>
            <p:cNvSpPr/>
            <p:nvPr/>
          </p:nvSpPr>
          <p:spPr>
            <a:xfrm>
              <a:off x="8776645" y="525860"/>
              <a:ext cx="20361" cy="15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3745;p14"/>
            <p:cNvSpPr/>
            <p:nvPr/>
          </p:nvSpPr>
          <p:spPr>
            <a:xfrm>
              <a:off x="8729657" y="541527"/>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3746;p14"/>
            <p:cNvSpPr/>
            <p:nvPr/>
          </p:nvSpPr>
          <p:spPr>
            <a:xfrm>
              <a:off x="8721825" y="613595"/>
              <a:ext cx="20362" cy="1723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3747;p14"/>
            <p:cNvSpPr/>
            <p:nvPr/>
          </p:nvSpPr>
          <p:spPr>
            <a:xfrm>
              <a:off x="8677970" y="622996"/>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3748;p14"/>
            <p:cNvSpPr/>
            <p:nvPr/>
          </p:nvSpPr>
          <p:spPr>
            <a:xfrm>
              <a:off x="8679537" y="680964"/>
              <a:ext cx="20361" cy="14100"/>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1" name="Google Shape;3749;p14"/>
            <p:cNvSpPr/>
            <p:nvPr/>
          </p:nvSpPr>
          <p:spPr>
            <a:xfrm>
              <a:off x="8627849" y="690365"/>
              <a:ext cx="20362" cy="1566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2" name="Google Shape;3750;p14"/>
            <p:cNvSpPr/>
            <p:nvPr/>
          </p:nvSpPr>
          <p:spPr>
            <a:xfrm>
              <a:off x="8627849" y="748332"/>
              <a:ext cx="20362" cy="14101"/>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3" name="Google Shape;3751;p14"/>
            <p:cNvSpPr/>
            <p:nvPr/>
          </p:nvSpPr>
          <p:spPr>
            <a:xfrm>
              <a:off x="8582428" y="753033"/>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4" name="Google Shape;3752;p14"/>
            <p:cNvSpPr/>
            <p:nvPr/>
          </p:nvSpPr>
          <p:spPr>
            <a:xfrm>
              <a:off x="8569898" y="807867"/>
              <a:ext cx="20361"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5" name="Google Shape;3753;p14"/>
            <p:cNvSpPr/>
            <p:nvPr/>
          </p:nvSpPr>
          <p:spPr>
            <a:xfrm>
              <a:off x="8530741" y="823534"/>
              <a:ext cx="20362" cy="1566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3754;p14"/>
            <p:cNvSpPr/>
            <p:nvPr/>
          </p:nvSpPr>
          <p:spPr>
            <a:xfrm>
              <a:off x="8889417" y="253253"/>
              <a:ext cx="20361" cy="15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3755;p14"/>
            <p:cNvSpPr/>
            <p:nvPr/>
          </p:nvSpPr>
          <p:spPr>
            <a:xfrm>
              <a:off x="8829898" y="304955"/>
              <a:ext cx="20361"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8" name="Google Shape;3756;p14"/>
            <p:cNvSpPr/>
            <p:nvPr/>
          </p:nvSpPr>
          <p:spPr>
            <a:xfrm>
              <a:off x="8771946" y="311222"/>
              <a:ext cx="20362" cy="1566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9" name="Google Shape;3757;p14"/>
            <p:cNvSpPr/>
            <p:nvPr/>
          </p:nvSpPr>
          <p:spPr>
            <a:xfrm>
              <a:off x="8750018" y="359789"/>
              <a:ext cx="20362" cy="1723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0" name="Google Shape;3758;p14"/>
            <p:cNvSpPr/>
            <p:nvPr/>
          </p:nvSpPr>
          <p:spPr>
            <a:xfrm>
              <a:off x="8682669" y="369189"/>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1" name="Google Shape;3759;p14"/>
            <p:cNvSpPr/>
            <p:nvPr/>
          </p:nvSpPr>
          <p:spPr>
            <a:xfrm>
              <a:off x="8674837" y="417758"/>
              <a:ext cx="20362" cy="1566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2" name="Google Shape;3760;p14"/>
            <p:cNvSpPr/>
            <p:nvPr/>
          </p:nvSpPr>
          <p:spPr>
            <a:xfrm>
              <a:off x="8620018" y="424024"/>
              <a:ext cx="20361" cy="14100"/>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3" name="Google Shape;3761;p14"/>
            <p:cNvSpPr/>
            <p:nvPr/>
          </p:nvSpPr>
          <p:spPr>
            <a:xfrm>
              <a:off x="8616886" y="483559"/>
              <a:ext cx="20361" cy="1566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4" name="Google Shape;3762;p14"/>
            <p:cNvSpPr/>
            <p:nvPr/>
          </p:nvSpPr>
          <p:spPr>
            <a:xfrm>
              <a:off x="8558933" y="472592"/>
              <a:ext cx="20362" cy="1566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5" name="Google Shape;3763;p14"/>
            <p:cNvSpPr/>
            <p:nvPr/>
          </p:nvSpPr>
          <p:spPr>
            <a:xfrm>
              <a:off x="8554235" y="530560"/>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6" name="Google Shape;3764;p14"/>
            <p:cNvSpPr/>
            <p:nvPr/>
          </p:nvSpPr>
          <p:spPr>
            <a:xfrm>
              <a:off x="8493150" y="527427"/>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7" name="Google Shape;3765;p14"/>
            <p:cNvSpPr/>
            <p:nvPr/>
          </p:nvSpPr>
          <p:spPr>
            <a:xfrm>
              <a:off x="8500982" y="585395"/>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8" name="Google Shape;3766;p14"/>
            <p:cNvSpPr/>
            <p:nvPr/>
          </p:nvSpPr>
          <p:spPr>
            <a:xfrm>
              <a:off x="8446162" y="569728"/>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9" name="Google Shape;3767;p14"/>
            <p:cNvSpPr/>
            <p:nvPr/>
          </p:nvSpPr>
          <p:spPr>
            <a:xfrm>
              <a:off x="8422669" y="630830"/>
              <a:ext cx="20361" cy="14100"/>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3768;p14"/>
            <p:cNvSpPr/>
            <p:nvPr/>
          </p:nvSpPr>
          <p:spPr>
            <a:xfrm>
              <a:off x="8947368" y="413057"/>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3769;p14"/>
            <p:cNvSpPr/>
            <p:nvPr/>
          </p:nvSpPr>
          <p:spPr>
            <a:xfrm>
              <a:off x="8952067" y="486693"/>
              <a:ext cx="20361" cy="14100"/>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3770;p14"/>
            <p:cNvSpPr/>
            <p:nvPr/>
          </p:nvSpPr>
          <p:spPr>
            <a:xfrm>
              <a:off x="8901947" y="507059"/>
              <a:ext cx="20361" cy="15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3771;p14"/>
            <p:cNvSpPr/>
            <p:nvPr/>
          </p:nvSpPr>
          <p:spPr>
            <a:xfrm>
              <a:off x="8912910" y="580695"/>
              <a:ext cx="20362" cy="15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3772;p14"/>
            <p:cNvSpPr/>
            <p:nvPr/>
          </p:nvSpPr>
          <p:spPr>
            <a:xfrm>
              <a:off x="8862790" y="601062"/>
              <a:ext cx="20362"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3773;p14"/>
            <p:cNvSpPr/>
            <p:nvPr/>
          </p:nvSpPr>
          <p:spPr>
            <a:xfrm>
              <a:off x="8876886" y="660597"/>
              <a:ext cx="18795"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3774;p14"/>
            <p:cNvSpPr/>
            <p:nvPr/>
          </p:nvSpPr>
          <p:spPr>
            <a:xfrm>
              <a:off x="8822067" y="680964"/>
              <a:ext cx="18795" cy="14100"/>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3775;p14"/>
            <p:cNvSpPr/>
            <p:nvPr/>
          </p:nvSpPr>
          <p:spPr>
            <a:xfrm>
              <a:off x="8831464" y="742065"/>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3776;p14"/>
            <p:cNvSpPr/>
            <p:nvPr/>
          </p:nvSpPr>
          <p:spPr>
            <a:xfrm>
              <a:off x="8781344" y="745199"/>
              <a:ext cx="21928" cy="1566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3777;p14"/>
            <p:cNvSpPr/>
            <p:nvPr/>
          </p:nvSpPr>
          <p:spPr>
            <a:xfrm>
              <a:off x="8784476" y="820401"/>
              <a:ext cx="20362"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3778;p14"/>
            <p:cNvSpPr/>
            <p:nvPr/>
          </p:nvSpPr>
          <p:spPr>
            <a:xfrm>
              <a:off x="8732790" y="826668"/>
              <a:ext cx="20361"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3779;p14"/>
            <p:cNvSpPr/>
            <p:nvPr/>
          </p:nvSpPr>
          <p:spPr>
            <a:xfrm>
              <a:off x="8718693" y="900303"/>
              <a:ext cx="20362" cy="14100"/>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3780;p14"/>
            <p:cNvSpPr/>
            <p:nvPr/>
          </p:nvSpPr>
          <p:spPr>
            <a:xfrm>
              <a:off x="8967730" y="358223"/>
              <a:ext cx="20361" cy="15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3781;p14"/>
            <p:cNvSpPr/>
            <p:nvPr/>
          </p:nvSpPr>
          <p:spPr>
            <a:xfrm>
              <a:off x="8947368" y="195285"/>
              <a:ext cx="20362" cy="1566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3782;p14"/>
            <p:cNvSpPr/>
            <p:nvPr/>
          </p:nvSpPr>
          <p:spPr>
            <a:xfrm>
              <a:off x="9017851" y="226619"/>
              <a:ext cx="20361" cy="15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3783;p14"/>
            <p:cNvSpPr/>
            <p:nvPr/>
          </p:nvSpPr>
          <p:spPr>
            <a:xfrm>
              <a:off x="8995923" y="148284"/>
              <a:ext cx="21928" cy="1566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3784;p14"/>
            <p:cNvSpPr/>
            <p:nvPr/>
          </p:nvSpPr>
          <p:spPr>
            <a:xfrm>
              <a:off x="9024116" y="120083"/>
              <a:ext cx="18795" cy="14100"/>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87" name="Google Shape;3785;p14"/>
          <p:cNvGrpSpPr>
            <a:grpSpLocks/>
          </p:cNvGrpSpPr>
          <p:nvPr/>
        </p:nvGrpSpPr>
        <p:grpSpPr bwMode="auto">
          <a:xfrm rot="16200000" flipH="1">
            <a:off x="11276807" y="5993606"/>
            <a:ext cx="442912" cy="1203325"/>
            <a:chOff x="7607455" y="4238363"/>
            <a:chExt cx="438017" cy="1186459"/>
          </a:xfrm>
        </p:grpSpPr>
        <p:sp>
          <p:nvSpPr>
            <p:cNvPr id="188" name="Google Shape;3786;p14"/>
            <p:cNvSpPr/>
            <p:nvPr/>
          </p:nvSpPr>
          <p:spPr>
            <a:xfrm>
              <a:off x="7918307" y="4620283"/>
              <a:ext cx="135016" cy="197221"/>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3787;p14"/>
            <p:cNvSpPr/>
            <p:nvPr/>
          </p:nvSpPr>
          <p:spPr>
            <a:xfrm>
              <a:off x="7607455" y="4894202"/>
              <a:ext cx="221363" cy="139307"/>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3788;p14"/>
            <p:cNvSpPr/>
            <p:nvPr/>
          </p:nvSpPr>
          <p:spPr>
            <a:xfrm>
              <a:off x="7905746" y="4892637"/>
              <a:ext cx="117746" cy="242614"/>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3789;p14"/>
            <p:cNvSpPr/>
            <p:nvPr/>
          </p:nvSpPr>
          <p:spPr>
            <a:xfrm>
              <a:off x="7663974" y="4670371"/>
              <a:ext cx="171125" cy="211309"/>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3790;p14"/>
            <p:cNvSpPr/>
            <p:nvPr/>
          </p:nvSpPr>
          <p:spPr>
            <a:xfrm>
              <a:off x="7844519" y="4313494"/>
              <a:ext cx="142866" cy="314616"/>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3791;p14"/>
            <p:cNvSpPr/>
            <p:nvPr/>
          </p:nvSpPr>
          <p:spPr>
            <a:xfrm>
              <a:off x="7689094" y="4238362"/>
              <a:ext cx="152285" cy="256701"/>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3792;p14"/>
            <p:cNvSpPr/>
            <p:nvPr/>
          </p:nvSpPr>
          <p:spPr>
            <a:xfrm>
              <a:off x="7772300" y="4347930"/>
              <a:ext cx="113037" cy="1076892"/>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5" name="Google Shape;3793;p14"/>
            <p:cNvSpPr/>
            <p:nvPr/>
          </p:nvSpPr>
          <p:spPr>
            <a:xfrm>
              <a:off x="7852369" y="4934899"/>
              <a:ext cx="149145" cy="280179"/>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6" name="Google Shape;3794;p14"/>
            <p:cNvSpPr/>
            <p:nvPr/>
          </p:nvSpPr>
          <p:spPr>
            <a:xfrm>
              <a:off x="7745612" y="4739242"/>
              <a:ext cx="141296" cy="186265"/>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3795;p14"/>
            <p:cNvSpPr/>
            <p:nvPr/>
          </p:nvSpPr>
          <p:spPr>
            <a:xfrm>
              <a:off x="7839808" y="4369844"/>
              <a:ext cx="113037" cy="28487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3796;p14"/>
            <p:cNvSpPr/>
            <p:nvPr/>
          </p:nvSpPr>
          <p:spPr>
            <a:xfrm>
              <a:off x="7866498" y="4654718"/>
              <a:ext cx="160135" cy="195657"/>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3797;p14"/>
            <p:cNvSpPr/>
            <p:nvPr/>
          </p:nvSpPr>
          <p:spPr>
            <a:xfrm>
              <a:off x="7700082" y="4930203"/>
              <a:ext cx="182115" cy="122089"/>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3798;p14"/>
            <p:cNvSpPr/>
            <p:nvPr/>
          </p:nvSpPr>
          <p:spPr>
            <a:xfrm>
              <a:off x="7935575" y="4961508"/>
              <a:ext cx="20410" cy="15652"/>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3799;p14"/>
            <p:cNvSpPr/>
            <p:nvPr/>
          </p:nvSpPr>
          <p:spPr>
            <a:xfrm>
              <a:off x="7935576" y="4991248"/>
              <a:ext cx="21979" cy="14087"/>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3800;p14"/>
            <p:cNvSpPr/>
            <p:nvPr/>
          </p:nvSpPr>
          <p:spPr>
            <a:xfrm>
              <a:off x="7963835" y="4687589"/>
              <a:ext cx="21979" cy="1721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3801;p14"/>
            <p:cNvSpPr/>
            <p:nvPr/>
          </p:nvSpPr>
          <p:spPr>
            <a:xfrm>
              <a:off x="7949706" y="4714198"/>
              <a:ext cx="20409" cy="15652"/>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3802;p14"/>
            <p:cNvSpPr/>
            <p:nvPr/>
          </p:nvSpPr>
          <p:spPr>
            <a:xfrm>
              <a:off x="7718921" y="4704807"/>
              <a:ext cx="20410" cy="15652"/>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3803;p14"/>
            <p:cNvSpPr/>
            <p:nvPr/>
          </p:nvSpPr>
          <p:spPr>
            <a:xfrm>
              <a:off x="7706362" y="4734548"/>
              <a:ext cx="20410" cy="14087"/>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3804;p14"/>
            <p:cNvSpPr/>
            <p:nvPr/>
          </p:nvSpPr>
          <p:spPr>
            <a:xfrm>
              <a:off x="7689094" y="4706372"/>
              <a:ext cx="20409" cy="1721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3805;p14"/>
            <p:cNvSpPr/>
            <p:nvPr/>
          </p:nvSpPr>
          <p:spPr>
            <a:xfrm>
              <a:off x="7907316" y="4335408"/>
              <a:ext cx="20410" cy="15652"/>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3806;p14"/>
            <p:cNvSpPr/>
            <p:nvPr/>
          </p:nvSpPr>
          <p:spPr>
            <a:xfrm>
              <a:off x="7891616" y="4349496"/>
              <a:ext cx="18839" cy="15652"/>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3807;p14"/>
            <p:cNvSpPr/>
            <p:nvPr/>
          </p:nvSpPr>
          <p:spPr>
            <a:xfrm>
              <a:off x="7762881" y="4299408"/>
              <a:ext cx="21979" cy="15652"/>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3808;p14"/>
            <p:cNvSpPr/>
            <p:nvPr/>
          </p:nvSpPr>
          <p:spPr>
            <a:xfrm>
              <a:off x="7737761" y="4329147"/>
              <a:ext cx="20410" cy="15652"/>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3809;p14"/>
            <p:cNvSpPr/>
            <p:nvPr/>
          </p:nvSpPr>
          <p:spPr>
            <a:xfrm>
              <a:off x="7722061" y="4299408"/>
              <a:ext cx="20410" cy="15652"/>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212" name="Google Shape;3810;p14"/>
          <p:cNvGrpSpPr>
            <a:grpSpLocks/>
          </p:cNvGrpSpPr>
          <p:nvPr/>
        </p:nvGrpSpPr>
        <p:grpSpPr bwMode="auto">
          <a:xfrm rot="-5400000">
            <a:off x="10679113" y="425450"/>
            <a:ext cx="215900" cy="193675"/>
            <a:chOff x="7737341" y="1046941"/>
            <a:chExt cx="161913" cy="145916"/>
          </a:xfrm>
        </p:grpSpPr>
        <p:sp>
          <p:nvSpPr>
            <p:cNvPr id="213" name="Google Shape;3811;p14"/>
            <p:cNvSpPr/>
            <p:nvPr/>
          </p:nvSpPr>
          <p:spPr>
            <a:xfrm>
              <a:off x="7743293" y="1141427"/>
              <a:ext cx="67860"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3812;p14"/>
            <p:cNvSpPr/>
            <p:nvPr/>
          </p:nvSpPr>
          <p:spPr>
            <a:xfrm>
              <a:off x="7795677" y="1046941"/>
              <a:ext cx="67860"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3813;p14"/>
            <p:cNvSpPr/>
            <p:nvPr/>
          </p:nvSpPr>
          <p:spPr>
            <a:xfrm>
              <a:off x="7837346" y="1141428"/>
              <a:ext cx="67861"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216" name="Google Shape;3814;p14"/>
          <p:cNvGrpSpPr>
            <a:grpSpLocks/>
          </p:cNvGrpSpPr>
          <p:nvPr/>
        </p:nvGrpSpPr>
        <p:grpSpPr bwMode="auto">
          <a:xfrm>
            <a:off x="11615738" y="5902325"/>
            <a:ext cx="214312" cy="195263"/>
            <a:chOff x="7737341" y="1046941"/>
            <a:chExt cx="161913" cy="145916"/>
          </a:xfrm>
        </p:grpSpPr>
        <p:sp>
          <p:nvSpPr>
            <p:cNvPr id="217" name="Google Shape;3815;p14"/>
            <p:cNvSpPr/>
            <p:nvPr/>
          </p:nvSpPr>
          <p:spPr>
            <a:xfrm>
              <a:off x="7737341" y="1140660"/>
              <a:ext cx="68363" cy="52197"/>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3816;p14"/>
            <p:cNvSpPr/>
            <p:nvPr/>
          </p:nvSpPr>
          <p:spPr>
            <a:xfrm>
              <a:off x="7788913" y="1046941"/>
              <a:ext cx="68364" cy="52197"/>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3817;p14"/>
            <p:cNvSpPr/>
            <p:nvPr/>
          </p:nvSpPr>
          <p:spPr>
            <a:xfrm>
              <a:off x="7830891" y="1140660"/>
              <a:ext cx="68363" cy="52197"/>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220" name="Google Shape;3818;p14"/>
          <p:cNvGrpSpPr>
            <a:grpSpLocks/>
          </p:cNvGrpSpPr>
          <p:nvPr/>
        </p:nvGrpSpPr>
        <p:grpSpPr bwMode="auto">
          <a:xfrm>
            <a:off x="10863263" y="5995988"/>
            <a:ext cx="215900" cy="193675"/>
            <a:chOff x="7737341" y="1046941"/>
            <a:chExt cx="161913" cy="145916"/>
          </a:xfrm>
        </p:grpSpPr>
        <p:sp>
          <p:nvSpPr>
            <p:cNvPr id="221" name="Google Shape;3819;p14"/>
            <p:cNvSpPr/>
            <p:nvPr/>
          </p:nvSpPr>
          <p:spPr>
            <a:xfrm>
              <a:off x="7737341" y="1141427"/>
              <a:ext cx="67860" cy="51430"/>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22" name="Google Shape;3820;p14"/>
            <p:cNvSpPr/>
            <p:nvPr/>
          </p:nvSpPr>
          <p:spPr>
            <a:xfrm>
              <a:off x="7789725" y="1046941"/>
              <a:ext cx="67860" cy="51429"/>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3821;p14"/>
            <p:cNvSpPr/>
            <p:nvPr/>
          </p:nvSpPr>
          <p:spPr>
            <a:xfrm>
              <a:off x="7831393" y="1141427"/>
              <a:ext cx="67861" cy="51430"/>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30672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74960320"/>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4175315816"/>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4266943421"/>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188445960"/>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4087434211"/>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1" name="Google Shape;301;p13"/>
          <p:cNvSpPr/>
          <p:nvPr/>
        </p:nvSpPr>
        <p:spPr>
          <a:xfrm>
            <a:off x="191812"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3" name="Google Shape;303;p13"/>
          <p:cNvSpPr/>
          <p:nvPr/>
        </p:nvSpPr>
        <p:spPr>
          <a:xfrm>
            <a:off x="-229769" y="193302"/>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304" name="Google Shape;304;p13"/>
          <p:cNvGrpSpPr/>
          <p:nvPr/>
        </p:nvGrpSpPr>
        <p:grpSpPr>
          <a:xfrm>
            <a:off x="106720"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305719095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8" y="420435"/>
            <a:ext cx="1723549" cy="400111"/>
          </a:xfrm>
          <a:prstGeom prst="rect">
            <a:avLst/>
          </a:prstGeom>
        </p:spPr>
        <p:txBody>
          <a:bodyPr wrap="none" lIns="91432" tIns="45718" rIns="91432" bIns="45718">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66316620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1285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69598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79884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4" name="Google Shape;749;p4"/>
          <p:cNvGrpSpPr>
            <a:grpSpLocks/>
          </p:cNvGrpSpPr>
          <p:nvPr/>
        </p:nvGrpSpPr>
        <p:grpSpPr bwMode="auto">
          <a:xfrm rot="16200000" flipH="1">
            <a:off x="625475" y="-219074"/>
            <a:ext cx="339725" cy="882650"/>
            <a:chOff x="1823086" y="-208516"/>
            <a:chExt cx="433159" cy="1122944"/>
          </a:xfrm>
        </p:grpSpPr>
        <p:sp>
          <p:nvSpPr>
            <p:cNvPr id="5" name="Google Shape;750;p4"/>
            <p:cNvSpPr/>
            <p:nvPr/>
          </p:nvSpPr>
          <p:spPr>
            <a:xfrm>
              <a:off x="1812965" y="-208516"/>
              <a:ext cx="386605" cy="1066393"/>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6" name="Google Shape;751;p4"/>
            <p:cNvSpPr/>
            <p:nvPr/>
          </p:nvSpPr>
          <p:spPr>
            <a:xfrm>
              <a:off x="1902024" y="522611"/>
              <a:ext cx="64771" cy="10704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7" name="Google Shape;752;p4"/>
            <p:cNvSpPr/>
            <p:nvPr/>
          </p:nvSpPr>
          <p:spPr>
            <a:xfrm>
              <a:off x="1978942" y="567042"/>
              <a:ext cx="103230" cy="56551"/>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8" name="Google Shape;753;p4"/>
            <p:cNvSpPr/>
            <p:nvPr/>
          </p:nvSpPr>
          <p:spPr>
            <a:xfrm>
              <a:off x="1972869" y="655909"/>
              <a:ext cx="62747" cy="103003"/>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 name="Google Shape;754;p4"/>
            <p:cNvSpPr/>
            <p:nvPr/>
          </p:nvSpPr>
          <p:spPr>
            <a:xfrm>
              <a:off x="2059906" y="678124"/>
              <a:ext cx="95134" cy="56551"/>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 name="Google Shape;755;p4"/>
            <p:cNvSpPr/>
            <p:nvPr/>
          </p:nvSpPr>
          <p:spPr>
            <a:xfrm>
              <a:off x="2098365" y="781129"/>
              <a:ext cx="44530" cy="88866"/>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 name="Google Shape;756;p4"/>
            <p:cNvSpPr/>
            <p:nvPr/>
          </p:nvSpPr>
          <p:spPr>
            <a:xfrm>
              <a:off x="2136821" y="762952"/>
              <a:ext cx="82989" cy="56551"/>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757;p4"/>
            <p:cNvSpPr/>
            <p:nvPr/>
          </p:nvSpPr>
          <p:spPr>
            <a:xfrm>
              <a:off x="2171232" y="841719"/>
              <a:ext cx="74891" cy="72709"/>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3" name="Google Shape;758;p4"/>
          <p:cNvGrpSpPr>
            <a:grpSpLocks/>
          </p:cNvGrpSpPr>
          <p:nvPr/>
        </p:nvGrpSpPr>
        <p:grpSpPr bwMode="auto">
          <a:xfrm>
            <a:off x="269875" y="-234950"/>
            <a:ext cx="628650" cy="879475"/>
            <a:chOff x="1897495" y="-461400"/>
            <a:chExt cx="815443" cy="1139815"/>
          </a:xfrm>
        </p:grpSpPr>
        <p:sp>
          <p:nvSpPr>
            <p:cNvPr id="14" name="Google Shape;759;p4"/>
            <p:cNvSpPr/>
            <p:nvPr/>
          </p:nvSpPr>
          <p:spPr>
            <a:xfrm>
              <a:off x="1897495" y="-346184"/>
              <a:ext cx="815443" cy="1024599"/>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760;p4"/>
            <p:cNvSpPr/>
            <p:nvPr/>
          </p:nvSpPr>
          <p:spPr>
            <a:xfrm>
              <a:off x="2062231" y="-461400"/>
              <a:ext cx="576576" cy="104928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761;p4"/>
            <p:cNvSpPr/>
            <p:nvPr/>
          </p:nvSpPr>
          <p:spPr>
            <a:xfrm>
              <a:off x="2113712" y="-305035"/>
              <a:ext cx="166795" cy="158423"/>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762;p4"/>
            <p:cNvSpPr/>
            <p:nvPr/>
          </p:nvSpPr>
          <p:spPr>
            <a:xfrm>
              <a:off x="2179606" y="-134268"/>
              <a:ext cx="228570" cy="228374"/>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763;p4"/>
            <p:cNvSpPr/>
            <p:nvPr/>
          </p:nvSpPr>
          <p:spPr>
            <a:xfrm>
              <a:off x="2245500" y="-14938"/>
              <a:ext cx="257399" cy="32507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9" name="Google Shape;764;p4"/>
            <p:cNvSpPr/>
            <p:nvPr/>
          </p:nvSpPr>
          <p:spPr>
            <a:xfrm>
              <a:off x="2354637" y="147599"/>
              <a:ext cx="131789" cy="17076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0" name="Google Shape;765;p4"/>
            <p:cNvSpPr/>
            <p:nvPr/>
          </p:nvSpPr>
          <p:spPr>
            <a:xfrm>
              <a:off x="2447302" y="299848"/>
              <a:ext cx="168854" cy="203686"/>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766;p4"/>
            <p:cNvSpPr/>
            <p:nvPr/>
          </p:nvSpPr>
          <p:spPr>
            <a:xfrm>
              <a:off x="2521433" y="425352"/>
              <a:ext cx="121492" cy="1419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767;p4"/>
            <p:cNvSpPr/>
            <p:nvPr/>
          </p:nvSpPr>
          <p:spPr>
            <a:xfrm>
              <a:off x="2080764" y="279274"/>
              <a:ext cx="35006" cy="24689"/>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768;p4"/>
            <p:cNvSpPr/>
            <p:nvPr/>
          </p:nvSpPr>
          <p:spPr>
            <a:xfrm>
              <a:off x="2115770" y="320423"/>
              <a:ext cx="35007" cy="2674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769;p4"/>
            <p:cNvSpPr/>
            <p:nvPr/>
          </p:nvSpPr>
          <p:spPr>
            <a:xfrm>
              <a:off x="2130185" y="260758"/>
              <a:ext cx="35006" cy="26746"/>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770;p4"/>
            <p:cNvSpPr/>
            <p:nvPr/>
          </p:nvSpPr>
          <p:spPr>
            <a:xfrm>
              <a:off x="2605860" y="13866"/>
              <a:ext cx="32947" cy="2468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771;p4"/>
            <p:cNvSpPr/>
            <p:nvPr/>
          </p:nvSpPr>
          <p:spPr>
            <a:xfrm>
              <a:off x="2595564" y="69416"/>
              <a:ext cx="32947" cy="24689"/>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772;p4"/>
            <p:cNvSpPr/>
            <p:nvPr/>
          </p:nvSpPr>
          <p:spPr>
            <a:xfrm>
              <a:off x="2539965" y="26211"/>
              <a:ext cx="32947"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773;p4"/>
            <p:cNvSpPr/>
            <p:nvPr/>
          </p:nvSpPr>
          <p:spPr>
            <a:xfrm>
              <a:off x="2455539" y="585831"/>
              <a:ext cx="32947" cy="26746"/>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774;p4"/>
            <p:cNvSpPr/>
            <p:nvPr/>
          </p:nvSpPr>
          <p:spPr>
            <a:xfrm>
              <a:off x="2492604" y="604348"/>
              <a:ext cx="35006" cy="2468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775;p4"/>
            <p:cNvSpPr/>
            <p:nvPr/>
          </p:nvSpPr>
          <p:spPr>
            <a:xfrm>
              <a:off x="2640867" y="390375"/>
              <a:ext cx="32947" cy="267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776;p4"/>
            <p:cNvSpPr/>
            <p:nvPr/>
          </p:nvSpPr>
          <p:spPr>
            <a:xfrm>
              <a:off x="2640867" y="355399"/>
              <a:ext cx="32947" cy="26746"/>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777;p4"/>
            <p:cNvSpPr/>
            <p:nvPr/>
          </p:nvSpPr>
          <p:spPr>
            <a:xfrm>
              <a:off x="2115770" y="-49914"/>
              <a:ext cx="35007" cy="267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778;p4"/>
            <p:cNvSpPr/>
            <p:nvPr/>
          </p:nvSpPr>
          <p:spPr>
            <a:xfrm>
              <a:off x="2319632" y="-206279"/>
              <a:ext cx="32947" cy="2468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779;p4"/>
            <p:cNvSpPr/>
            <p:nvPr/>
          </p:nvSpPr>
          <p:spPr>
            <a:xfrm>
              <a:off x="2434947" y="100278"/>
              <a:ext cx="32947" cy="26746"/>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780;p4"/>
            <p:cNvSpPr/>
            <p:nvPr/>
          </p:nvSpPr>
          <p:spPr>
            <a:xfrm>
              <a:off x="2171369" y="124968"/>
              <a:ext cx="35006"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grpSp>
      <p:grpSp>
        <p:nvGrpSpPr>
          <p:cNvPr id="36" name="Google Shape;783;p4"/>
          <p:cNvGrpSpPr>
            <a:grpSpLocks/>
          </p:cNvGrpSpPr>
          <p:nvPr/>
        </p:nvGrpSpPr>
        <p:grpSpPr bwMode="auto">
          <a:xfrm>
            <a:off x="623888" y="839788"/>
            <a:ext cx="165100" cy="149225"/>
            <a:chOff x="737385" y="1492952"/>
            <a:chExt cx="161913" cy="146935"/>
          </a:xfrm>
        </p:grpSpPr>
        <p:sp>
          <p:nvSpPr>
            <p:cNvPr id="37" name="Google Shape;784;p4"/>
            <p:cNvSpPr/>
            <p:nvPr/>
          </p:nvSpPr>
          <p:spPr>
            <a:xfrm>
              <a:off x="737385" y="1588303"/>
              <a:ext cx="68502" cy="51584"/>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785;p4"/>
            <p:cNvSpPr/>
            <p:nvPr/>
          </p:nvSpPr>
          <p:spPr>
            <a:xfrm>
              <a:off x="790318" y="1492952"/>
              <a:ext cx="66944" cy="53147"/>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786;p4"/>
            <p:cNvSpPr/>
            <p:nvPr/>
          </p:nvSpPr>
          <p:spPr>
            <a:xfrm>
              <a:off x="832353" y="1588303"/>
              <a:ext cx="66945" cy="51584"/>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40" name="Google Shape;787;p4"/>
          <p:cNvSpPr/>
          <p:nvPr/>
        </p:nvSpPr>
        <p:spPr>
          <a:xfrm>
            <a:off x="6586538" y="-63500"/>
            <a:ext cx="5718175" cy="8937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41" name="Google Shape;788;p4"/>
          <p:cNvGrpSpPr>
            <a:grpSpLocks/>
          </p:cNvGrpSpPr>
          <p:nvPr/>
        </p:nvGrpSpPr>
        <p:grpSpPr bwMode="auto">
          <a:xfrm>
            <a:off x="0" y="-268288"/>
            <a:ext cx="446088" cy="1208088"/>
            <a:chOff x="904476" y="-243594"/>
            <a:chExt cx="438472" cy="1186732"/>
          </a:xfrm>
        </p:grpSpPr>
        <p:sp>
          <p:nvSpPr>
            <p:cNvPr id="42" name="Google Shape;789;p4"/>
            <p:cNvSpPr/>
            <p:nvPr/>
          </p:nvSpPr>
          <p:spPr>
            <a:xfrm>
              <a:off x="904476" y="363027"/>
              <a:ext cx="134194" cy="198049"/>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790;p4"/>
            <p:cNvSpPr/>
            <p:nvPr/>
          </p:nvSpPr>
          <p:spPr>
            <a:xfrm>
              <a:off x="1121372" y="147825"/>
              <a:ext cx="221576" cy="138790"/>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791;p4"/>
            <p:cNvSpPr/>
            <p:nvPr/>
          </p:nvSpPr>
          <p:spPr>
            <a:xfrm>
              <a:off x="926322" y="44902"/>
              <a:ext cx="118590" cy="243272"/>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792;p4"/>
            <p:cNvSpPr/>
            <p:nvPr/>
          </p:nvSpPr>
          <p:spPr>
            <a:xfrm>
              <a:off x="1113569" y="300650"/>
              <a:ext cx="171644" cy="20896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793;p4"/>
            <p:cNvSpPr/>
            <p:nvPr/>
          </p:nvSpPr>
          <p:spPr>
            <a:xfrm>
              <a:off x="962211" y="553279"/>
              <a:ext cx="143557" cy="313447"/>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7" name="Google Shape;794;p4"/>
            <p:cNvSpPr/>
            <p:nvPr/>
          </p:nvSpPr>
          <p:spPr>
            <a:xfrm>
              <a:off x="1108888" y="685831"/>
              <a:ext cx="152919" cy="257307"/>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8" name="Google Shape;795;p4"/>
            <p:cNvSpPr/>
            <p:nvPr/>
          </p:nvSpPr>
          <p:spPr>
            <a:xfrm>
              <a:off x="1072999" y="-243594"/>
              <a:ext cx="112349" cy="1077571"/>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796;p4"/>
            <p:cNvSpPr/>
            <p:nvPr/>
          </p:nvSpPr>
          <p:spPr>
            <a:xfrm>
              <a:off x="949728" y="-33070"/>
              <a:ext cx="148237" cy="280699"/>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797;p4"/>
            <p:cNvSpPr/>
            <p:nvPr/>
          </p:nvSpPr>
          <p:spPr>
            <a:xfrm>
              <a:off x="1071439" y="255427"/>
              <a:ext cx="140436" cy="185573"/>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798;p4"/>
            <p:cNvSpPr/>
            <p:nvPr/>
          </p:nvSpPr>
          <p:spPr>
            <a:xfrm>
              <a:off x="1005902" y="526769"/>
              <a:ext cx="112349" cy="285376"/>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799;p4"/>
            <p:cNvSpPr/>
            <p:nvPr/>
          </p:nvSpPr>
          <p:spPr>
            <a:xfrm>
              <a:off x="931003" y="330280"/>
              <a:ext cx="160720" cy="198048"/>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800;p4"/>
            <p:cNvSpPr/>
            <p:nvPr/>
          </p:nvSpPr>
          <p:spPr>
            <a:xfrm>
              <a:off x="1076120" y="129112"/>
              <a:ext cx="182567" cy="12319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801;p4"/>
            <p:cNvSpPr/>
            <p:nvPr/>
          </p:nvSpPr>
          <p:spPr>
            <a:xfrm>
              <a:off x="993419" y="205525"/>
              <a:ext cx="20285" cy="1559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802;p4"/>
            <p:cNvSpPr/>
            <p:nvPr/>
          </p:nvSpPr>
          <p:spPr>
            <a:xfrm>
              <a:off x="1001221" y="174336"/>
              <a:ext cx="20286" cy="1715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6" name="Google Shape;803;p4"/>
            <p:cNvSpPr/>
            <p:nvPr/>
          </p:nvSpPr>
          <p:spPr>
            <a:xfrm>
              <a:off x="1258687" y="208644"/>
              <a:ext cx="18725" cy="15594"/>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7" name="Google Shape;804;p4"/>
            <p:cNvSpPr/>
            <p:nvPr/>
          </p:nvSpPr>
          <p:spPr>
            <a:xfrm>
              <a:off x="1264928" y="244510"/>
              <a:ext cx="20285" cy="17154"/>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805;p4"/>
            <p:cNvSpPr/>
            <p:nvPr/>
          </p:nvSpPr>
          <p:spPr>
            <a:xfrm>
              <a:off x="1283653" y="224238"/>
              <a:ext cx="20285" cy="1559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806;p4"/>
            <p:cNvSpPr/>
            <p:nvPr/>
          </p:nvSpPr>
          <p:spPr>
            <a:xfrm>
              <a:off x="973133" y="478426"/>
              <a:ext cx="20286" cy="14035"/>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807;p4"/>
            <p:cNvSpPr/>
            <p:nvPr/>
          </p:nvSpPr>
          <p:spPr>
            <a:xfrm>
              <a:off x="980936" y="450356"/>
              <a:ext cx="18725" cy="1715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808;p4"/>
            <p:cNvSpPr/>
            <p:nvPr/>
          </p:nvSpPr>
          <p:spPr>
            <a:xfrm>
              <a:off x="1210314" y="461272"/>
              <a:ext cx="20286" cy="171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809;p4"/>
            <p:cNvSpPr/>
            <p:nvPr/>
          </p:nvSpPr>
          <p:spPr>
            <a:xfrm>
              <a:off x="1222797" y="431643"/>
              <a:ext cx="20286" cy="15594"/>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810;p4"/>
            <p:cNvSpPr/>
            <p:nvPr/>
          </p:nvSpPr>
          <p:spPr>
            <a:xfrm>
              <a:off x="1239962" y="458154"/>
              <a:ext cx="20285"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811;p4"/>
            <p:cNvSpPr/>
            <p:nvPr/>
          </p:nvSpPr>
          <p:spPr>
            <a:xfrm>
              <a:off x="1021506" y="830859"/>
              <a:ext cx="20285" cy="14035"/>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812;p4"/>
            <p:cNvSpPr/>
            <p:nvPr/>
          </p:nvSpPr>
          <p:spPr>
            <a:xfrm>
              <a:off x="1046473" y="816824"/>
              <a:ext cx="20285" cy="14034"/>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813;p4"/>
            <p:cNvSpPr/>
            <p:nvPr/>
          </p:nvSpPr>
          <p:spPr>
            <a:xfrm>
              <a:off x="1174425" y="866726"/>
              <a:ext cx="20285" cy="15594"/>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814;p4"/>
            <p:cNvSpPr/>
            <p:nvPr/>
          </p:nvSpPr>
          <p:spPr>
            <a:xfrm>
              <a:off x="1191589" y="837096"/>
              <a:ext cx="20286" cy="15594"/>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815;p4"/>
            <p:cNvSpPr/>
            <p:nvPr/>
          </p:nvSpPr>
          <p:spPr>
            <a:xfrm>
              <a:off x="1207193" y="866726"/>
              <a:ext cx="20286"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69" name="Google Shape;816;p4"/>
          <p:cNvGrpSpPr>
            <a:grpSpLocks/>
          </p:cNvGrpSpPr>
          <p:nvPr/>
        </p:nvGrpSpPr>
        <p:grpSpPr bwMode="auto">
          <a:xfrm>
            <a:off x="11425238" y="5664200"/>
            <a:ext cx="508000" cy="1374775"/>
            <a:chOff x="7607455" y="4238363"/>
            <a:chExt cx="438017" cy="1186459"/>
          </a:xfrm>
        </p:grpSpPr>
        <p:sp>
          <p:nvSpPr>
            <p:cNvPr id="70" name="Google Shape;817;p4"/>
            <p:cNvSpPr/>
            <p:nvPr/>
          </p:nvSpPr>
          <p:spPr>
            <a:xfrm>
              <a:off x="7911329" y="4620606"/>
              <a:ext cx="134143" cy="197286"/>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818;p4"/>
            <p:cNvSpPr/>
            <p:nvPr/>
          </p:nvSpPr>
          <p:spPr>
            <a:xfrm>
              <a:off x="7607455" y="4894615"/>
              <a:ext cx="220377" cy="138374"/>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819;p4"/>
            <p:cNvSpPr/>
            <p:nvPr/>
          </p:nvSpPr>
          <p:spPr>
            <a:xfrm>
              <a:off x="7905854" y="4893245"/>
              <a:ext cx="117717" cy="242498"/>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820;p4"/>
            <p:cNvSpPr/>
            <p:nvPr/>
          </p:nvSpPr>
          <p:spPr>
            <a:xfrm>
              <a:off x="7663575" y="4671297"/>
              <a:ext cx="171101" cy="209617"/>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821;p4"/>
            <p:cNvSpPr/>
            <p:nvPr/>
          </p:nvSpPr>
          <p:spPr>
            <a:xfrm>
              <a:off x="7844258" y="4313716"/>
              <a:ext cx="142356" cy="315110"/>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822;p4"/>
            <p:cNvSpPr/>
            <p:nvPr/>
          </p:nvSpPr>
          <p:spPr>
            <a:xfrm>
              <a:off x="7689583" y="4238363"/>
              <a:ext cx="151937" cy="257568"/>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823;p4"/>
            <p:cNvSpPr/>
            <p:nvPr/>
          </p:nvSpPr>
          <p:spPr>
            <a:xfrm>
              <a:off x="7764867" y="4347967"/>
              <a:ext cx="112242" cy="107685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7" name="Google Shape;824;p4"/>
            <p:cNvSpPr/>
            <p:nvPr/>
          </p:nvSpPr>
          <p:spPr>
            <a:xfrm>
              <a:off x="7852470" y="4935716"/>
              <a:ext cx="149200" cy="279489"/>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8" name="Google Shape;825;p4"/>
            <p:cNvSpPr/>
            <p:nvPr/>
          </p:nvSpPr>
          <p:spPr>
            <a:xfrm>
              <a:off x="7738860" y="4739799"/>
              <a:ext cx="139618" cy="18632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9" name="Google Shape;826;p4"/>
            <p:cNvSpPr/>
            <p:nvPr/>
          </p:nvSpPr>
          <p:spPr>
            <a:xfrm>
              <a:off x="7831939" y="4369887"/>
              <a:ext cx="112242" cy="284969"/>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0" name="Google Shape;827;p4"/>
            <p:cNvSpPr/>
            <p:nvPr/>
          </p:nvSpPr>
          <p:spPr>
            <a:xfrm>
              <a:off x="7857946" y="4653487"/>
              <a:ext cx="160150" cy="197286"/>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1" name="Google Shape;828;p4"/>
            <p:cNvSpPr/>
            <p:nvPr/>
          </p:nvSpPr>
          <p:spPr>
            <a:xfrm>
              <a:off x="7692321" y="4930236"/>
              <a:ext cx="182050" cy="123304"/>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2" name="Google Shape;829;p4"/>
            <p:cNvSpPr/>
            <p:nvPr/>
          </p:nvSpPr>
          <p:spPr>
            <a:xfrm>
              <a:off x="7934599" y="4960377"/>
              <a:ext cx="21901" cy="16441"/>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3" name="Google Shape;830;p4"/>
            <p:cNvSpPr/>
            <p:nvPr/>
          </p:nvSpPr>
          <p:spPr>
            <a:xfrm>
              <a:off x="7927755" y="4990518"/>
              <a:ext cx="21901" cy="15070"/>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4" name="Google Shape;831;p4"/>
            <p:cNvSpPr/>
            <p:nvPr/>
          </p:nvSpPr>
          <p:spPr>
            <a:xfrm>
              <a:off x="7956499" y="4687738"/>
              <a:ext cx="20532" cy="16441"/>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832;p4"/>
            <p:cNvSpPr/>
            <p:nvPr/>
          </p:nvSpPr>
          <p:spPr>
            <a:xfrm>
              <a:off x="7949656" y="4713769"/>
              <a:ext cx="20532" cy="16441"/>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833;p4"/>
            <p:cNvSpPr/>
            <p:nvPr/>
          </p:nvSpPr>
          <p:spPr>
            <a:xfrm>
              <a:off x="7719697" y="4704178"/>
              <a:ext cx="19163" cy="16441"/>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834;p4"/>
            <p:cNvSpPr/>
            <p:nvPr/>
          </p:nvSpPr>
          <p:spPr>
            <a:xfrm>
              <a:off x="7706009" y="4734319"/>
              <a:ext cx="21901" cy="15071"/>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835;p4"/>
            <p:cNvSpPr/>
            <p:nvPr/>
          </p:nvSpPr>
          <p:spPr>
            <a:xfrm>
              <a:off x="7689583" y="4706918"/>
              <a:ext cx="19163" cy="16441"/>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9" name="Google Shape;836;p4"/>
            <p:cNvSpPr/>
            <p:nvPr/>
          </p:nvSpPr>
          <p:spPr>
            <a:xfrm>
              <a:off x="7907222" y="4335637"/>
              <a:ext cx="20532" cy="16441"/>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0" name="Google Shape;837;p4"/>
            <p:cNvSpPr/>
            <p:nvPr/>
          </p:nvSpPr>
          <p:spPr>
            <a:xfrm>
              <a:off x="7882584" y="4349337"/>
              <a:ext cx="20532" cy="16441"/>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838;p4"/>
            <p:cNvSpPr/>
            <p:nvPr/>
          </p:nvSpPr>
          <p:spPr>
            <a:xfrm>
              <a:off x="7755286" y="4300015"/>
              <a:ext cx="20532" cy="15070"/>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2" name="Google Shape;839;p4"/>
            <p:cNvSpPr/>
            <p:nvPr/>
          </p:nvSpPr>
          <p:spPr>
            <a:xfrm>
              <a:off x="7738860" y="4328786"/>
              <a:ext cx="19163" cy="15071"/>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3" name="Google Shape;840;p4"/>
            <p:cNvSpPr/>
            <p:nvPr/>
          </p:nvSpPr>
          <p:spPr>
            <a:xfrm>
              <a:off x="7722434" y="4300015"/>
              <a:ext cx="20532" cy="15070"/>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94" name="Google Shape;841;p4"/>
          <p:cNvGrpSpPr>
            <a:grpSpLocks/>
          </p:cNvGrpSpPr>
          <p:nvPr/>
        </p:nvGrpSpPr>
        <p:grpSpPr bwMode="auto">
          <a:xfrm flipH="1">
            <a:off x="125413" y="5937250"/>
            <a:ext cx="893762" cy="979488"/>
            <a:chOff x="2318158" y="4088320"/>
            <a:chExt cx="1256104" cy="1375835"/>
          </a:xfrm>
        </p:grpSpPr>
        <p:sp>
          <p:nvSpPr>
            <p:cNvPr id="95" name="Google Shape;842;p4"/>
            <p:cNvSpPr/>
            <p:nvPr/>
          </p:nvSpPr>
          <p:spPr>
            <a:xfrm>
              <a:off x="2820153" y="4146297"/>
              <a:ext cx="388210" cy="106588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843;p4"/>
            <p:cNvSpPr/>
            <p:nvPr/>
          </p:nvSpPr>
          <p:spPr>
            <a:xfrm>
              <a:off x="3063343" y="4373744"/>
              <a:ext cx="66933" cy="107034"/>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844;p4"/>
            <p:cNvSpPr/>
            <p:nvPr/>
          </p:nvSpPr>
          <p:spPr>
            <a:xfrm>
              <a:off x="2938402" y="4380435"/>
              <a:ext cx="102630" cy="55746"/>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845;p4"/>
            <p:cNvSpPr/>
            <p:nvPr/>
          </p:nvSpPr>
          <p:spPr>
            <a:xfrm>
              <a:off x="2985254" y="4244411"/>
              <a:ext cx="62471" cy="10257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846;p4"/>
            <p:cNvSpPr/>
            <p:nvPr/>
          </p:nvSpPr>
          <p:spPr>
            <a:xfrm>
              <a:off x="2864775" y="4266710"/>
              <a:ext cx="95938" cy="57977"/>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847;p4"/>
            <p:cNvSpPr/>
            <p:nvPr/>
          </p:nvSpPr>
          <p:spPr>
            <a:xfrm>
              <a:off x="2887086" y="4132918"/>
              <a:ext cx="44622" cy="8919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848;p4"/>
            <p:cNvSpPr/>
            <p:nvPr/>
          </p:nvSpPr>
          <p:spPr>
            <a:xfrm>
              <a:off x="2800074" y="4184205"/>
              <a:ext cx="82550" cy="55746"/>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849;p4"/>
            <p:cNvSpPr/>
            <p:nvPr/>
          </p:nvSpPr>
          <p:spPr>
            <a:xfrm>
              <a:off x="2775531" y="4088320"/>
              <a:ext cx="73627" cy="73587"/>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850;p4"/>
            <p:cNvSpPr/>
            <p:nvPr/>
          </p:nvSpPr>
          <p:spPr>
            <a:xfrm>
              <a:off x="2922783" y="4297928"/>
              <a:ext cx="651479" cy="1048042"/>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851;p4"/>
            <p:cNvSpPr/>
            <p:nvPr/>
          </p:nvSpPr>
          <p:spPr>
            <a:xfrm>
              <a:off x="2913859" y="4373744"/>
              <a:ext cx="577853" cy="1059192"/>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852;p4"/>
            <p:cNvSpPr/>
            <p:nvPr/>
          </p:nvSpPr>
          <p:spPr>
            <a:xfrm>
              <a:off x="3304301" y="4462939"/>
              <a:ext cx="203029" cy="167242"/>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853;p4"/>
            <p:cNvSpPr/>
            <p:nvPr/>
          </p:nvSpPr>
          <p:spPr>
            <a:xfrm>
              <a:off x="3228443" y="4556594"/>
              <a:ext cx="278886" cy="218528"/>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854;p4"/>
            <p:cNvSpPr/>
            <p:nvPr/>
          </p:nvSpPr>
          <p:spPr>
            <a:xfrm>
              <a:off x="3130275" y="4661399"/>
              <a:ext cx="385978" cy="265355"/>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855;p4"/>
            <p:cNvSpPr/>
            <p:nvPr/>
          </p:nvSpPr>
          <p:spPr>
            <a:xfrm>
              <a:off x="3049956" y="4859858"/>
              <a:ext cx="448449" cy="24974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856;p4"/>
            <p:cNvSpPr/>
            <p:nvPr/>
          </p:nvSpPr>
          <p:spPr>
            <a:xfrm>
              <a:off x="3032107" y="5078386"/>
              <a:ext cx="278886" cy="17616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0" name="Google Shape;857;p4"/>
            <p:cNvSpPr/>
            <p:nvPr/>
          </p:nvSpPr>
          <p:spPr>
            <a:xfrm>
              <a:off x="3078960" y="4761743"/>
              <a:ext cx="33467" cy="24529"/>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1" name="Google Shape;858;p4"/>
            <p:cNvSpPr/>
            <p:nvPr/>
          </p:nvSpPr>
          <p:spPr>
            <a:xfrm>
              <a:off x="3045494" y="4795192"/>
              <a:ext cx="29003" cy="24528"/>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859;p4"/>
            <p:cNvSpPr/>
            <p:nvPr/>
          </p:nvSpPr>
          <p:spPr>
            <a:xfrm>
              <a:off x="3029876" y="4734984"/>
              <a:ext cx="33467" cy="24529"/>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860;p4"/>
            <p:cNvSpPr/>
            <p:nvPr/>
          </p:nvSpPr>
          <p:spPr>
            <a:xfrm>
              <a:off x="3411393" y="4911145"/>
              <a:ext cx="31235" cy="24528"/>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861;p4"/>
            <p:cNvSpPr/>
            <p:nvPr/>
          </p:nvSpPr>
          <p:spPr>
            <a:xfrm>
              <a:off x="3373464" y="4942364"/>
              <a:ext cx="31235" cy="22299"/>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862;p4"/>
            <p:cNvSpPr/>
            <p:nvPr/>
          </p:nvSpPr>
          <p:spPr>
            <a:xfrm>
              <a:off x="3261909" y="5198799"/>
              <a:ext cx="31235" cy="24529"/>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863;p4"/>
            <p:cNvSpPr/>
            <p:nvPr/>
          </p:nvSpPr>
          <p:spPr>
            <a:xfrm>
              <a:off x="3219519" y="5230017"/>
              <a:ext cx="31235" cy="24529"/>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864;p4"/>
            <p:cNvSpPr/>
            <p:nvPr/>
          </p:nvSpPr>
          <p:spPr>
            <a:xfrm>
              <a:off x="3212825" y="4712686"/>
              <a:ext cx="31235" cy="24529"/>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865;p4"/>
            <p:cNvSpPr/>
            <p:nvPr/>
          </p:nvSpPr>
          <p:spPr>
            <a:xfrm>
              <a:off x="3190514" y="4654709"/>
              <a:ext cx="31235" cy="24529"/>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866;p4"/>
            <p:cNvSpPr/>
            <p:nvPr/>
          </p:nvSpPr>
          <p:spPr>
            <a:xfrm>
              <a:off x="3473864" y="4607882"/>
              <a:ext cx="31235" cy="26759"/>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867;p4"/>
            <p:cNvSpPr/>
            <p:nvPr/>
          </p:nvSpPr>
          <p:spPr>
            <a:xfrm>
              <a:off x="3424780" y="4643560"/>
              <a:ext cx="31235" cy="26759"/>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868;p4"/>
            <p:cNvSpPr/>
            <p:nvPr/>
          </p:nvSpPr>
          <p:spPr>
            <a:xfrm>
              <a:off x="3366771" y="4431721"/>
              <a:ext cx="31235" cy="26759"/>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869;p4"/>
            <p:cNvSpPr/>
            <p:nvPr/>
          </p:nvSpPr>
          <p:spPr>
            <a:xfrm>
              <a:off x="3400237" y="4380435"/>
              <a:ext cx="29005" cy="24528"/>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870;p4"/>
            <p:cNvSpPr/>
            <p:nvPr/>
          </p:nvSpPr>
          <p:spPr>
            <a:xfrm>
              <a:off x="2318158" y="4324687"/>
              <a:ext cx="816580" cy="102351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871;p4"/>
            <p:cNvSpPr/>
            <p:nvPr/>
          </p:nvSpPr>
          <p:spPr>
            <a:xfrm>
              <a:off x="2391783" y="4416113"/>
              <a:ext cx="575622" cy="104804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5" name="Google Shape;872;p4"/>
            <p:cNvSpPr/>
            <p:nvPr/>
          </p:nvSpPr>
          <p:spPr>
            <a:xfrm>
              <a:off x="2750990" y="5149742"/>
              <a:ext cx="167331" cy="158322"/>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6" name="Google Shape;873;p4"/>
            <p:cNvSpPr/>
            <p:nvPr/>
          </p:nvSpPr>
          <p:spPr>
            <a:xfrm>
              <a:off x="2621586" y="4908915"/>
              <a:ext cx="229802" cy="22744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874;p4"/>
            <p:cNvSpPr/>
            <p:nvPr/>
          </p:nvSpPr>
          <p:spPr>
            <a:xfrm>
              <a:off x="2527881" y="4692617"/>
              <a:ext cx="256575" cy="325562"/>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875;p4"/>
            <p:cNvSpPr/>
            <p:nvPr/>
          </p:nvSpPr>
          <p:spPr>
            <a:xfrm>
              <a:off x="2543498" y="4683698"/>
              <a:ext cx="133866" cy="171700"/>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876;p4"/>
            <p:cNvSpPr/>
            <p:nvPr/>
          </p:nvSpPr>
          <p:spPr>
            <a:xfrm>
              <a:off x="2414094" y="4498617"/>
              <a:ext cx="169563" cy="20514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877;p4"/>
            <p:cNvSpPr/>
            <p:nvPr/>
          </p:nvSpPr>
          <p:spPr>
            <a:xfrm>
              <a:off x="2387321" y="4436181"/>
              <a:ext cx="122711" cy="140483"/>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878;p4"/>
            <p:cNvSpPr/>
            <p:nvPr/>
          </p:nvSpPr>
          <p:spPr>
            <a:xfrm>
              <a:off x="2916091" y="4699306"/>
              <a:ext cx="33466" cy="2452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879;p4"/>
            <p:cNvSpPr/>
            <p:nvPr/>
          </p:nvSpPr>
          <p:spPr>
            <a:xfrm>
              <a:off x="2880393" y="4656939"/>
              <a:ext cx="33466" cy="24528"/>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880;p4"/>
            <p:cNvSpPr/>
            <p:nvPr/>
          </p:nvSpPr>
          <p:spPr>
            <a:xfrm>
              <a:off x="2867007" y="4714916"/>
              <a:ext cx="33466" cy="26759"/>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881;p4"/>
            <p:cNvSpPr/>
            <p:nvPr/>
          </p:nvSpPr>
          <p:spPr>
            <a:xfrm>
              <a:off x="2391783" y="4962432"/>
              <a:ext cx="33467" cy="26759"/>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882;p4"/>
            <p:cNvSpPr/>
            <p:nvPr/>
          </p:nvSpPr>
          <p:spPr>
            <a:xfrm>
              <a:off x="2402939" y="4906686"/>
              <a:ext cx="33466" cy="26759"/>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883;p4"/>
            <p:cNvSpPr/>
            <p:nvPr/>
          </p:nvSpPr>
          <p:spPr>
            <a:xfrm>
              <a:off x="2458716" y="4949053"/>
              <a:ext cx="33467" cy="26759"/>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884;p4"/>
            <p:cNvSpPr/>
            <p:nvPr/>
          </p:nvSpPr>
          <p:spPr>
            <a:xfrm>
              <a:off x="2541267" y="4391583"/>
              <a:ext cx="35697" cy="24529"/>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885;p4"/>
            <p:cNvSpPr/>
            <p:nvPr/>
          </p:nvSpPr>
          <p:spPr>
            <a:xfrm>
              <a:off x="2503338" y="4373744"/>
              <a:ext cx="33467" cy="26759"/>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886;p4"/>
            <p:cNvSpPr/>
            <p:nvPr/>
          </p:nvSpPr>
          <p:spPr>
            <a:xfrm>
              <a:off x="2356086" y="4585583"/>
              <a:ext cx="35697" cy="2675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887;p4"/>
            <p:cNvSpPr/>
            <p:nvPr/>
          </p:nvSpPr>
          <p:spPr>
            <a:xfrm>
              <a:off x="2356086" y="4621261"/>
              <a:ext cx="35697" cy="26759"/>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888;p4"/>
            <p:cNvSpPr/>
            <p:nvPr/>
          </p:nvSpPr>
          <p:spPr>
            <a:xfrm>
              <a:off x="2880393" y="5027099"/>
              <a:ext cx="33466" cy="24528"/>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889;p4"/>
            <p:cNvSpPr/>
            <p:nvPr/>
          </p:nvSpPr>
          <p:spPr>
            <a:xfrm>
              <a:off x="2677363" y="5183190"/>
              <a:ext cx="33467" cy="26759"/>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890;p4"/>
            <p:cNvSpPr/>
            <p:nvPr/>
          </p:nvSpPr>
          <p:spPr>
            <a:xfrm>
              <a:off x="2563578" y="4875467"/>
              <a:ext cx="33466" cy="26759"/>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891;p4"/>
            <p:cNvSpPr/>
            <p:nvPr/>
          </p:nvSpPr>
          <p:spPr>
            <a:xfrm>
              <a:off x="2824615" y="4850938"/>
              <a:ext cx="33467" cy="2675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grpSp>
      <p:grpSp>
        <p:nvGrpSpPr>
          <p:cNvPr id="145" name="Google Shape;892;p4"/>
          <p:cNvGrpSpPr>
            <a:grpSpLocks/>
          </p:cNvGrpSpPr>
          <p:nvPr/>
        </p:nvGrpSpPr>
        <p:grpSpPr bwMode="auto">
          <a:xfrm>
            <a:off x="7932738" y="152400"/>
            <a:ext cx="527050" cy="685800"/>
            <a:chOff x="3289399" y="3455662"/>
            <a:chExt cx="436502" cy="569243"/>
          </a:xfrm>
        </p:grpSpPr>
        <p:sp>
          <p:nvSpPr>
            <p:cNvPr id="146" name="Google Shape;893;p4"/>
            <p:cNvSpPr/>
            <p:nvPr/>
          </p:nvSpPr>
          <p:spPr>
            <a:xfrm>
              <a:off x="3289399" y="3590067"/>
              <a:ext cx="418095" cy="434838"/>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894;p4"/>
            <p:cNvSpPr/>
            <p:nvPr/>
          </p:nvSpPr>
          <p:spPr>
            <a:xfrm>
              <a:off x="3405098" y="3455662"/>
              <a:ext cx="320803" cy="474369"/>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895;p4"/>
            <p:cNvSpPr/>
            <p:nvPr/>
          </p:nvSpPr>
          <p:spPr>
            <a:xfrm>
              <a:off x="3506335" y="3641457"/>
              <a:ext cx="155142" cy="126498"/>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896;p4"/>
            <p:cNvSpPr/>
            <p:nvPr/>
          </p:nvSpPr>
          <p:spPr>
            <a:xfrm>
              <a:off x="3516853" y="3703388"/>
              <a:ext cx="90719" cy="89603"/>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897;p4"/>
            <p:cNvSpPr/>
            <p:nvPr/>
          </p:nvSpPr>
          <p:spPr>
            <a:xfrm>
              <a:off x="3432708" y="3767955"/>
              <a:ext cx="124903" cy="11727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1" name="Google Shape;898;p4"/>
            <p:cNvSpPr/>
            <p:nvPr/>
          </p:nvSpPr>
          <p:spPr>
            <a:xfrm>
              <a:off x="3444541" y="3828569"/>
              <a:ext cx="61794" cy="5929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2" name="Google Shape;899;p4"/>
            <p:cNvSpPr/>
            <p:nvPr/>
          </p:nvSpPr>
          <p:spPr>
            <a:xfrm>
              <a:off x="3402469" y="3870735"/>
              <a:ext cx="60479" cy="61931"/>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3" name="Google Shape;900;p4"/>
            <p:cNvSpPr/>
            <p:nvPr/>
          </p:nvSpPr>
          <p:spPr>
            <a:xfrm>
              <a:off x="3395895" y="3762685"/>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4" name="Google Shape;901;p4"/>
            <p:cNvSpPr/>
            <p:nvPr/>
          </p:nvSpPr>
          <p:spPr>
            <a:xfrm>
              <a:off x="3388006" y="3787720"/>
              <a:ext cx="14463"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5" name="Google Shape;902;p4"/>
            <p:cNvSpPr/>
            <p:nvPr/>
          </p:nvSpPr>
          <p:spPr>
            <a:xfrm>
              <a:off x="3374858" y="3765320"/>
              <a:ext cx="14463" cy="10542"/>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903;p4"/>
            <p:cNvSpPr/>
            <p:nvPr/>
          </p:nvSpPr>
          <p:spPr>
            <a:xfrm>
              <a:off x="3388006" y="3956385"/>
              <a:ext cx="14463" cy="10542"/>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904;p4"/>
            <p:cNvSpPr/>
            <p:nvPr/>
          </p:nvSpPr>
          <p:spPr>
            <a:xfrm>
              <a:off x="3378803" y="3933985"/>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8" name="Google Shape;905;p4"/>
            <p:cNvSpPr/>
            <p:nvPr/>
          </p:nvSpPr>
          <p:spPr>
            <a:xfrm>
              <a:off x="3365655" y="3961656"/>
              <a:ext cx="13148"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9" name="Google Shape;906;p4"/>
            <p:cNvSpPr/>
            <p:nvPr/>
          </p:nvSpPr>
          <p:spPr>
            <a:xfrm>
              <a:off x="3565500" y="3890500"/>
              <a:ext cx="13148" cy="11860"/>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0" name="Google Shape;907;p4"/>
            <p:cNvSpPr/>
            <p:nvPr/>
          </p:nvSpPr>
          <p:spPr>
            <a:xfrm>
              <a:off x="3558925" y="3918172"/>
              <a:ext cx="14463"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1" name="Google Shape;908;p4"/>
            <p:cNvSpPr/>
            <p:nvPr/>
          </p:nvSpPr>
          <p:spPr>
            <a:xfrm>
              <a:off x="3545778" y="3899725"/>
              <a:ext cx="13148"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2" name="Google Shape;909;p4"/>
            <p:cNvSpPr/>
            <p:nvPr/>
          </p:nvSpPr>
          <p:spPr>
            <a:xfrm>
              <a:off x="3470837" y="3617739"/>
              <a:ext cx="15777" cy="11859"/>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3" name="Google Shape;910;p4"/>
            <p:cNvSpPr/>
            <p:nvPr/>
          </p:nvSpPr>
          <p:spPr>
            <a:xfrm>
              <a:off x="3460318" y="3646728"/>
              <a:ext cx="14462" cy="10542"/>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4" name="Google Shape;911;p4"/>
            <p:cNvSpPr/>
            <p:nvPr/>
          </p:nvSpPr>
          <p:spPr>
            <a:xfrm>
              <a:off x="3445856" y="3621691"/>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5" name="Google Shape;912;p4"/>
            <p:cNvSpPr/>
            <p:nvPr/>
          </p:nvSpPr>
          <p:spPr>
            <a:xfrm>
              <a:off x="3661477" y="3786403"/>
              <a:ext cx="14463"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6" name="Google Shape;913;p4"/>
            <p:cNvSpPr/>
            <p:nvPr/>
          </p:nvSpPr>
          <p:spPr>
            <a:xfrm>
              <a:off x="3649645" y="3808803"/>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7" name="Google Shape;914;p4"/>
            <p:cNvSpPr/>
            <p:nvPr/>
          </p:nvSpPr>
          <p:spPr>
            <a:xfrm>
              <a:off x="3640441" y="3786403"/>
              <a:ext cx="13148"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grpSp>
      <p:grpSp>
        <p:nvGrpSpPr>
          <p:cNvPr id="168" name="Google Shape;915;p4"/>
          <p:cNvGrpSpPr>
            <a:grpSpLocks/>
          </p:cNvGrpSpPr>
          <p:nvPr/>
        </p:nvGrpSpPr>
        <p:grpSpPr bwMode="auto">
          <a:xfrm>
            <a:off x="10702925" y="-379413"/>
            <a:ext cx="1489075" cy="1527176"/>
            <a:chOff x="7973149" y="-201092"/>
            <a:chExt cx="1116750" cy="1145263"/>
          </a:xfrm>
        </p:grpSpPr>
        <p:sp>
          <p:nvSpPr>
            <p:cNvPr id="169" name="Google Shape;916;p4"/>
            <p:cNvSpPr/>
            <p:nvPr/>
          </p:nvSpPr>
          <p:spPr>
            <a:xfrm>
              <a:off x="8049345" y="-201092"/>
              <a:ext cx="1040554" cy="992879"/>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917;p4"/>
            <p:cNvSpPr/>
            <p:nvPr/>
          </p:nvSpPr>
          <p:spPr>
            <a:xfrm>
              <a:off x="8764875" y="129868"/>
              <a:ext cx="67862" cy="13095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918;p4"/>
            <p:cNvSpPr/>
            <p:nvPr/>
          </p:nvSpPr>
          <p:spPr>
            <a:xfrm>
              <a:off x="8637484" y="67961"/>
              <a:ext cx="104770" cy="98812"/>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919;p4"/>
            <p:cNvSpPr/>
            <p:nvPr/>
          </p:nvSpPr>
          <p:spPr>
            <a:xfrm>
              <a:off x="8575575" y="196536"/>
              <a:ext cx="71434" cy="100002"/>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920;p4"/>
            <p:cNvSpPr/>
            <p:nvPr/>
          </p:nvSpPr>
          <p:spPr>
            <a:xfrm>
              <a:off x="8407706" y="135820"/>
              <a:ext cx="108341" cy="916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921;p4"/>
            <p:cNvSpPr/>
            <p:nvPr/>
          </p:nvSpPr>
          <p:spPr>
            <a:xfrm>
              <a:off x="8393419" y="257251"/>
              <a:ext cx="61909" cy="109526"/>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922;p4"/>
            <p:cNvSpPr/>
            <p:nvPr/>
          </p:nvSpPr>
          <p:spPr>
            <a:xfrm>
              <a:off x="8248170" y="216774"/>
              <a:ext cx="101198" cy="75002"/>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923;p4"/>
            <p:cNvSpPr/>
            <p:nvPr/>
          </p:nvSpPr>
          <p:spPr>
            <a:xfrm>
              <a:off x="8232692" y="329872"/>
              <a:ext cx="59528" cy="117859"/>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924;p4"/>
            <p:cNvSpPr/>
            <p:nvPr/>
          </p:nvSpPr>
          <p:spPr>
            <a:xfrm>
              <a:off x="8067204" y="341777"/>
              <a:ext cx="129771" cy="73811"/>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925;p4"/>
            <p:cNvSpPr/>
            <p:nvPr/>
          </p:nvSpPr>
          <p:spPr>
            <a:xfrm>
              <a:off x="8112445" y="482256"/>
              <a:ext cx="76196" cy="10952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926;p4"/>
            <p:cNvSpPr/>
            <p:nvPr/>
          </p:nvSpPr>
          <p:spPr>
            <a:xfrm>
              <a:off x="7994579" y="541782"/>
              <a:ext cx="103580" cy="72620"/>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927;p4"/>
            <p:cNvSpPr/>
            <p:nvPr/>
          </p:nvSpPr>
          <p:spPr>
            <a:xfrm>
              <a:off x="8060061" y="654879"/>
              <a:ext cx="125009" cy="8690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928;p4"/>
            <p:cNvSpPr/>
            <p:nvPr/>
          </p:nvSpPr>
          <p:spPr>
            <a:xfrm>
              <a:off x="7973149" y="700118"/>
              <a:ext cx="92864" cy="73811"/>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929;p4"/>
            <p:cNvSpPr/>
            <p:nvPr/>
          </p:nvSpPr>
          <p:spPr>
            <a:xfrm>
              <a:off x="8036249" y="771548"/>
              <a:ext cx="90483" cy="11428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930;p4"/>
            <p:cNvSpPr/>
            <p:nvPr/>
          </p:nvSpPr>
          <p:spPr>
            <a:xfrm>
              <a:off x="8357702" y="-21326"/>
              <a:ext cx="719101" cy="96549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931;p4"/>
            <p:cNvSpPr/>
            <p:nvPr/>
          </p:nvSpPr>
          <p:spPr>
            <a:xfrm>
              <a:off x="8957747" y="263204"/>
              <a:ext cx="20239" cy="16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932;p4"/>
            <p:cNvSpPr/>
            <p:nvPr/>
          </p:nvSpPr>
          <p:spPr>
            <a:xfrm>
              <a:off x="8920839" y="339396"/>
              <a:ext cx="20240"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933;p4"/>
            <p:cNvSpPr/>
            <p:nvPr/>
          </p:nvSpPr>
          <p:spPr>
            <a:xfrm>
              <a:off x="8872026" y="356063"/>
              <a:ext cx="19049"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7" name="Google Shape;934;p4"/>
            <p:cNvSpPr/>
            <p:nvPr/>
          </p:nvSpPr>
          <p:spPr>
            <a:xfrm>
              <a:off x="8829166" y="433446"/>
              <a:ext cx="20239" cy="1547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8" name="Google Shape;935;p4"/>
            <p:cNvSpPr/>
            <p:nvPr/>
          </p:nvSpPr>
          <p:spPr>
            <a:xfrm>
              <a:off x="8787495" y="451303"/>
              <a:ext cx="20240" cy="1666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936;p4"/>
            <p:cNvSpPr/>
            <p:nvPr/>
          </p:nvSpPr>
          <p:spPr>
            <a:xfrm>
              <a:off x="8776781" y="525115"/>
              <a:ext cx="20239" cy="16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937;p4"/>
            <p:cNvSpPr/>
            <p:nvPr/>
          </p:nvSpPr>
          <p:spPr>
            <a:xfrm>
              <a:off x="8729158" y="541782"/>
              <a:ext cx="20239" cy="1428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938;p4"/>
            <p:cNvSpPr/>
            <p:nvPr/>
          </p:nvSpPr>
          <p:spPr>
            <a:xfrm>
              <a:off x="8722015" y="614402"/>
              <a:ext cx="19049" cy="1547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939;p4"/>
            <p:cNvSpPr/>
            <p:nvPr/>
          </p:nvSpPr>
          <p:spPr>
            <a:xfrm>
              <a:off x="8677963" y="622736"/>
              <a:ext cx="20240"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940;p4"/>
            <p:cNvSpPr/>
            <p:nvPr/>
          </p:nvSpPr>
          <p:spPr>
            <a:xfrm>
              <a:off x="8679154" y="679880"/>
              <a:ext cx="20239" cy="15476"/>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941;p4"/>
            <p:cNvSpPr/>
            <p:nvPr/>
          </p:nvSpPr>
          <p:spPr>
            <a:xfrm>
              <a:off x="8627960" y="690594"/>
              <a:ext cx="20240" cy="1547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5" name="Google Shape;942;p4"/>
            <p:cNvSpPr/>
            <p:nvPr/>
          </p:nvSpPr>
          <p:spPr>
            <a:xfrm>
              <a:off x="8627960" y="747738"/>
              <a:ext cx="20240" cy="15477"/>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6" name="Google Shape;943;p4"/>
            <p:cNvSpPr/>
            <p:nvPr/>
          </p:nvSpPr>
          <p:spPr>
            <a:xfrm>
              <a:off x="8582718" y="753691"/>
              <a:ext cx="20240" cy="1547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944;p4"/>
            <p:cNvSpPr/>
            <p:nvPr/>
          </p:nvSpPr>
          <p:spPr>
            <a:xfrm>
              <a:off x="8569622" y="808454"/>
              <a:ext cx="20239"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945;p4"/>
            <p:cNvSpPr/>
            <p:nvPr/>
          </p:nvSpPr>
          <p:spPr>
            <a:xfrm>
              <a:off x="8530333" y="823930"/>
              <a:ext cx="20240"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946;p4"/>
            <p:cNvSpPr/>
            <p:nvPr/>
          </p:nvSpPr>
          <p:spPr>
            <a:xfrm>
              <a:off x="8889884" y="252489"/>
              <a:ext cx="19049" cy="16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947;p4"/>
            <p:cNvSpPr/>
            <p:nvPr/>
          </p:nvSpPr>
          <p:spPr>
            <a:xfrm>
              <a:off x="8829166" y="306062"/>
              <a:ext cx="20239"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948;p4"/>
            <p:cNvSpPr/>
            <p:nvPr/>
          </p:nvSpPr>
          <p:spPr>
            <a:xfrm>
              <a:off x="8772019" y="310824"/>
              <a:ext cx="19049" cy="15476"/>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949;p4"/>
            <p:cNvSpPr/>
            <p:nvPr/>
          </p:nvSpPr>
          <p:spPr>
            <a:xfrm>
              <a:off x="8750588" y="360825"/>
              <a:ext cx="20239" cy="1547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950;p4"/>
            <p:cNvSpPr/>
            <p:nvPr/>
          </p:nvSpPr>
          <p:spPr>
            <a:xfrm>
              <a:off x="8682726" y="367968"/>
              <a:ext cx="20240" cy="1547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951;p4"/>
            <p:cNvSpPr/>
            <p:nvPr/>
          </p:nvSpPr>
          <p:spPr>
            <a:xfrm>
              <a:off x="8674392" y="417969"/>
              <a:ext cx="20239" cy="15476"/>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952;p4"/>
            <p:cNvSpPr/>
            <p:nvPr/>
          </p:nvSpPr>
          <p:spPr>
            <a:xfrm>
              <a:off x="8619626" y="423922"/>
              <a:ext cx="20239" cy="14286"/>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953;p4"/>
            <p:cNvSpPr/>
            <p:nvPr/>
          </p:nvSpPr>
          <p:spPr>
            <a:xfrm>
              <a:off x="8617245" y="483447"/>
              <a:ext cx="20239" cy="1547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954;p4"/>
            <p:cNvSpPr/>
            <p:nvPr/>
          </p:nvSpPr>
          <p:spPr>
            <a:xfrm>
              <a:off x="8560098" y="472732"/>
              <a:ext cx="19049" cy="15476"/>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955;p4"/>
            <p:cNvSpPr/>
            <p:nvPr/>
          </p:nvSpPr>
          <p:spPr>
            <a:xfrm>
              <a:off x="8554145" y="529877"/>
              <a:ext cx="20240"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956;p4"/>
            <p:cNvSpPr/>
            <p:nvPr/>
          </p:nvSpPr>
          <p:spPr>
            <a:xfrm>
              <a:off x="8493426" y="527496"/>
              <a:ext cx="20239"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957;p4"/>
            <p:cNvSpPr/>
            <p:nvPr/>
          </p:nvSpPr>
          <p:spPr>
            <a:xfrm>
              <a:off x="8501760" y="585830"/>
              <a:ext cx="20240" cy="1547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958;p4"/>
            <p:cNvSpPr/>
            <p:nvPr/>
          </p:nvSpPr>
          <p:spPr>
            <a:xfrm>
              <a:off x="8446994" y="569163"/>
              <a:ext cx="20240"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2" name="Google Shape;959;p4"/>
            <p:cNvSpPr/>
            <p:nvPr/>
          </p:nvSpPr>
          <p:spPr>
            <a:xfrm>
              <a:off x="8423183" y="629879"/>
              <a:ext cx="20240" cy="15476"/>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3" name="Google Shape;960;p4"/>
            <p:cNvSpPr/>
            <p:nvPr/>
          </p:nvSpPr>
          <p:spPr>
            <a:xfrm>
              <a:off x="8947031" y="412017"/>
              <a:ext cx="20240"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961;p4"/>
            <p:cNvSpPr/>
            <p:nvPr/>
          </p:nvSpPr>
          <p:spPr>
            <a:xfrm>
              <a:off x="8952984" y="485828"/>
              <a:ext cx="19049" cy="15477"/>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962;p4"/>
            <p:cNvSpPr/>
            <p:nvPr/>
          </p:nvSpPr>
          <p:spPr>
            <a:xfrm>
              <a:off x="8902981" y="506067"/>
              <a:ext cx="19049" cy="16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6" name="Google Shape;963;p4"/>
            <p:cNvSpPr/>
            <p:nvPr/>
          </p:nvSpPr>
          <p:spPr>
            <a:xfrm>
              <a:off x="8912505" y="579878"/>
              <a:ext cx="21430" cy="16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7" name="Google Shape;964;p4"/>
            <p:cNvSpPr/>
            <p:nvPr/>
          </p:nvSpPr>
          <p:spPr>
            <a:xfrm>
              <a:off x="8863692" y="601307"/>
              <a:ext cx="20240"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965;p4"/>
            <p:cNvSpPr/>
            <p:nvPr/>
          </p:nvSpPr>
          <p:spPr>
            <a:xfrm>
              <a:off x="8876788" y="660832"/>
              <a:ext cx="20239"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966;p4"/>
            <p:cNvSpPr/>
            <p:nvPr/>
          </p:nvSpPr>
          <p:spPr>
            <a:xfrm>
              <a:off x="8822022" y="679880"/>
              <a:ext cx="19049" cy="15476"/>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0" name="Google Shape;967;p4"/>
            <p:cNvSpPr/>
            <p:nvPr/>
          </p:nvSpPr>
          <p:spPr>
            <a:xfrm>
              <a:off x="8831547" y="741786"/>
              <a:ext cx="20239"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1" name="Google Shape;968;p4"/>
            <p:cNvSpPr/>
            <p:nvPr/>
          </p:nvSpPr>
          <p:spPr>
            <a:xfrm>
              <a:off x="8781543" y="745357"/>
              <a:ext cx="21430" cy="1547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2" name="Google Shape;969;p4"/>
            <p:cNvSpPr/>
            <p:nvPr/>
          </p:nvSpPr>
          <p:spPr>
            <a:xfrm>
              <a:off x="8783924" y="821549"/>
              <a:ext cx="20239" cy="1547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970;p4"/>
            <p:cNvSpPr/>
            <p:nvPr/>
          </p:nvSpPr>
          <p:spPr>
            <a:xfrm>
              <a:off x="8732729" y="826311"/>
              <a:ext cx="20240" cy="1547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4" name="Google Shape;971;p4"/>
            <p:cNvSpPr/>
            <p:nvPr/>
          </p:nvSpPr>
          <p:spPr>
            <a:xfrm>
              <a:off x="8718443" y="900122"/>
              <a:ext cx="21430" cy="15477"/>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5" name="Google Shape;972;p4"/>
            <p:cNvSpPr/>
            <p:nvPr/>
          </p:nvSpPr>
          <p:spPr>
            <a:xfrm>
              <a:off x="8967271" y="357253"/>
              <a:ext cx="21430" cy="16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6" name="Google Shape;973;p4"/>
            <p:cNvSpPr/>
            <p:nvPr/>
          </p:nvSpPr>
          <p:spPr>
            <a:xfrm>
              <a:off x="8947031" y="195345"/>
              <a:ext cx="20240" cy="1547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7" name="Google Shape;974;p4"/>
            <p:cNvSpPr/>
            <p:nvPr/>
          </p:nvSpPr>
          <p:spPr>
            <a:xfrm>
              <a:off x="9017275" y="226298"/>
              <a:ext cx="21430" cy="16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8" name="Google Shape;975;p4"/>
            <p:cNvSpPr/>
            <p:nvPr/>
          </p:nvSpPr>
          <p:spPr>
            <a:xfrm>
              <a:off x="8995845" y="147725"/>
              <a:ext cx="21430" cy="1547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9" name="Google Shape;976;p4"/>
            <p:cNvSpPr/>
            <p:nvPr/>
          </p:nvSpPr>
          <p:spPr>
            <a:xfrm>
              <a:off x="9023227" y="119153"/>
              <a:ext cx="20240"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230" name="Google Shape;977;p4"/>
          <p:cNvGrpSpPr>
            <a:grpSpLocks/>
          </p:cNvGrpSpPr>
          <p:nvPr/>
        </p:nvGrpSpPr>
        <p:grpSpPr bwMode="auto">
          <a:xfrm rot="-5400000">
            <a:off x="9285288" y="125412"/>
            <a:ext cx="215900" cy="193675"/>
            <a:chOff x="7737341" y="1046941"/>
            <a:chExt cx="161913" cy="145916"/>
          </a:xfrm>
        </p:grpSpPr>
        <p:sp>
          <p:nvSpPr>
            <p:cNvPr id="231" name="Google Shape;978;p4"/>
            <p:cNvSpPr/>
            <p:nvPr/>
          </p:nvSpPr>
          <p:spPr>
            <a:xfrm>
              <a:off x="7743293" y="1141428"/>
              <a:ext cx="67861"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32" name="Google Shape;979;p4"/>
            <p:cNvSpPr/>
            <p:nvPr/>
          </p:nvSpPr>
          <p:spPr>
            <a:xfrm>
              <a:off x="7795677" y="1046941"/>
              <a:ext cx="67861"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33" name="Google Shape;980;p4"/>
            <p:cNvSpPr/>
            <p:nvPr/>
          </p:nvSpPr>
          <p:spPr>
            <a:xfrm>
              <a:off x="7837345" y="1141427"/>
              <a:ext cx="67860"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421061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171268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99108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0675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5931539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853169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203550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852016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5.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808" r:id="rId3"/>
    <p:sldLayoutId id="2147483807" r:id="rId4"/>
    <p:sldLayoutId id="2147483805" r:id="rId5"/>
    <p:sldLayoutId id="2147483651" r:id="rId6"/>
    <p:sldLayoutId id="2147483652" r:id="rId7"/>
    <p:sldLayoutId id="2147483653" r:id="rId8"/>
    <p:sldLayoutId id="2147483654" r:id="rId9"/>
    <p:sldLayoutId id="2147483655" r:id="rId10"/>
    <p:sldLayoutId id="2147483798" r:id="rId11"/>
    <p:sldLayoutId id="2147483795" r:id="rId12"/>
    <p:sldLayoutId id="2147483791" r:id="rId13"/>
    <p:sldLayoutId id="2147483790" r:id="rId14"/>
    <p:sldLayoutId id="2147483789" r:id="rId15"/>
    <p:sldLayoutId id="2147483788" r:id="rId16"/>
    <p:sldLayoutId id="2147483787" r:id="rId17"/>
    <p:sldLayoutId id="2147483786" r:id="rId18"/>
    <p:sldLayoutId id="2147483785" r:id="rId19"/>
    <p:sldLayoutId id="2147483784" r:id="rId20"/>
    <p:sldLayoutId id="2147483783" r:id="rId21"/>
    <p:sldLayoutId id="2147483782" r:id="rId22"/>
    <p:sldLayoutId id="2147483781" r:id="rId23"/>
    <p:sldLayoutId id="2147483780" r:id="rId24"/>
    <p:sldLayoutId id="2147483656" r:id="rId25"/>
    <p:sldLayoutId id="2147483657" r:id="rId26"/>
    <p:sldLayoutId id="2147483658" r:id="rId27"/>
    <p:sldLayoutId id="2147483659" r:id="rId28"/>
    <p:sldLayoutId id="2147483799" r:id="rId29"/>
    <p:sldLayoutId id="2147483800" r:id="rId30"/>
    <p:sldLayoutId id="2147483802" r:id="rId31"/>
    <p:sldLayoutId id="2147483813" r:id="rId32"/>
    <p:sldLayoutId id="2147483812" r:id="rId33"/>
    <p:sldLayoutId id="2147483811" r:id="rId34"/>
    <p:sldLayoutId id="2147483810" r:id="rId35"/>
    <p:sldLayoutId id="2147483803" r:id="rId36"/>
    <p:sldLayoutId id="2147483804" r:id="rId3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92" r:id="rId8"/>
    <p:sldLayoutId id="2147483728" r:id="rId9"/>
    <p:sldLayoutId id="2147483729" r:id="rId10"/>
    <p:sldLayoutId id="21474838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2022/9/25</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94" r:id="rId8"/>
    <p:sldLayoutId id="2147483793"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79"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25/9/2022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25/9/2022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809" r:id="rId3"/>
    <p:sldLayoutId id="2147483806" r:id="rId4"/>
    <p:sldLayoutId id="2147483797" r:id="rId5"/>
    <p:sldLayoutId id="2147483796" r:id="rId6"/>
    <p:sldLayoutId id="2147483778" r:id="rId7"/>
    <p:sldLayoutId id="214748377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png"/><Relationship Id="rId18" Type="http://schemas.openxmlformats.org/officeDocument/2006/relationships/slide" Target="slide5.xml"/><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95.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image" Target="../media/image22.gif"/><Relationship Id="rId19"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1.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50.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50.jpeg"/><Relationship Id="rId5" Type="http://schemas.openxmlformats.org/officeDocument/2006/relationships/image" Target="../media/image51.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58.jp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1.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61.jp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png"/><Relationship Id="rId7" Type="http://schemas.openxmlformats.org/officeDocument/2006/relationships/diagramColors" Target="../diagrams/colors2.xml"/><Relationship Id="rId2" Type="http://schemas.openxmlformats.org/officeDocument/2006/relationships/image" Target="../media/image34.png"/><Relationship Id="rId1" Type="http://schemas.openxmlformats.org/officeDocument/2006/relationships/slideLayout" Target="../slideLayouts/slideLayout89.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895600" y="-76200"/>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693241"/>
            <a:ext cx="12165623" cy="5978560"/>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550" dirty="0">
                <a:solidFill>
                  <a:srgbClr val="002060"/>
                </a:solidFill>
                <a:latin typeface="+mj-lt"/>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vi-VN" sz="2550" dirty="0">
                <a:solidFill>
                  <a:srgbClr val="002060"/>
                </a:solidFill>
                <a:latin typeface="+mj-lt"/>
              </a:rPr>
              <a:t>Mùa 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Times New Roman" panose="02020603050405020304" pitchFamily="18" charset="0"/>
                <a:cs typeface="Times New Roman" panose="02020603050405020304" pitchFamily="18" charset="0"/>
              </a:rPr>
              <a:t> </a:t>
            </a:r>
            <a:r>
              <a:rPr lang="vi-VN" sz="2550" dirty="0">
                <a:solidFill>
                  <a:srgbClr val="002060"/>
                </a:solidFill>
                <a:latin typeface="+mj-lt"/>
              </a:rPr>
              <a:t>khác nhau thật là thích!</a:t>
            </a:r>
          </a:p>
          <a:p>
            <a:pPr algn="just"/>
            <a:r>
              <a:rPr lang="en-US" sz="2550" dirty="0">
                <a:solidFill>
                  <a:srgbClr val="002060"/>
                </a:solidFill>
                <a:latin typeface="+mj-lt"/>
              </a:rPr>
              <a:t>	</a:t>
            </a:r>
            <a:r>
              <a:rPr lang="vi-VN" sz="2550" dirty="0">
                <a:solidFill>
                  <a:srgbClr val="002060"/>
                </a:solidFill>
                <a:latin typeface="+mj-lt"/>
              </a:rPr>
              <a:t>Mùa hè của Diệu là những lần đến</a:t>
            </a:r>
            <a:r>
              <a:rPr lang="en-US" sz="2550" dirty="0">
                <a:solidFill>
                  <a:srgbClr val="002060"/>
                </a:solidFill>
                <a:latin typeface="+mj-lt"/>
              </a:rPr>
              <a:t> </a:t>
            </a:r>
            <a:r>
              <a:rPr lang="en-US" sz="2550" dirty="0" err="1">
                <a:solidFill>
                  <a:srgbClr val="002060"/>
                </a:solidFill>
                <a:latin typeface="+mj-lt"/>
              </a:rPr>
              <a:t>ch</a:t>
            </a:r>
            <a:r>
              <a:rPr lang="vi-VN" sz="2550" dirty="0">
                <a:solidFill>
                  <a:srgbClr val="002060"/>
                </a:solidFill>
                <a:latin typeface="+mj-lt"/>
              </a:rPr>
              <a:t>ơ</a:t>
            </a:r>
            <a:r>
              <a:rPr lang="en-US" sz="2550" dirty="0">
                <a:solidFill>
                  <a:srgbClr val="002060"/>
                </a:solidFill>
                <a:latin typeface="+mj-lt"/>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vi-VN" sz="2550" dirty="0">
                <a:solidFill>
                  <a:srgbClr val="002060"/>
                </a:solidFill>
                <a:latin typeface="+mj-lt"/>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vi-VN" sz="2550" dirty="0">
                <a:solidFill>
                  <a:srgbClr val="002060"/>
                </a:solidFill>
                <a:latin typeface="+mj-lt"/>
              </a:rPr>
              <a:t>Tạm biệt mùa hè, mai Diệu sẽ bước vào năm học mới…</a:t>
            </a:r>
          </a:p>
          <a:p>
            <a:pPr algn="r"/>
            <a:r>
              <a:rPr lang="vi-VN" sz="2550" dirty="0">
                <a:solidFill>
                  <a:srgbClr val="002060"/>
                </a:solidFill>
                <a:latin typeface="+mj-lt"/>
              </a:rPr>
              <a:t>(Theo Vũ Thị Huyền Trang)</a:t>
            </a: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1: </a:t>
            </a:r>
            <a:r>
              <a:rPr lang="en-US" sz="2800" dirty="0" err="1">
                <a:solidFill>
                  <a:srgbClr val="F79646">
                    <a:lumMod val="50000"/>
                  </a:srgbClr>
                </a:solidFill>
                <a:latin typeface="Times New Roman" panose="02020603050405020304" pitchFamily="18" charset="0"/>
                <a:cs typeface="Times New Roman" panose="02020603050405020304" pitchFamily="18" charset="0"/>
              </a:rPr>
              <a:t>Từ</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đầu</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nhỉ</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2: </a:t>
            </a:r>
            <a:r>
              <a:rPr lang="en-US" sz="2800" dirty="0" err="1">
                <a:solidFill>
                  <a:srgbClr val="F79646">
                    <a:lumMod val="50000"/>
                  </a:srgbClr>
                </a:solidFill>
                <a:latin typeface="Times New Roman" panose="02020603050405020304" pitchFamily="18" charset="0"/>
                <a:cs typeface="Times New Roman" panose="02020603050405020304" pitchFamily="18" charset="0"/>
              </a:rPr>
              <a:t>Tiếp</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theo</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58029" y="3048000"/>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3: </a:t>
            </a:r>
            <a:r>
              <a:rPr lang="en-US" sz="2800" dirty="0" err="1">
                <a:solidFill>
                  <a:srgbClr val="F79646">
                    <a:lumMod val="50000"/>
                  </a:srgbClr>
                </a:solidFill>
                <a:latin typeface="Times New Roman" panose="02020603050405020304" pitchFamily="18" charset="0"/>
                <a:cs typeface="Times New Roman" panose="02020603050405020304" pitchFamily="18" charset="0"/>
              </a:rPr>
              <a:t>Tiếp</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theo</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4: </a:t>
            </a:r>
            <a:r>
              <a:rPr lang="en-US" sz="2800" dirty="0" err="1">
                <a:solidFill>
                  <a:srgbClr val="F79646">
                    <a:lumMod val="50000"/>
                  </a:srgbClr>
                </a:solidFill>
                <a:latin typeface="Times New Roman" panose="02020603050405020304" pitchFamily="18" charset="0"/>
                <a:cs typeface="Times New Roman" panose="02020603050405020304" pitchFamily="18" charset="0"/>
              </a:rPr>
              <a:t>Tiếp</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theo</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5: </a:t>
            </a:r>
            <a:r>
              <a:rPr lang="en-US" sz="2800" dirty="0" err="1">
                <a:solidFill>
                  <a:srgbClr val="F79646">
                    <a:lumMod val="50000"/>
                  </a:srgbClr>
                </a:solidFill>
                <a:latin typeface="Times New Roman" panose="02020603050405020304" pitchFamily="18" charset="0"/>
                <a:cs typeface="Times New Roman" panose="02020603050405020304" pitchFamily="18" charset="0"/>
              </a:rPr>
              <a:t>Phần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còn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lại</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Chia </a:t>
            </a:r>
            <a:r>
              <a:rPr lang="en-US" sz="3200" b="1" dirty="0" err="1">
                <a:solidFill>
                  <a:srgbClr val="008000"/>
                </a:solidFill>
                <a:latin typeface="Times New Roman" panose="02020603050405020304" pitchFamily="18" charset="0"/>
                <a:cs typeface="Times New Roman" panose="02020603050405020304" pitchFamily="18" charset="0"/>
              </a:rPr>
              <a:t>đoạn</a:t>
            </a:r>
            <a:endParaRPr lang="en-US" sz="3200" b="1" dirty="0">
              <a:solidFill>
                <a:srgbClr val="008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2" name="Google Shape;7902;p32"/>
          <p:cNvSpPr txBox="1">
            <a:spLocks noGrp="1"/>
          </p:cNvSpPr>
          <p:nvPr>
            <p:ph type="title"/>
          </p:nvPr>
        </p:nvSpPr>
        <p:spPr>
          <a:xfrm>
            <a:off x="1577975" y="889000"/>
            <a:ext cx="9351963" cy="1073150"/>
          </a:xfrm>
        </p:spPr>
        <p:txBody>
          <a:bodyPr lIns="121598" tIns="121598" rIns="121598" bIns="121598" anchor="b"/>
          <a:lstStyle/>
          <a:p>
            <a:pPr>
              <a:defRPr/>
            </a:pPr>
            <a:r>
              <a:rPr lang="en-US" sz="6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2637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F9AC805C-20B9-D478-A468-ED6319489366}"/>
              </a:ext>
            </a:extLst>
          </p:cNvPr>
          <p:cNvSpPr txBox="1"/>
          <p:nvPr/>
        </p:nvSpPr>
        <p:spPr>
          <a:xfrm>
            <a:off x="2895600" y="-190324"/>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485537"/>
            <a:ext cx="12165623" cy="6524863"/>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vi-VN" sz="2550" dirty="0" smtClean="0">
                <a:solidFill>
                  <a:srgbClr val="002060"/>
                </a:solidFill>
                <a:latin typeface="+mj-lt"/>
              </a:rPr>
              <a:t>Đêm </a:t>
            </a:r>
            <a:r>
              <a:rPr lang="vi-VN" sz="2550" dirty="0">
                <a:solidFill>
                  <a:srgbClr val="002060"/>
                </a:solidFill>
                <a:latin typeface="+mj-lt"/>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 </a:t>
            </a:r>
            <a:r>
              <a:rPr lang="vi-VN" sz="2550" dirty="0" smtClean="0">
                <a:solidFill>
                  <a:srgbClr val="002060"/>
                </a:solidFill>
                <a:latin typeface="+mj-lt"/>
              </a:rPr>
              <a:t>Mùa </a:t>
            </a:r>
            <a:r>
              <a:rPr lang="vi-VN" sz="2550" dirty="0">
                <a:solidFill>
                  <a:srgbClr val="002060"/>
                </a:solidFill>
                <a:latin typeface="+mj-lt"/>
              </a:rPr>
              <a:t>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mj-lt"/>
              </a:rPr>
              <a:t> khác nhau thật là thích!</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 </a:t>
            </a:r>
            <a:r>
              <a:rPr lang="vi-VN" sz="2550" dirty="0" smtClean="0">
                <a:solidFill>
                  <a:srgbClr val="002060"/>
                </a:solidFill>
                <a:latin typeface="+mj-lt"/>
              </a:rPr>
              <a:t>Mùa </a:t>
            </a:r>
            <a:r>
              <a:rPr lang="vi-VN" sz="2550" dirty="0">
                <a:solidFill>
                  <a:srgbClr val="002060"/>
                </a:solidFill>
                <a:latin typeface="+mj-lt"/>
              </a:rPr>
              <a:t>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(4) </a:t>
            </a:r>
            <a:r>
              <a:rPr lang="vi-VN" sz="2550" dirty="0" smtClean="0">
                <a:solidFill>
                  <a:srgbClr val="002060"/>
                </a:solidFill>
                <a:latin typeface="+mj-lt"/>
              </a:rPr>
              <a:t>Mùa </a:t>
            </a:r>
            <a:r>
              <a:rPr lang="vi-VN" sz="2550" dirty="0">
                <a:solidFill>
                  <a:srgbClr val="002060"/>
                </a:solidFill>
                <a:latin typeface="+mj-lt"/>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(5) </a:t>
            </a:r>
            <a:r>
              <a:rPr lang="vi-VN" sz="2550" dirty="0" smtClean="0">
                <a:solidFill>
                  <a:srgbClr val="002060"/>
                </a:solidFill>
                <a:latin typeface="+mj-lt"/>
              </a:rPr>
              <a:t>Tạm </a:t>
            </a:r>
            <a:r>
              <a:rPr lang="vi-VN" sz="2550" dirty="0">
                <a:solidFill>
                  <a:srgbClr val="002060"/>
                </a:solidFill>
                <a:latin typeface="+mj-lt"/>
              </a:rPr>
              <a:t>biệt mùa hè, mai Diệu sẽ bước vào năm học mới…</a:t>
            </a:r>
          </a:p>
          <a:p>
            <a:pPr algn="r"/>
            <a:r>
              <a:rPr lang="vi-VN" sz="2550" dirty="0">
                <a:solidFill>
                  <a:srgbClr val="002060"/>
                </a:solidFill>
                <a:latin typeface="+mj-lt"/>
              </a:rPr>
              <a:t>(Theo Vũ Thị Huyền Trang)</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52399" y="23446"/>
            <a:ext cx="838200" cy="762066"/>
          </a:xfrm>
          <a:prstGeom prst="rect">
            <a:avLst/>
          </a:prstGeom>
        </p:spPr>
      </p:pic>
    </p:spTree>
    <p:extLst>
      <p:ext uri="{BB962C8B-B14F-4D97-AF65-F5344CB8AC3E}">
        <p14:creationId xmlns:p14="http://schemas.microsoft.com/office/powerpoint/2010/main" val="2086985478"/>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 name="TextBox 1">
            <a:extLst>
              <a:ext uri="{FF2B5EF4-FFF2-40B4-BE49-F238E27FC236}">
                <a16:creationId xmlns:a16="http://schemas.microsoft.com/office/drawing/2014/main" id="{0D7C481D-9F00-D299-F369-9F39BAA96B6B}"/>
              </a:ext>
            </a:extLst>
          </p:cNvPr>
          <p:cNvSpPr txBox="1"/>
          <p:nvPr/>
        </p:nvSpPr>
        <p:spPr>
          <a:xfrm>
            <a:off x="1600200" y="1790699"/>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Times New Roman" panose="02020603050405020304" pitchFamily="18" charset="0"/>
                <a:cs typeface="Times New Roman" panose="02020603050405020304" pitchFamily="18" charset="0"/>
              </a:rPr>
              <a:t>Diệu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bác</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cua</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cũng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mua</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kẹo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bột</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cái</a:t>
            </a:r>
            <a:r>
              <a:rPr lang="en-US" sz="2800" dirty="0">
                <a:solidFill>
                  <a:srgbClr val="002060"/>
                </a:solidFill>
                <a:latin typeface="Times New Roman" panose="02020603050405020304" pitchFamily="18" charset="0"/>
                <a:cs typeface="Times New Roman" panose="02020603050405020304" pitchFamily="18" charset="0"/>
              </a:rPr>
              <a:t> bánh </a:t>
            </a:r>
            <a:r>
              <a:rPr lang="en-US" sz="2800" dirty="0" err="1">
                <a:solidFill>
                  <a:srgbClr val="002060"/>
                </a:solidFill>
                <a:latin typeface="Times New Roman" panose="02020603050405020304" pitchFamily="18" charset="0"/>
                <a:cs typeface="Times New Roman" panose="02020603050405020304" pitchFamily="18" charset="0"/>
              </a:rPr>
              <a:t>mì</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1600200" y="1676400"/>
            <a:ext cx="65484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Tảo</a:t>
            </a:r>
            <a:r>
              <a:rPr kumimoji="0" lang="en-US" sz="32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tần</a:t>
            </a:r>
            <a:r>
              <a:rPr kumimoji="0" lang="en-US" sz="32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lang="vi-VN" sz="3200" dirty="0">
                <a:solidFill>
                  <a:srgbClr val="00B0F0"/>
                </a:solidFill>
                <a:latin typeface="Times New Roman" panose="02020603050405020304" pitchFamily="18" charset="0"/>
                <a:cs typeface="Times New Roman" panose="02020603050405020304" pitchFamily="18"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Times New Roman" panose="02020603050405020304" pitchFamily="18" charset="0"/>
                <a:cs typeface="Times New Roman" panose="02020603050405020304" pitchFamily="18" charset="0"/>
              </a:rPr>
              <a:t>Giải</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nghĩa</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từ</a:t>
            </a:r>
            <a:endParaRPr lang="en-US" sz="3600" b="1" dirty="0">
              <a:solidFill>
                <a:srgbClr val="008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2" name="Google Shape;7902;p32"/>
          <p:cNvSpPr txBox="1">
            <a:spLocks noGrp="1"/>
          </p:cNvSpPr>
          <p:nvPr>
            <p:ph type="title"/>
          </p:nvPr>
        </p:nvSpPr>
        <p:spPr>
          <a:xfrm>
            <a:off x="1577975" y="889000"/>
            <a:ext cx="9351963" cy="1073150"/>
          </a:xfrm>
        </p:spPr>
        <p:txBody>
          <a:bodyPr lIns="121598" tIns="121598" rIns="121598" bIns="121598" anchor="b"/>
          <a:lstStyle/>
          <a:p>
            <a:pPr>
              <a:defRPr/>
            </a:pPr>
            <a:r>
              <a:rPr lang="en-US" sz="6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NHÓM</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2824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600" y="2073275"/>
            <a:ext cx="3584575" cy="646113"/>
          </a:xfrm>
          <a:prstGeom prst="rect">
            <a:avLst/>
          </a:prstGeom>
          <a:noFill/>
        </p:spPr>
        <p:txBody>
          <a:bodyPr>
            <a:spAutoFit/>
          </a:bodyPr>
          <a:lstStyle/>
          <a:p>
            <a:pPr algn="dist" eaLnBrk="1" fontAlgn="auto" hangingPunct="1">
              <a:spcBef>
                <a:spcPts val="0"/>
              </a:spcBef>
              <a:spcAft>
                <a:spcPts val="0"/>
              </a:spcAft>
              <a:defRPr/>
            </a:pPr>
            <a:r>
              <a:rPr lang="en-US" altLang="zh-CN" sz="36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lang="en-US" altLang="zh-CN" sz="3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lang="en-US" altLang="zh-CN" sz="3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lang="zh-CN" altLang="en-US" sz="3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388938"/>
            <a:ext cx="2038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t="3540"/>
          <a:stretch>
            <a:fillRect/>
          </a:stretch>
        </p:blipFill>
        <p:spPr bwMode="auto">
          <a:xfrm>
            <a:off x="5054600" y="393700"/>
            <a:ext cx="46863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5054600" y="3389313"/>
            <a:ext cx="4437063" cy="2463800"/>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3618"/>
            </a:xfrm>
            <a:prstGeom prst="roundRect">
              <a:avLst>
                <a:gd name="adj" fmla="val 7790"/>
              </a:avLst>
            </a:prstGeom>
            <a:solidFill>
              <a:srgbClr val="CCFFCC">
                <a:alpha val="55000"/>
              </a:srgbClr>
            </a:solidFill>
            <a:ln>
              <a:noFill/>
            </a:ln>
          </p:spPr>
          <p:txBody>
            <a:bodyPr>
              <a:spAutoFit/>
            </a:bodyPr>
            <a:lstStyle/>
            <a:p>
              <a:pPr algn="ctr" eaLnBrk="1" fontAlgn="auto" hangingPunct="1">
                <a:lnSpc>
                  <a:spcPct val="150000"/>
                </a:lnSpc>
                <a:spcBef>
                  <a:spcPts val="0"/>
                </a:spcBef>
                <a:spcAft>
                  <a:spcPts val="0"/>
                </a:spcAft>
                <a:buSzPts val="2800"/>
                <a:defRPr/>
              </a:pPr>
              <a:endParaRPr lang="en-US" sz="2800" b="1">
                <a:ln w="28575">
                  <a:solidFill>
                    <a:prstClr val="white"/>
                  </a:solidFill>
                </a:ln>
                <a:solidFill>
                  <a:srgbClr val="006600"/>
                </a:solidFill>
                <a:latin typeface="Times New Roman" panose="02020603050405020304" pitchFamily="18" charset="0"/>
                <a:cs typeface="Times New Roman" panose="02020603050405020304" pitchFamily="18" charset="0"/>
              </a:endParaRPr>
            </a:p>
          </p:txBody>
        </p:sp>
        <p:pic>
          <p:nvPicPr>
            <p:cNvPr id="12596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081" y="920215"/>
              <a:ext cx="4973402" cy="250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3879850"/>
            <a:ext cx="17621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9074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F9AC805C-20B9-D478-A468-ED6319489366}"/>
              </a:ext>
            </a:extLst>
          </p:cNvPr>
          <p:cNvSpPr txBox="1"/>
          <p:nvPr/>
        </p:nvSpPr>
        <p:spPr>
          <a:xfrm>
            <a:off x="2895600" y="-190324"/>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485537"/>
            <a:ext cx="12165623" cy="6524863"/>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vi-VN" sz="2550" dirty="0" smtClean="0">
                <a:solidFill>
                  <a:srgbClr val="002060"/>
                </a:solidFill>
                <a:latin typeface="+mj-lt"/>
              </a:rPr>
              <a:t>Đêm </a:t>
            </a:r>
            <a:r>
              <a:rPr lang="vi-VN" sz="2550" dirty="0">
                <a:solidFill>
                  <a:srgbClr val="002060"/>
                </a:solidFill>
                <a:latin typeface="+mj-lt"/>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 </a:t>
            </a:r>
            <a:r>
              <a:rPr lang="vi-VN" sz="2550" dirty="0" smtClean="0">
                <a:solidFill>
                  <a:srgbClr val="002060"/>
                </a:solidFill>
                <a:latin typeface="+mj-lt"/>
              </a:rPr>
              <a:t>Mùa </a:t>
            </a:r>
            <a:r>
              <a:rPr lang="vi-VN" sz="2550" dirty="0">
                <a:solidFill>
                  <a:srgbClr val="002060"/>
                </a:solidFill>
                <a:latin typeface="+mj-lt"/>
              </a:rPr>
              <a:t>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mj-lt"/>
              </a:rPr>
              <a:t>cây</a:t>
            </a:r>
            <a:r>
              <a:rPr lang="en-US" sz="2550" dirty="0">
                <a:solidFill>
                  <a:srgbClr val="002060"/>
                </a:solidFill>
                <a:latin typeface="+mj-lt"/>
              </a:rPr>
              <a:t> </a:t>
            </a:r>
            <a:r>
              <a:rPr lang="en-US" sz="2550" dirty="0" err="1">
                <a:solidFill>
                  <a:srgbClr val="002060"/>
                </a:solidFill>
                <a:latin typeface="+mj-lt"/>
              </a:rPr>
              <a:t>trái</a:t>
            </a:r>
            <a:r>
              <a:rPr lang="vi-VN" sz="2550" dirty="0">
                <a:solidFill>
                  <a:srgbClr val="002060"/>
                </a:solidFill>
                <a:latin typeface="+mj-lt"/>
              </a:rPr>
              <a:t> khác nhau thật là thích!</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 </a:t>
            </a:r>
            <a:r>
              <a:rPr lang="vi-VN" sz="2550" dirty="0" smtClean="0">
                <a:solidFill>
                  <a:srgbClr val="002060"/>
                </a:solidFill>
                <a:latin typeface="+mj-lt"/>
              </a:rPr>
              <a:t>Mùa </a:t>
            </a:r>
            <a:r>
              <a:rPr lang="vi-VN" sz="2550" dirty="0">
                <a:solidFill>
                  <a:srgbClr val="002060"/>
                </a:solidFill>
                <a:latin typeface="+mj-lt"/>
              </a:rPr>
              <a:t>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(4) </a:t>
            </a:r>
            <a:r>
              <a:rPr lang="vi-VN" sz="2550" dirty="0" smtClean="0">
                <a:solidFill>
                  <a:srgbClr val="002060"/>
                </a:solidFill>
                <a:latin typeface="+mj-lt"/>
              </a:rPr>
              <a:t>Mùa </a:t>
            </a:r>
            <a:r>
              <a:rPr lang="vi-VN" sz="2550" dirty="0">
                <a:solidFill>
                  <a:srgbClr val="002060"/>
                </a:solidFill>
                <a:latin typeface="+mj-lt"/>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(5) </a:t>
            </a:r>
            <a:r>
              <a:rPr lang="vi-VN" sz="2550" dirty="0" smtClean="0">
                <a:solidFill>
                  <a:srgbClr val="002060"/>
                </a:solidFill>
                <a:latin typeface="+mj-lt"/>
              </a:rPr>
              <a:t>Tạm </a:t>
            </a:r>
            <a:r>
              <a:rPr lang="vi-VN" sz="2550" dirty="0">
                <a:solidFill>
                  <a:srgbClr val="002060"/>
                </a:solidFill>
                <a:latin typeface="+mj-lt"/>
              </a:rPr>
              <a:t>biệt mùa hè, mai Diệu sẽ bước vào năm học mới…</a:t>
            </a:r>
          </a:p>
          <a:p>
            <a:pPr algn="r"/>
            <a:r>
              <a:rPr lang="vi-VN" sz="2550" dirty="0">
                <a:solidFill>
                  <a:srgbClr val="002060"/>
                </a:solidFill>
                <a:latin typeface="+mj-lt"/>
              </a:rPr>
              <a:t>(Theo Vũ Thị Huyền Trang)</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52399" y="23446"/>
            <a:ext cx="838200" cy="762066"/>
          </a:xfrm>
          <a:prstGeom prst="rect">
            <a:avLst/>
          </a:prstGeom>
        </p:spPr>
      </p:pic>
    </p:spTree>
    <p:extLst>
      <p:ext uri="{BB962C8B-B14F-4D97-AF65-F5344CB8AC3E}">
        <p14:creationId xmlns:p14="http://schemas.microsoft.com/office/powerpoint/2010/main" val="34219258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2" name="Google Shape;7902;p32"/>
          <p:cNvSpPr txBox="1">
            <a:spLocks noGrp="1"/>
          </p:cNvSpPr>
          <p:nvPr>
            <p:ph type="title"/>
          </p:nvPr>
        </p:nvSpPr>
        <p:spPr>
          <a:xfrm>
            <a:off x="1577975" y="889000"/>
            <a:ext cx="9351963" cy="1073150"/>
          </a:xfrm>
        </p:spPr>
        <p:txBody>
          <a:bodyPr lIns="121598" tIns="121598" rIns="121598" bIns="121598" anchor="b"/>
          <a:lstStyle/>
          <a:p>
            <a:pPr>
              <a:defRPr/>
            </a:pP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0760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1: V</a:t>
            </a:r>
            <a:r>
              <a:rPr lang="vi-VN"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ì sao đêm trước ngày khai giảng, Diệu nằm mãi không ngủ được?</a:t>
            </a:r>
            <a:endPar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thú</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đặc biệt thú v</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đã</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đ</a:t>
            </a:r>
            <a:r>
              <a:rPr lang="en-US" sz="2800" dirty="0" err="1" smtClean="0">
                <a:solidFill>
                  <a:srgbClr val="002060"/>
                </a:solidFill>
                <a:latin typeface="Times New Roman" panose="02020603050405020304" pitchFamily="18" charset="0"/>
                <a:cs typeface="Times New Roman" panose="02020603050405020304" pitchFamily="18" charset="0"/>
              </a:rPr>
              <a:t>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du </a:t>
            </a:r>
            <a:r>
              <a:rPr lang="en-US" sz="2800" dirty="0" err="1">
                <a:solidFill>
                  <a:srgbClr val="002060"/>
                </a:solidFill>
                <a:latin typeface="Times New Roman" panose="02020603050405020304" pitchFamily="18" charset="0"/>
                <a:cs typeface="Times New Roman" panose="02020603050405020304" pitchFamily="18" charset="0"/>
              </a:rPr>
              <a:t>lịch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đ</a:t>
            </a:r>
            <a:r>
              <a:rPr lang="en-US" sz="2800" dirty="0" err="1" smtClean="0">
                <a:solidFill>
                  <a:srgbClr val="002060"/>
                </a:solidFill>
                <a:latin typeface="Times New Roman" panose="02020603050405020304" pitchFamily="18" charset="0"/>
                <a:cs typeface="Times New Roman" panose="02020603050405020304" pitchFamily="18" charset="0"/>
              </a:rPr>
              <a:t>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ngắm</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smtClean="0">
              <a:solidFill>
                <a:srgbClr val="002060"/>
              </a:solidFill>
              <a:latin typeface="Times New Roman" panose="02020603050405020304" pitchFamily="18" charset="0"/>
              <a:cs typeface="Times New Roman" panose="02020603050405020304" pitchFamily="18" charset="0"/>
            </a:endParaRPr>
          </a:p>
          <a:p>
            <a:pPr algn="ctr"/>
            <a:r>
              <a:rPr lang="en-US" sz="2800" dirty="0" err="1" smtClean="0">
                <a:solidFill>
                  <a:srgbClr val="002060"/>
                </a:solidFill>
                <a:latin typeface="Times New Roman" panose="02020603050405020304" pitchFamily="18" charset="0"/>
                <a:cs typeface="Times New Roman" panose="02020603050405020304" pitchFamily="18" charset="0"/>
              </a:rPr>
              <a:t>núi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đ</a:t>
            </a:r>
            <a:r>
              <a:rPr lang="en-US" sz="2800" dirty="0" err="1" smtClean="0">
                <a:solidFill>
                  <a:srgbClr val="002060"/>
                </a:solidFill>
                <a:latin typeface="Times New Roman" panose="02020603050405020304" pitchFamily="18" charset="0"/>
                <a:cs typeface="Times New Roman" panose="02020603050405020304" pitchFamily="18" charset="0"/>
              </a:rPr>
              <a:t>ến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Khởi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smtClean="0">
              <a:solidFill>
                <a:srgbClr val="002060"/>
              </a:solidFill>
              <a:latin typeface="Times New Roman" panose="02020603050405020304" pitchFamily="18" charset="0"/>
              <a:cs typeface="Times New Roman" panose="02020603050405020304" pitchFamily="18" charset="0"/>
            </a:endParaRPr>
          </a:p>
          <a:p>
            <a:pPr algn="ctr"/>
            <a:r>
              <a:rPr lang="en-US" sz="2800" dirty="0" err="1" smtClean="0">
                <a:solidFill>
                  <a:srgbClr val="002060"/>
                </a:solidFill>
                <a:latin typeface="Times New Roman" panose="02020603050405020304" pitchFamily="18" charset="0"/>
                <a:cs typeface="Times New Roman" panose="02020603050405020304" pitchFamily="18" charset="0"/>
              </a:rPr>
              <a:t>ra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chợ</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8" grpId="0" animBg="1"/>
      <p:bldP spid="19" grpId="0" animBg="1"/>
      <p:bldP spid="10"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Times New Roman" panose="02020603050405020304" pitchFamily="18" charset="0"/>
                <a:ea typeface="Open Sans" panose="020B0606030504020204" pitchFamily="34" charset="0"/>
                <a:cs typeface="Times New Roman" panose="02020603050405020304" pitchFamily="18" charset="0"/>
              </a:rPr>
              <a:t>a.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Khi</a:t>
            </a:r>
            <a:r>
              <a:rPr lang="en-US" sz="2800" dirty="0">
                <a:latin typeface="Times New Roman" panose="02020603050405020304" pitchFamily="18" charset="0"/>
                <a:ea typeface="Open Sans" panose="020B0606030504020204" pitchFamily="34" charset="0"/>
                <a:cs typeface="Times New Roman" panose="02020603050405020304" pitchFamily="18" charset="0"/>
              </a:rPr>
              <a:t> ở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nhà</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cụ</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Khởi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Times New Roman" panose="02020603050405020304" pitchFamily="18" charset="0"/>
                <a:ea typeface="Open Sans" panose="020B0606030504020204" pitchFamily="34" charset="0"/>
                <a:cs typeface="Times New Roman" panose="02020603050405020304" pitchFamily="18" charset="0"/>
              </a:rPr>
              <a:t>b.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Khi</a:t>
            </a:r>
            <a:r>
              <a:rPr lang="en-US" sz="2800" dirty="0">
                <a:latin typeface="Times New Roman" panose="02020603050405020304" pitchFamily="18" charset="0"/>
                <a:ea typeface="Open Sans" panose="020B0606030504020204" pitchFamily="34" charset="0"/>
                <a:cs typeface="Times New Roman" panose="02020603050405020304" pitchFamily="18" charset="0"/>
              </a:rPr>
              <a:t> ở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góc</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chợ</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quê</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nghèo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2000" y="3114805"/>
            <a:ext cx="4797137" cy="1399870"/>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 xmlns:ask="http://schemas.microsoft.com/office/drawing/2018/sketchyshape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 ở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nhà</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cụ</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Khởi</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Diệu thường tỉ tê trò chuyện với bà</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ở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góc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chợ</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quê</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nghèo</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thấy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ười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cuộc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sống</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thấy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ươn</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g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tất</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cả</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3: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trải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Tỉ</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tê</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thích</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nhất</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trải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vừa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qua?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Vì</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sao</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896663" y="2286000"/>
            <a:ext cx="10258425" cy="1754326"/>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tâm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trạng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khai</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2093913"/>
            <a:ext cx="26304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263" y="2093913"/>
            <a:ext cx="26304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25" y="2093913"/>
            <a:ext cx="26304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2093913"/>
            <a:ext cx="26304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7902;p32"/>
          <p:cNvSpPr txBox="1">
            <a:spLocks noGrp="1"/>
          </p:cNvSpPr>
          <p:nvPr>
            <p:ph type="title"/>
          </p:nvPr>
        </p:nvSpPr>
        <p:spPr>
          <a:xfrm>
            <a:off x="3684588" y="1020763"/>
            <a:ext cx="5026025" cy="1073150"/>
          </a:xfrm>
        </p:spPr>
        <p:txBody>
          <a:bodyPr lIns="121598" tIns="121598" rIns="121598" bIns="121598" anchor="b"/>
          <a:lstStyle/>
          <a:p>
            <a:pPr>
              <a:defRPr/>
            </a:pP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64675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895600" y="-76200"/>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693241"/>
            <a:ext cx="12165623" cy="5978560"/>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550" dirty="0">
                <a:solidFill>
                  <a:srgbClr val="002060"/>
                </a:solidFill>
                <a:latin typeface="+mj-lt"/>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vi-VN" sz="2550" dirty="0">
                <a:solidFill>
                  <a:srgbClr val="002060"/>
                </a:solidFill>
                <a:latin typeface="+mj-lt"/>
              </a:rPr>
              <a:t>Mùa 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Times New Roman" panose="02020603050405020304" pitchFamily="18" charset="0"/>
                <a:cs typeface="Times New Roman" panose="02020603050405020304" pitchFamily="18" charset="0"/>
              </a:rPr>
              <a:t> </a:t>
            </a:r>
            <a:r>
              <a:rPr lang="vi-VN" sz="2550" dirty="0">
                <a:solidFill>
                  <a:srgbClr val="002060"/>
                </a:solidFill>
                <a:latin typeface="+mj-lt"/>
              </a:rPr>
              <a:t>khác nhau thật là thích!</a:t>
            </a:r>
          </a:p>
          <a:p>
            <a:pPr algn="just"/>
            <a:r>
              <a:rPr lang="en-US" sz="2550" dirty="0">
                <a:solidFill>
                  <a:srgbClr val="002060"/>
                </a:solidFill>
                <a:latin typeface="+mj-lt"/>
              </a:rPr>
              <a:t>	</a:t>
            </a:r>
            <a:r>
              <a:rPr lang="vi-VN" sz="2550" dirty="0">
                <a:solidFill>
                  <a:srgbClr val="002060"/>
                </a:solidFill>
                <a:latin typeface="+mj-lt"/>
              </a:rPr>
              <a:t>Mùa 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vi-VN" sz="2550" dirty="0">
                <a:solidFill>
                  <a:srgbClr val="002060"/>
                </a:solidFill>
                <a:latin typeface="+mj-lt"/>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vi-VN" sz="2550" dirty="0">
                <a:solidFill>
                  <a:srgbClr val="002060"/>
                </a:solidFill>
                <a:latin typeface="+mj-lt"/>
              </a:rPr>
              <a:t>Tạm biệt mùa hè, mai Diệu sẽ bước vào năm học mới…</a:t>
            </a:r>
          </a:p>
          <a:p>
            <a:pPr algn="r"/>
            <a:r>
              <a:rPr lang="vi-VN" sz="2550" dirty="0">
                <a:solidFill>
                  <a:srgbClr val="002060"/>
                </a:solidFill>
                <a:latin typeface="+mj-lt"/>
              </a:rPr>
              <a:t>(Theo Vũ Thị Huyền Trang)</a:t>
            </a:r>
          </a:p>
        </p:txBody>
      </p:sp>
    </p:spTree>
    <p:extLst>
      <p:ext uri="{BB962C8B-B14F-4D97-AF65-F5344CB8AC3E}">
        <p14:creationId xmlns:p14="http://schemas.microsoft.com/office/powerpoint/2010/main" val="996853279"/>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895600" y="-76200"/>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718" y="693241"/>
            <a:ext cx="12034082" cy="6370975"/>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550" dirty="0">
                <a:solidFill>
                  <a:srgbClr val="002060"/>
                </a:solidFill>
                <a:latin typeface="+mj-lt"/>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vi-VN" sz="2550" dirty="0">
                <a:solidFill>
                  <a:srgbClr val="002060"/>
                </a:solidFill>
                <a:latin typeface="+mj-lt"/>
              </a:rPr>
              <a:t>Mùa 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Times New Roman" panose="02020603050405020304" pitchFamily="18" charset="0"/>
                <a:cs typeface="Times New Roman" panose="02020603050405020304" pitchFamily="18" charset="0"/>
              </a:rPr>
              <a:t> </a:t>
            </a:r>
            <a:r>
              <a:rPr lang="vi-VN" sz="2550" dirty="0">
                <a:solidFill>
                  <a:srgbClr val="002060"/>
                </a:solidFill>
                <a:latin typeface="+mj-lt"/>
              </a:rPr>
              <a:t>khác nhau thật là thích!</a:t>
            </a:r>
          </a:p>
          <a:p>
            <a:pPr algn="just"/>
            <a:r>
              <a:rPr lang="en-US" sz="2550" dirty="0">
                <a:solidFill>
                  <a:srgbClr val="002060"/>
                </a:solidFill>
                <a:latin typeface="+mj-lt"/>
              </a:rPr>
              <a:t>	</a:t>
            </a:r>
            <a:r>
              <a:rPr lang="vi-VN" sz="2550" dirty="0">
                <a:solidFill>
                  <a:srgbClr val="002060"/>
                </a:solidFill>
                <a:latin typeface="+mj-lt"/>
              </a:rPr>
              <a:t>Mùa 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vi-VN" sz="2550" dirty="0">
                <a:solidFill>
                  <a:srgbClr val="002060"/>
                </a:solidFill>
                <a:latin typeface="+mj-lt"/>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vi-VN" sz="2550" dirty="0">
                <a:solidFill>
                  <a:srgbClr val="002060"/>
                </a:solidFill>
                <a:latin typeface="+mj-lt"/>
              </a:rPr>
              <a:t>Tạm biệt mùa hè, mai Diệu sẽ bước vào năm học mới…</a:t>
            </a:r>
          </a:p>
          <a:p>
            <a:pPr algn="r"/>
            <a:r>
              <a:rPr lang="vi-VN" sz="2550" dirty="0">
                <a:solidFill>
                  <a:srgbClr val="002060"/>
                </a:solidFill>
                <a:latin typeface="+mj-lt"/>
              </a:rPr>
              <a:t>(Theo Vũ Thị Huyền Trang)</a:t>
            </a:r>
          </a:p>
        </p:txBody>
      </p:sp>
      <p:cxnSp>
        <p:nvCxnSpPr>
          <p:cNvPr id="5" name="Straight Connector 4"/>
          <p:cNvCxnSpPr/>
          <p:nvPr/>
        </p:nvCxnSpPr>
        <p:spPr>
          <a:xfrm>
            <a:off x="7162800" y="1066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95600" y="1066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525000" y="144780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24200" y="182880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772400" y="2590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34600" y="304800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00200" y="34290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41910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506200" y="419100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533185" y="4953000"/>
            <a:ext cx="14302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53340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28800" y="533400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38600" y="5334000"/>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62000" y="5715000"/>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38200" y="64770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67400" y="457200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928706"/>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hè</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vừa</a:t>
            </a:r>
            <a:r>
              <a:rPr lang="en-US" sz="3600" b="1" dirty="0">
                <a:solidFill>
                  <a:srgbClr val="000000"/>
                </a:solidFill>
                <a:latin typeface="Times New Roman" panose="02020603050405020304" pitchFamily="18" charset="0"/>
                <a:cs typeface="Times New Roman" panose="02020603050405020304" pitchFamily="18" charset="0"/>
              </a:rPr>
              <a:t> qua, </a:t>
            </a:r>
            <a:r>
              <a:rPr lang="en-US" sz="3600" b="1" dirty="0" err="1">
                <a:solidFill>
                  <a:srgbClr val="000000"/>
                </a:solidFill>
                <a:latin typeface="Times New Roman" panose="02020603050405020304" pitchFamily="18" charset="0"/>
                <a:cs typeface="Times New Roman" panose="02020603050405020304" pitchFamily="18" charset="0"/>
              </a:rPr>
              <a:t>em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có</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những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trải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nghiệm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gì</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thú</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vị</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smtClean="0">
                <a:solidFill>
                  <a:schemeClr val="accent2">
                    <a:lumMod val="75000"/>
                  </a:schemeClr>
                </a:solidFill>
                <a:latin typeface="Times New Roman" panose="02020603050405020304" pitchFamily="18" charset="0"/>
                <a:cs typeface="Times New Roman" panose="02020603050405020304" pitchFamily="18" charset="0"/>
              </a:rPr>
              <a:t>Đọc</a:t>
            </a:r>
            <a:r>
              <a:rPr lang="en-US" sz="55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500" dirty="0" err="1">
                <a:solidFill>
                  <a:schemeClr val="accent2">
                    <a:lumMod val="75000"/>
                  </a:schemeClr>
                </a:solidFill>
                <a:latin typeface="Times New Roman" panose="02020603050405020304" pitchFamily="18" charset="0"/>
                <a:cs typeface="Times New Roman" panose="02020603050405020304" pitchFamily="18" charset="0"/>
              </a:rPr>
              <a:t>mở</a:t>
            </a:r>
            <a:r>
              <a:rPr lang="en-US" sz="5500" dirty="0">
                <a:solidFill>
                  <a:schemeClr val="accent2">
                    <a:lumMod val="75000"/>
                  </a:schemeClr>
                </a:solidFill>
                <a:latin typeface="Times New Roman" panose="02020603050405020304" pitchFamily="18" charset="0"/>
                <a:cs typeface="Times New Roman" panose="02020603050405020304" pitchFamily="18" charset="0"/>
              </a:rPr>
              <a:t> </a:t>
            </a:r>
            <a:r>
              <a:rPr lang="en-US" sz="5500" dirty="0" err="1">
                <a:solidFill>
                  <a:schemeClr val="accent2">
                    <a:lumMod val="75000"/>
                  </a:schemeClr>
                </a:solidFill>
                <a:latin typeface="Times New Roman" panose="02020603050405020304" pitchFamily="18" charset="0"/>
                <a:cs typeface="Times New Roman" panose="02020603050405020304" pitchFamily="18" charset="0"/>
              </a:rPr>
              <a:t>rộng</a:t>
            </a:r>
            <a:r>
              <a:rPr lang="en-US" sz="5500" dirty="0">
                <a:solidFill>
                  <a:schemeClr val="accent2">
                    <a:lumMod val="75000"/>
                  </a:schemeClr>
                </a:solidFill>
                <a:latin typeface="Times New Roman" panose="02020603050405020304" pitchFamily="18" charset="0"/>
                <a:cs typeface="Times New Roman" panose="02020603050405020304" pitchFamily="18" charset="0"/>
              </a:rPr>
              <a:t/>
            </a:r>
            <a:br>
              <a:rPr lang="en-US" sz="5500" dirty="0">
                <a:solidFill>
                  <a:schemeClr val="accent2">
                    <a:lumMod val="75000"/>
                  </a:schemeClr>
                </a:solidFill>
                <a:latin typeface="Times New Roman" panose="02020603050405020304" pitchFamily="18" charset="0"/>
                <a:cs typeface="Times New Roman" panose="02020603050405020304" pitchFamily="18" charset="0"/>
              </a:rPr>
            </a:br>
            <a:r>
              <a:rPr lang="en-US" sz="5500" dirty="0">
                <a:solidFill>
                  <a:schemeClr val="accent2">
                    <a:lumMod val="75000"/>
                  </a:schemeClr>
                </a:solidFill>
                <a:latin typeface="Times New Roman" panose="02020603050405020304" pitchFamily="18" charset="0"/>
                <a:cs typeface="Times New Roman" panose="02020603050405020304" pitchFamily="18" charset="0"/>
              </a:rPr>
              <a:t/>
            </a:r>
            <a:br>
              <a:rPr lang="en-US" sz="5500" dirty="0">
                <a:solidFill>
                  <a:schemeClr val="accent2">
                    <a:lumMod val="75000"/>
                  </a:schemeClr>
                </a:solidFill>
                <a:latin typeface="Times New Roman" panose="02020603050405020304" pitchFamily="18" charset="0"/>
                <a:cs typeface="Times New Roman" panose="02020603050405020304" pitchFamily="18" charset="0"/>
              </a:rPr>
            </a:br>
            <a:endParaRPr sz="3700" dirty="0">
              <a:latin typeface="Times New Roman" panose="02020603050405020304" pitchFamily="18" charset="0"/>
              <a:cs typeface="Times New Roman" panose="02020603050405020304" pitchFamily="18"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187186913"/>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01F5A598-72D3-4731-8AF8-2317EE7BA55E}"/>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white"/>
              </a:solidFill>
              <a:latin typeface="VNI-Avo" pitchFamily="2" charset="0"/>
            </a:endParaRPr>
          </a:p>
        </p:txBody>
      </p:sp>
      <p:sp>
        <p:nvSpPr>
          <p:cNvPr id="3" name="TextBox 2">
            <a:extLst>
              <a:ext uri="{FF2B5EF4-FFF2-40B4-BE49-F238E27FC236}">
                <a16:creationId xmlns:a16="http://schemas.microsoft.com/office/drawing/2014/main" id="{9B72FEE9-D0D9-4ABE-9096-F289C4D37381}"/>
              </a:ext>
            </a:extLst>
          </p:cNvPr>
          <p:cNvSpPr txBox="1"/>
          <p:nvPr/>
        </p:nvSpPr>
        <p:spPr>
          <a:xfrm>
            <a:off x="2265529" y="655660"/>
            <a:ext cx="9593096" cy="1877437"/>
          </a:xfrm>
          <a:prstGeom prst="rect">
            <a:avLst/>
          </a:prstGeom>
          <a:noFill/>
        </p:spPr>
        <p:txBody>
          <a:bodyPr wrap="square" lIns="91432" tIns="45718" rIns="91432" bIns="45718" rtlCol="0">
            <a:spAutoFit/>
          </a:bodyPr>
          <a:lstStyle/>
          <a:p>
            <a:pPr algn="ctr">
              <a:defRPr/>
            </a:pPr>
            <a:r>
              <a:rPr lang="vi-VN" sz="3900" dirty="0">
                <a:solidFill>
                  <a:prstClr val="black"/>
                </a:solidFill>
                <a:latin typeface="+mj-lt"/>
                <a:cs typeface="Arial" panose="020B0604020202020204" pitchFamily="34" charset="0"/>
              </a:rPr>
              <a:t>Tôi ăn trước, tôi lại ăn thừa</a:t>
            </a:r>
          </a:p>
          <a:p>
            <a:pPr algn="ctr">
              <a:defRPr/>
            </a:pPr>
            <a:r>
              <a:rPr lang="vi-VN" sz="3900" dirty="0">
                <a:solidFill>
                  <a:prstClr val="black"/>
                </a:solidFill>
                <a:latin typeface="+mj-lt"/>
                <a:cs typeface="Arial" panose="020B0604020202020204" pitchFamily="34" charset="0"/>
              </a:rPr>
              <a:t>Ngày ngày giúp chúa hầu vui nhọc nhằn.</a:t>
            </a:r>
          </a:p>
          <a:p>
            <a:pPr algn="ctr">
              <a:defRPr/>
            </a:pPr>
            <a:r>
              <a:rPr lang="vi-VN" sz="3900" dirty="0">
                <a:solidFill>
                  <a:prstClr val="black"/>
                </a:solidFill>
                <a:latin typeface="+mj-lt"/>
                <a:cs typeface="Arial" panose="020B0604020202020204" pitchFamily="34" charset="0"/>
              </a:rPr>
              <a:t>Là </a:t>
            </a:r>
            <a:r>
              <a:rPr lang="en-US" sz="3900" dirty="0" err="1" smtClean="0">
                <a:solidFill>
                  <a:prstClr val="black"/>
                </a:solidFill>
                <a:latin typeface="+mj-lt"/>
                <a:cs typeface="Arial" panose="020B0604020202020204" pitchFamily="34" charset="0"/>
              </a:rPr>
              <a:t>nghề</a:t>
            </a:r>
            <a:r>
              <a:rPr lang="en-US" sz="3900" dirty="0" smtClean="0">
                <a:solidFill>
                  <a:prstClr val="black"/>
                </a:solidFill>
                <a:latin typeface="+mj-lt"/>
                <a:cs typeface="Arial" panose="020B0604020202020204" pitchFamily="34" charset="0"/>
              </a:rPr>
              <a:t> </a:t>
            </a:r>
            <a:r>
              <a:rPr lang="en-US" sz="3900" dirty="0" err="1" smtClean="0">
                <a:solidFill>
                  <a:prstClr val="black"/>
                </a:solidFill>
                <a:latin typeface="+mj-lt"/>
                <a:cs typeface="Arial" panose="020B0604020202020204" pitchFamily="34" charset="0"/>
              </a:rPr>
              <a:t>gì</a:t>
            </a:r>
            <a:r>
              <a:rPr lang="vi-VN" sz="3900" dirty="0" smtClean="0">
                <a:solidFill>
                  <a:prstClr val="black"/>
                </a:solidFill>
                <a:latin typeface="+mj-lt"/>
                <a:cs typeface="Arial" panose="020B0604020202020204" pitchFamily="34" charset="0"/>
              </a:rPr>
              <a:t>?</a:t>
            </a:r>
            <a:endParaRPr lang="en-US" sz="3900" i="1" dirty="0">
              <a:solidFill>
                <a:prstClr val="black"/>
              </a:solidFill>
              <a:latin typeface="+mj-lt"/>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id="{39FCE1CB-A954-4DEA-BD02-7AD5F5F70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4123" y="5775960"/>
            <a:ext cx="609600" cy="609600"/>
          </a:xfrm>
          <a:prstGeom prst="rect">
            <a:avLst/>
          </a:prstGeom>
        </p:spPr>
      </p:pic>
      <p:sp>
        <p:nvSpPr>
          <p:cNvPr id="5" name="TextBox 4">
            <a:extLst>
              <a:ext uri="{FF2B5EF4-FFF2-40B4-BE49-F238E27FC236}">
                <a16:creationId xmlns:a16="http://schemas.microsoft.com/office/drawing/2014/main" id="{6BFF13C8-A44F-4E30-B71A-1B12508CA17E}"/>
              </a:ext>
            </a:extLst>
          </p:cNvPr>
          <p:cNvSpPr txBox="1"/>
          <p:nvPr/>
        </p:nvSpPr>
        <p:spPr>
          <a:xfrm>
            <a:off x="5597031" y="3206526"/>
            <a:ext cx="6014351"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bếp</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FC6FAF2-5F31-4717-A145-15453317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9" name="图片 125" descr="25c0754daaad8d11a00705a23e11c78c">
            <a:extLst>
              <a:ext uri="{FF2B5EF4-FFF2-40B4-BE49-F238E27FC236}">
                <a16:creationId xmlns:a16="http://schemas.microsoft.com/office/drawing/2014/main" id="{4142295E-A9D2-40D7-810E-1D94A6EA8B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0" name="图片 3">
            <a:extLst>
              <a:ext uri="{FF2B5EF4-FFF2-40B4-BE49-F238E27FC236}">
                <a16:creationId xmlns:a16="http://schemas.microsoft.com/office/drawing/2014/main" id="{0EDA2B35-0E10-4B8F-B314-B640AE1657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id="{5C7D6222-4559-43B3-B745-9B64141C04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4937" y="2141582"/>
            <a:ext cx="4648537" cy="3668769"/>
          </a:xfrm>
          <a:prstGeom prst="rect">
            <a:avLst/>
          </a:prstGeom>
          <a:ln>
            <a:noFill/>
          </a:ln>
          <a:effectLst>
            <a:softEdge rad="112500"/>
          </a:effectLst>
        </p:spPr>
      </p:pic>
    </p:spTree>
    <p:extLst>
      <p:ext uri="{BB962C8B-B14F-4D97-AF65-F5344CB8AC3E}">
        <p14:creationId xmlns:p14="http://schemas.microsoft.com/office/powerpoint/2010/main" val="11151472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4"/>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8B6917B2-D2EE-4DEA-A641-FA99C3573BC6}"/>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black"/>
              </a:solidFill>
              <a:latin typeface="Raleway" pitchFamily="2" charset="0"/>
            </a:endParaRPr>
          </a:p>
        </p:txBody>
      </p:sp>
      <p:sp>
        <p:nvSpPr>
          <p:cNvPr id="3" name="TextBox 2">
            <a:extLst>
              <a:ext uri="{FF2B5EF4-FFF2-40B4-BE49-F238E27FC236}">
                <a16:creationId xmlns:a16="http://schemas.microsoft.com/office/drawing/2014/main" id="{7E5CD4FC-513D-49D9-86E1-9A8876FF3BB2}"/>
              </a:ext>
            </a:extLst>
          </p:cNvPr>
          <p:cNvSpPr txBox="1"/>
          <p:nvPr/>
        </p:nvSpPr>
        <p:spPr>
          <a:xfrm>
            <a:off x="3341173" y="614745"/>
            <a:ext cx="9108003" cy="2862323"/>
          </a:xfrm>
          <a:prstGeom prst="rect">
            <a:avLst/>
          </a:prstGeom>
          <a:noFill/>
        </p:spPr>
        <p:txBody>
          <a:bodyPr wrap="square" lIns="91432" tIns="45718" rIns="91432" bIns="45718" rtlCol="0">
            <a:spAutoFit/>
          </a:bodyPr>
          <a:lstStyle/>
          <a:p>
            <a:pPr algn="ctr">
              <a:defRPr/>
            </a:pPr>
            <a:r>
              <a:rPr lang="vi-VN" sz="3600" dirty="0">
                <a:solidFill>
                  <a:prstClr val="black"/>
                </a:solidFill>
                <a:latin typeface="+mj-lt"/>
                <a:cs typeface="Arial" panose="020B0604020202020204" pitchFamily="34" charset="0"/>
              </a:rPr>
              <a:t>Cái gì mắt mũi biến đâu</a:t>
            </a:r>
          </a:p>
          <a:p>
            <a:pPr algn="ctr">
              <a:defRPr/>
            </a:pPr>
            <a:r>
              <a:rPr lang="vi-VN" sz="3600" dirty="0">
                <a:solidFill>
                  <a:prstClr val="black"/>
                </a:solidFill>
                <a:latin typeface="+mj-lt"/>
                <a:cs typeface="Arial" panose="020B0604020202020204" pitchFamily="34" charset="0"/>
              </a:rPr>
              <a:t>Có mũ đội đầu, lại có hai tai</a:t>
            </a:r>
          </a:p>
          <a:p>
            <a:pPr algn="ctr">
              <a:defRPr/>
            </a:pPr>
            <a:r>
              <a:rPr lang="vi-VN" sz="3600" dirty="0">
                <a:solidFill>
                  <a:prstClr val="black"/>
                </a:solidFill>
                <a:latin typeface="+mj-lt"/>
                <a:cs typeface="Arial" panose="020B0604020202020204" pitchFamily="34" charset="0"/>
              </a:rPr>
              <a:t>Mình tôi, chịu lửa rất tài</a:t>
            </a:r>
          </a:p>
          <a:p>
            <a:pPr algn="ctr">
              <a:defRPr/>
            </a:pPr>
            <a:r>
              <a:rPr lang="vi-VN" sz="3600" dirty="0">
                <a:solidFill>
                  <a:prstClr val="black"/>
                </a:solidFill>
                <a:latin typeface="+mj-lt"/>
                <a:cs typeface="Arial" panose="020B0604020202020204" pitchFamily="34" charset="0"/>
              </a:rPr>
              <a:t>Đến khi nấu nướng, ai ai cũng dùng.</a:t>
            </a:r>
          </a:p>
          <a:p>
            <a:pPr algn="ctr">
              <a:defRPr/>
            </a:pPr>
            <a:r>
              <a:rPr lang="vi-VN" sz="3600" dirty="0">
                <a:solidFill>
                  <a:prstClr val="black"/>
                </a:solidFill>
                <a:latin typeface="+mj-lt"/>
                <a:cs typeface="Arial" panose="020B0604020202020204" pitchFamily="34" charset="0"/>
              </a:rPr>
              <a:t>Là cái gì ?</a:t>
            </a:r>
            <a:endParaRPr lang="en-US" sz="3600" b="1" dirty="0">
              <a:solidFill>
                <a:prstClr val="black"/>
              </a:solidFill>
              <a:latin typeface="+mj-lt"/>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id="{0B604B5E-48FD-4A4B-920B-1F892EFE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387" y="6080760"/>
            <a:ext cx="609600" cy="609600"/>
          </a:xfrm>
          <a:prstGeom prst="rect">
            <a:avLst/>
          </a:prstGeom>
        </p:spPr>
      </p:pic>
      <p:sp>
        <p:nvSpPr>
          <p:cNvPr id="6" name="TextBox 5">
            <a:extLst>
              <a:ext uri="{FF2B5EF4-FFF2-40B4-BE49-F238E27FC236}">
                <a16:creationId xmlns:a16="http://schemas.microsoft.com/office/drawing/2014/main" id="{BA7612E9-BFCA-405F-AC0D-7D2F3E85F72B}"/>
              </a:ext>
            </a:extLst>
          </p:cNvPr>
          <p:cNvSpPr txBox="1"/>
          <p:nvPr/>
        </p:nvSpPr>
        <p:spPr>
          <a:xfrm>
            <a:off x="5018240" y="4208765"/>
            <a:ext cx="6987152"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nồi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6153E63-F681-48CF-91D2-349317146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2" name="图片 125" descr="25c0754daaad8d11a00705a23e11c78c">
            <a:extLst>
              <a:ext uri="{FF2B5EF4-FFF2-40B4-BE49-F238E27FC236}">
                <a16:creationId xmlns:a16="http://schemas.microsoft.com/office/drawing/2014/main" id="{CEE4157A-15CE-49BC-BE25-8FE239E40C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3" name="图片 3">
            <a:extLst>
              <a:ext uri="{FF2B5EF4-FFF2-40B4-BE49-F238E27FC236}">
                <a16:creationId xmlns:a16="http://schemas.microsoft.com/office/drawing/2014/main" id="{F23891DD-4ACD-4509-91A3-F96C002D0C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9" name="Picture 8">
            <a:extLst>
              <a:ext uri="{FF2B5EF4-FFF2-40B4-BE49-F238E27FC236}">
                <a16:creationId xmlns:a16="http://schemas.microsoft.com/office/drawing/2014/main" id="{825399E5-0170-4F59-B9FD-DD43F585DF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8441" y="3071234"/>
            <a:ext cx="3627939" cy="3107935"/>
          </a:xfrm>
          <a:prstGeom prst="rect">
            <a:avLst/>
          </a:prstGeom>
          <a:ln>
            <a:noFill/>
          </a:ln>
          <a:effectLst>
            <a:softEdge rad="112500"/>
          </a:effectLst>
        </p:spPr>
      </p:pic>
    </p:spTree>
    <p:extLst>
      <p:ext uri="{BB962C8B-B14F-4D97-AF65-F5344CB8AC3E}">
        <p14:creationId xmlns:p14="http://schemas.microsoft.com/office/powerpoint/2010/main" val="75215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C9690F4A-47C3-41A8-9967-0FF52D5C2A8B}"/>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black"/>
              </a:solidFill>
              <a:latin typeface="VNI-Avo" pitchFamily="2" charset="0"/>
            </a:endParaRPr>
          </a:p>
        </p:txBody>
      </p:sp>
      <p:sp>
        <p:nvSpPr>
          <p:cNvPr id="3" name="TextBox 2">
            <a:extLst>
              <a:ext uri="{FF2B5EF4-FFF2-40B4-BE49-F238E27FC236}">
                <a16:creationId xmlns:a16="http://schemas.microsoft.com/office/drawing/2014/main" id="{AD2D2E4E-2E77-46A7-A5F6-61E127EBBAC2}"/>
              </a:ext>
            </a:extLst>
          </p:cNvPr>
          <p:cNvSpPr txBox="1"/>
          <p:nvPr/>
        </p:nvSpPr>
        <p:spPr>
          <a:xfrm>
            <a:off x="2260798" y="717776"/>
            <a:ext cx="9660823" cy="1877437"/>
          </a:xfrm>
          <a:prstGeom prst="rect">
            <a:avLst/>
          </a:prstGeom>
          <a:noFill/>
        </p:spPr>
        <p:txBody>
          <a:bodyPr wrap="square" lIns="91432" tIns="45718" rIns="91432" bIns="45718" rtlCol="0">
            <a:spAutoFit/>
          </a:bodyPr>
          <a:lstStyle/>
          <a:p>
            <a:pPr algn="ctr">
              <a:defRPr/>
            </a:pPr>
            <a:r>
              <a:rPr lang="vi-VN" sz="3900" dirty="0">
                <a:solidFill>
                  <a:prstClr val="black"/>
                </a:solidFill>
                <a:latin typeface="+mj-lt"/>
                <a:cs typeface="Arial" panose="020B0604020202020204" pitchFamily="34" charset="0"/>
              </a:rPr>
              <a:t>Tròn tròn như lá tía tô</a:t>
            </a:r>
            <a:endParaRPr lang="en-US" sz="3900" dirty="0">
              <a:solidFill>
                <a:prstClr val="black"/>
              </a:solidFill>
              <a:latin typeface="+mj-lt"/>
              <a:cs typeface="Arial" panose="020B0604020202020204" pitchFamily="34" charset="0"/>
            </a:endParaRPr>
          </a:p>
          <a:p>
            <a:pPr algn="ctr">
              <a:defRPr/>
            </a:pPr>
            <a:r>
              <a:rPr lang="vi-VN" sz="3900" dirty="0">
                <a:solidFill>
                  <a:prstClr val="black"/>
                </a:solidFill>
                <a:latin typeface="+mj-lt"/>
                <a:cs typeface="Arial" panose="020B0604020202020204" pitchFamily="34" charset="0"/>
              </a:rPr>
              <a:t>Rớt xuống ao hồ đầu ướt đuôi khô</a:t>
            </a:r>
            <a:endParaRPr lang="en-US" sz="3900" dirty="0">
              <a:solidFill>
                <a:prstClr val="black"/>
              </a:solidFill>
              <a:latin typeface="+mj-lt"/>
              <a:cs typeface="Arial" panose="020B0604020202020204" pitchFamily="34" charset="0"/>
            </a:endParaRPr>
          </a:p>
          <a:p>
            <a:pPr algn="ctr">
              <a:defRPr/>
            </a:pPr>
            <a:r>
              <a:rPr lang="vi-VN" sz="3900" dirty="0">
                <a:solidFill>
                  <a:prstClr val="black"/>
                </a:solidFill>
                <a:latin typeface="+mj-lt"/>
                <a:cs typeface="Arial" panose="020B0604020202020204" pitchFamily="34" charset="0"/>
              </a:rPr>
              <a:t>Là cái gì?</a:t>
            </a:r>
            <a:endParaRPr lang="en-US" sz="3200" b="1" i="1" dirty="0">
              <a:solidFill>
                <a:prstClr val="black"/>
              </a:solidFill>
              <a:latin typeface="+mj-lt"/>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id="{AC76849C-006F-411F-800A-A984F8115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85560"/>
            <a:ext cx="609600" cy="609600"/>
          </a:xfrm>
          <a:prstGeom prst="rect">
            <a:avLst/>
          </a:prstGeom>
        </p:spPr>
      </p:pic>
      <p:sp>
        <p:nvSpPr>
          <p:cNvPr id="6" name="TextBox 5">
            <a:extLst>
              <a:ext uri="{FF2B5EF4-FFF2-40B4-BE49-F238E27FC236}">
                <a16:creationId xmlns:a16="http://schemas.microsoft.com/office/drawing/2014/main" id="{510A0B18-2E56-4677-9E18-8B58A567AEBF}"/>
              </a:ext>
            </a:extLst>
          </p:cNvPr>
          <p:cNvSpPr txBox="1"/>
          <p:nvPr/>
        </p:nvSpPr>
        <p:spPr>
          <a:xfrm>
            <a:off x="5145209" y="4203425"/>
            <a:ext cx="5745987"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muôi</a:t>
            </a:r>
            <a:r>
              <a:rPr lang="en-US" sz="4400" b="1" dirty="0">
                <a:solidFill>
                  <a:srgbClr val="FF0000"/>
                </a:solidFill>
                <a:latin typeface="Times New Roman" panose="02020603050405020304" pitchFamily="18" charset="0"/>
                <a:cs typeface="Times New Roman" panose="02020603050405020304" pitchFamily="18" charset="0"/>
              </a:rPr>
              <a:t> </a:t>
            </a:r>
            <a:endParaRPr lang="en-US" sz="4000" b="1"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D6AD8F7-7E8A-4A8E-B1CB-594F53EA6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125" descr="25c0754daaad8d11a00705a23e11c78c">
            <a:extLst>
              <a:ext uri="{FF2B5EF4-FFF2-40B4-BE49-F238E27FC236}">
                <a16:creationId xmlns:a16="http://schemas.microsoft.com/office/drawing/2014/main" id="{A3511D99-7D4D-4E6E-90F8-65D509259B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1" name="图片 3">
            <a:extLst>
              <a:ext uri="{FF2B5EF4-FFF2-40B4-BE49-F238E27FC236}">
                <a16:creationId xmlns:a16="http://schemas.microsoft.com/office/drawing/2014/main" id="{CF74F7C1-F34D-4C35-87CA-108B7A1DEA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id="{001BF8FE-B60F-4BD3-9AED-1AE42C4733C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581" y="2564433"/>
            <a:ext cx="3235699" cy="3235699"/>
          </a:xfrm>
          <a:prstGeom prst="rect">
            <a:avLst/>
          </a:prstGeom>
          <a:ln>
            <a:noFill/>
          </a:ln>
          <a:effectLst>
            <a:softEdge rad="112500"/>
          </a:effectLst>
        </p:spPr>
      </p:pic>
    </p:spTree>
    <p:extLst>
      <p:ext uri="{BB962C8B-B14F-4D97-AF65-F5344CB8AC3E}">
        <p14:creationId xmlns:p14="http://schemas.microsoft.com/office/powerpoint/2010/main" val="2090449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id="{E4D785F2-08B7-4A69-837C-D77D446282A3}"/>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black"/>
              </a:solidFill>
              <a:latin typeface="VNI-Avo" pitchFamily="2" charset="0"/>
            </a:endParaRPr>
          </a:p>
        </p:txBody>
      </p:sp>
      <p:sp>
        <p:nvSpPr>
          <p:cNvPr id="3" name="TextBox 2">
            <a:extLst>
              <a:ext uri="{FF2B5EF4-FFF2-40B4-BE49-F238E27FC236}">
                <a16:creationId xmlns:a16="http://schemas.microsoft.com/office/drawing/2014/main" id="{FFB20154-8BD4-4384-8E0A-F4F5AAA259B5}"/>
              </a:ext>
            </a:extLst>
          </p:cNvPr>
          <p:cNvSpPr txBox="1"/>
          <p:nvPr/>
        </p:nvSpPr>
        <p:spPr>
          <a:xfrm>
            <a:off x="2522374" y="978164"/>
            <a:ext cx="8311487" cy="1877437"/>
          </a:xfrm>
          <a:prstGeom prst="rect">
            <a:avLst/>
          </a:prstGeom>
          <a:noFill/>
        </p:spPr>
        <p:txBody>
          <a:bodyPr wrap="square" lIns="91432" tIns="45718" rIns="91432" bIns="45718" rtlCol="0">
            <a:spAutoFit/>
          </a:bodyPr>
          <a:lstStyle/>
          <a:p>
            <a:pPr algn="ctr">
              <a:defRPr/>
            </a:pPr>
            <a:r>
              <a:rPr lang="vi-VN" sz="3900" dirty="0">
                <a:solidFill>
                  <a:prstClr val="black"/>
                </a:solidFill>
                <a:latin typeface="+mj-lt"/>
                <a:cs typeface="Arial" panose="020B0604020202020204" pitchFamily="34" charset="0"/>
              </a:rPr>
              <a:t>Chúng tớ là một cặp</a:t>
            </a:r>
            <a:endParaRPr lang="en-US" sz="3900" dirty="0">
              <a:solidFill>
                <a:prstClr val="black"/>
              </a:solidFill>
              <a:latin typeface="+mj-lt"/>
              <a:cs typeface="Arial" panose="020B0604020202020204" pitchFamily="34" charset="0"/>
            </a:endParaRPr>
          </a:p>
          <a:p>
            <a:pPr algn="ctr">
              <a:defRPr/>
            </a:pPr>
            <a:r>
              <a:rPr lang="vi-VN" sz="3900" dirty="0">
                <a:solidFill>
                  <a:prstClr val="black"/>
                </a:solidFill>
                <a:latin typeface="+mj-lt"/>
                <a:cs typeface="Arial" panose="020B0604020202020204" pitchFamily="34" charset="0"/>
              </a:rPr>
              <a:t>Chuyên để gắp thức ă</a:t>
            </a:r>
            <a:r>
              <a:rPr lang="en-US" sz="3900" dirty="0">
                <a:solidFill>
                  <a:prstClr val="black"/>
                </a:solidFill>
                <a:latin typeface="+mj-lt"/>
                <a:cs typeface="Arial" panose="020B0604020202020204" pitchFamily="34" charset="0"/>
              </a:rPr>
              <a:t>n</a:t>
            </a:r>
          </a:p>
          <a:p>
            <a:pPr algn="ctr">
              <a:defRPr/>
            </a:pPr>
            <a:r>
              <a:rPr lang="vi-VN" sz="3900" dirty="0">
                <a:solidFill>
                  <a:prstClr val="black"/>
                </a:solidFill>
                <a:latin typeface="+mj-lt"/>
                <a:cs typeface="Arial" panose="020B0604020202020204" pitchFamily="34" charset="0"/>
              </a:rPr>
              <a:t>Là gì?</a:t>
            </a:r>
            <a:endParaRPr lang="en-US" sz="3200" i="1" dirty="0">
              <a:solidFill>
                <a:prstClr val="black"/>
              </a:solidFill>
              <a:latin typeface="+mj-lt"/>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id="{889FA348-503B-4A6C-9705-20F06D00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7643" y="4822271"/>
            <a:ext cx="609600" cy="609600"/>
          </a:xfrm>
          <a:prstGeom prst="rect">
            <a:avLst/>
          </a:prstGeom>
        </p:spPr>
      </p:pic>
      <p:sp>
        <p:nvSpPr>
          <p:cNvPr id="6" name="TextBox 5">
            <a:extLst>
              <a:ext uri="{FF2B5EF4-FFF2-40B4-BE49-F238E27FC236}">
                <a16:creationId xmlns:a16="http://schemas.microsoft.com/office/drawing/2014/main" id="{C900076F-3CFA-491F-9508-0C39B5D09A10}"/>
              </a:ext>
            </a:extLst>
          </p:cNvPr>
          <p:cNvSpPr txBox="1"/>
          <p:nvPr/>
        </p:nvSpPr>
        <p:spPr>
          <a:xfrm>
            <a:off x="5446296" y="3739434"/>
            <a:ext cx="5311589"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Đôi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đũa</a:t>
            </a:r>
            <a:endParaRPr lang="en-US" sz="4000" b="1"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07A29D2-BB94-4C95-9043-00CC2D9DC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3">
            <a:extLst>
              <a:ext uri="{FF2B5EF4-FFF2-40B4-BE49-F238E27FC236}">
                <a16:creationId xmlns:a16="http://schemas.microsoft.com/office/drawing/2014/main" id="{1ADE8D61-C331-4F23-ACB3-BA702E4005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1" name="图片 125" descr="25c0754daaad8d11a00705a23e11c78c">
            <a:extLst>
              <a:ext uri="{FF2B5EF4-FFF2-40B4-BE49-F238E27FC236}">
                <a16:creationId xmlns:a16="http://schemas.microsoft.com/office/drawing/2014/main" id="{9EA62347-ABB5-4773-A11B-6C9751D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0A6F8C4F-D457-4A79-B5AF-12A02D8289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5170" y="2978895"/>
            <a:ext cx="4569695" cy="3046463"/>
          </a:xfrm>
          <a:prstGeom prst="rect">
            <a:avLst/>
          </a:prstGeom>
          <a:ln>
            <a:noFill/>
          </a:ln>
          <a:effectLst>
            <a:softEdge rad="112500"/>
          </a:effectLst>
        </p:spPr>
      </p:pic>
    </p:spTree>
    <p:extLst>
      <p:ext uri="{BB962C8B-B14F-4D97-AF65-F5344CB8AC3E}">
        <p14:creationId xmlns:p14="http://schemas.microsoft.com/office/powerpoint/2010/main" val="1064441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33715" y="1333670"/>
            <a:ext cx="11599352" cy="5295730"/>
          </a:xfrm>
          <a:prstGeom prst="rect">
            <a:avLst/>
          </a:prstGeom>
        </p:spPr>
      </p:pic>
      <p:sp>
        <p:nvSpPr>
          <p:cNvPr id="5" name="TextBox 4"/>
          <p:cNvSpPr txBox="1"/>
          <p:nvPr/>
        </p:nvSpPr>
        <p:spPr>
          <a:xfrm>
            <a:off x="98267" y="245132"/>
            <a:ext cx="11734800" cy="1123707"/>
          </a:xfrm>
          <a:prstGeom prst="roundRect">
            <a:avLst/>
          </a:prstGeom>
          <a:solidFill>
            <a:srgbClr val="FFDDEB"/>
          </a:solidFill>
        </p:spPr>
        <p:txBody>
          <a:bodyPr wrap="square" lIns="91432" tIns="45718" rIns="91432" bIns="45718" rtlCol="0">
            <a:spAutoFit/>
          </a:bodyPr>
          <a:lstStyle/>
          <a:p>
            <a:pPr algn="just">
              <a:defRPr/>
            </a:pPr>
            <a:r>
              <a:rPr lang="en-US" sz="3000" kern="0" dirty="0" err="1">
                <a:solidFill>
                  <a:srgbClr val="FF0066"/>
                </a:solidFill>
                <a:latin typeface="Times New Roman" panose="02020603050405020304" pitchFamily="18" charset="0"/>
                <a:cs typeface="Times New Roman" panose="02020603050405020304" pitchFamily="18" charset="0"/>
              </a:rPr>
              <a:t>Đọc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sách</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dạy</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nấu</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ăn</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hoặc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những</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bài</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đọc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về</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công</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việc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làm</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bếp</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Viết</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phiếu</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đọc</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sách</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theo</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mẫu</a:t>
            </a:r>
            <a:r>
              <a:rPr lang="en-US" sz="3000" kern="0" dirty="0" smtClean="0">
                <a:solidFill>
                  <a:srgbClr val="FF0066"/>
                </a:solidFill>
                <a:latin typeface="Times New Roman" panose="02020603050405020304" pitchFamily="18" charset="0"/>
                <a:cs typeface="Times New Roman" panose="02020603050405020304" pitchFamily="18" charset="0"/>
              </a:rPr>
              <a:t>.</a:t>
            </a:r>
            <a:endParaRPr lang="en-US" sz="3000" kern="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362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mn-cs"/>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798402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A201C2-E585-CCCE-D61C-BFF21FE939B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20" y="15241"/>
            <a:ext cx="957155" cy="762067"/>
          </a:xfrm>
          <a:prstGeom prst="rect">
            <a:avLst/>
          </a:prstGeom>
        </p:spPr>
      </p:pic>
      <p:graphicFrame>
        <p:nvGraphicFramePr>
          <p:cNvPr id="3" name="Table 2">
            <a:extLst>
              <a:ext uri="{FF2B5EF4-FFF2-40B4-BE49-F238E27FC236}">
                <a16:creationId xmlns:a16="http://schemas.microsoft.com/office/drawing/2014/main" id="{1D91E763-71C8-FF65-D713-81E23D7A29DD}"/>
              </a:ext>
            </a:extLst>
          </p:cNvPr>
          <p:cNvGraphicFramePr>
            <a:graphicFrameLocks noGrp="1"/>
          </p:cNvGraphicFramePr>
          <p:nvPr>
            <p:extLst/>
          </p:nvPr>
        </p:nvGraphicFramePr>
        <p:xfrm>
          <a:off x="1149832" y="1071344"/>
          <a:ext cx="10363200" cy="46329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501375816"/>
                    </a:ext>
                  </a:extLst>
                </a:gridCol>
                <a:gridCol w="5181600">
                  <a:extLst>
                    <a:ext uri="{9D8B030D-6E8A-4147-A177-3AD203B41FA5}">
                      <a16:colId xmlns:a16="http://schemas.microsoft.com/office/drawing/2014/main" val="1682384960"/>
                    </a:ext>
                  </a:extLst>
                </a:gridCol>
              </a:tblGrid>
              <a:tr h="518160">
                <a:tc gridSpan="2">
                  <a:txBody>
                    <a:bodyPr/>
                    <a:lstStyle/>
                    <a:p>
                      <a:pPr algn="ctr"/>
                      <a:r>
                        <a:rPr lang="en-US" sz="2800" dirty="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552310944"/>
                  </a:ext>
                </a:extLst>
              </a:tr>
              <a:tr h="1371600">
                <a:tc gridSpan="2">
                  <a:txBody>
                    <a:bodyPr/>
                    <a:lstStyle/>
                    <a:p>
                      <a:pPr marL="457200" indent="-457200">
                        <a:buFontTx/>
                        <a:buChar char="-"/>
                      </a:pPr>
                      <a:r>
                        <a:rPr lang="en-US" sz="2800" dirty="0" err="1">
                          <a:solidFill>
                            <a:srgbClr val="002060"/>
                          </a:solidFill>
                        </a:rPr>
                        <a:t>Ngày</a:t>
                      </a:r>
                      <a:r>
                        <a:rPr lang="en-US" sz="2800" dirty="0">
                          <a:solidFill>
                            <a:srgbClr val="002060"/>
                          </a:solidFill>
                        </a:rPr>
                        <a:t> </a:t>
                      </a:r>
                      <a:r>
                        <a:rPr lang="en-US" sz="2800" dirty="0" err="1">
                          <a:solidFill>
                            <a:srgbClr val="002060"/>
                          </a:solidFill>
                        </a:rPr>
                        <a:t>đọc</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bài</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tác</a:t>
                      </a:r>
                      <a:r>
                        <a:rPr lang="en-US" sz="2800" dirty="0">
                          <a:solidFill>
                            <a:srgbClr val="002060"/>
                          </a:solidFill>
                        </a:rPr>
                        <a:t> </a:t>
                      </a:r>
                      <a:r>
                        <a:rPr lang="en-US" sz="2800" dirty="0" err="1">
                          <a:solidFill>
                            <a:srgbClr val="002060"/>
                          </a:solidFill>
                        </a:rPr>
                        <a:t>giả</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56023078"/>
                  </a:ext>
                </a:extLst>
              </a:tr>
              <a:tr h="1798320">
                <a:tc>
                  <a:txBody>
                    <a:bodyPr/>
                    <a:lstStyle/>
                    <a:p>
                      <a:r>
                        <a:rPr lang="en-US" sz="2800" dirty="0" err="1">
                          <a:solidFill>
                            <a:srgbClr val="002060"/>
                          </a:solidFill>
                        </a:rPr>
                        <a:t>Món</a:t>
                      </a:r>
                      <a:r>
                        <a:rPr lang="en-US" sz="2800" dirty="0">
                          <a:solidFill>
                            <a:srgbClr val="002060"/>
                          </a:solidFill>
                        </a:rPr>
                        <a:t> </a:t>
                      </a:r>
                      <a:r>
                        <a:rPr lang="en-US" sz="2800" dirty="0" err="1">
                          <a:solidFill>
                            <a:srgbClr val="002060"/>
                          </a:solidFill>
                        </a:rPr>
                        <a:t>ăn</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bếp</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nói</a:t>
                      </a:r>
                      <a:r>
                        <a:rPr lang="en-US" sz="2800" dirty="0">
                          <a:solidFill>
                            <a:srgbClr val="002060"/>
                          </a:solidFill>
                        </a:rPr>
                        <a:t> </a:t>
                      </a:r>
                      <a:r>
                        <a:rPr lang="en-US" sz="2800" dirty="0" err="1">
                          <a:solidFill>
                            <a:srgbClr val="002060"/>
                          </a:solidFill>
                        </a:rPr>
                        <a:t>đến</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err="1">
                          <a:solidFill>
                            <a:srgbClr val="002060"/>
                          </a:solidFill>
                        </a:rPr>
                        <a:t>Thông</a:t>
                      </a:r>
                      <a:r>
                        <a:rPr lang="en-US" sz="2800" dirty="0">
                          <a:solidFill>
                            <a:srgbClr val="002060"/>
                          </a:solidFill>
                        </a:rPr>
                        <a:t> tin </a:t>
                      </a:r>
                      <a:r>
                        <a:rPr lang="en-US" sz="2800" dirty="0" err="1">
                          <a:solidFill>
                            <a:srgbClr val="002060"/>
                          </a:solidFill>
                        </a:rPr>
                        <a:t>quan</a:t>
                      </a:r>
                      <a:r>
                        <a:rPr lang="en-US" sz="2800" dirty="0">
                          <a:solidFill>
                            <a:srgbClr val="002060"/>
                          </a:solidFill>
                        </a:rPr>
                        <a:t> </a:t>
                      </a:r>
                      <a:r>
                        <a:rPr lang="en-US" sz="2800" dirty="0" err="1">
                          <a:solidFill>
                            <a:srgbClr val="002060"/>
                          </a:solidFill>
                        </a:rPr>
                        <a:t>trọng</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thú</a:t>
                      </a:r>
                      <a:r>
                        <a:rPr lang="en-US" sz="2800" dirty="0">
                          <a:solidFill>
                            <a:srgbClr val="002060"/>
                          </a:solidFill>
                        </a:rPr>
                        <a:t> </a:t>
                      </a:r>
                      <a:r>
                        <a:rPr lang="en-US" sz="2800" dirty="0" err="1">
                          <a:solidFill>
                            <a:srgbClr val="002060"/>
                          </a:solidFill>
                        </a:rPr>
                        <a:t>vị</a:t>
                      </a:r>
                      <a:r>
                        <a:rPr lang="en-US" sz="2800" dirty="0">
                          <a:solidFill>
                            <a:srgbClr val="002060"/>
                          </a:solidFill>
                        </a:rPr>
                        <a:t> </a:t>
                      </a:r>
                      <a:r>
                        <a:rPr lang="en-US" sz="2800" dirty="0" err="1">
                          <a:solidFill>
                            <a:srgbClr val="002060"/>
                          </a:solidFill>
                        </a:rPr>
                        <a:t>đối</a:t>
                      </a:r>
                      <a:r>
                        <a:rPr lang="en-US" sz="2800" dirty="0">
                          <a:solidFill>
                            <a:srgbClr val="002060"/>
                          </a:solidFill>
                        </a:rPr>
                        <a:t> </a:t>
                      </a:r>
                      <a:r>
                        <a:rPr lang="en-US" sz="2800" dirty="0" err="1">
                          <a:solidFill>
                            <a:srgbClr val="002060"/>
                          </a:solidFill>
                        </a:rPr>
                        <a:t>với</a:t>
                      </a:r>
                      <a:r>
                        <a:rPr lang="en-US" sz="2800" dirty="0">
                          <a:solidFill>
                            <a:srgbClr val="002060"/>
                          </a:solidFill>
                        </a:rPr>
                        <a:t> </a:t>
                      </a:r>
                      <a:r>
                        <a:rPr lang="en-US" sz="2800" dirty="0" err="1">
                          <a:solidFill>
                            <a:srgbClr val="002060"/>
                          </a:solidFill>
                        </a:rPr>
                        <a:t>em</a:t>
                      </a:r>
                      <a:r>
                        <a:rPr lang="en-US" sz="2800" dirty="0">
                          <a:solidFill>
                            <a:srgbClr val="002060"/>
                          </a:solidFill>
                        </a:rPr>
                        <a:t>: </a:t>
                      </a:r>
                    </a:p>
                    <a:p>
                      <a:endParaRPr lang="en-US" sz="2800" dirty="0">
                        <a:solidFill>
                          <a:srgbClr val="002060"/>
                        </a:solidFill>
                      </a:endParaRP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0202857"/>
                  </a:ext>
                </a:extLst>
              </a:tr>
              <a:tr h="944880">
                <a:tc gridSpan="2">
                  <a:txBody>
                    <a:bodyPr/>
                    <a:lstStyle/>
                    <a:p>
                      <a:r>
                        <a:rPr lang="en-US" sz="2800" dirty="0" err="1">
                          <a:solidFill>
                            <a:srgbClr val="002060"/>
                          </a:solidFill>
                        </a:rPr>
                        <a:t>Mức</a:t>
                      </a:r>
                      <a:r>
                        <a:rPr lang="en-US" sz="2800" dirty="0">
                          <a:solidFill>
                            <a:srgbClr val="002060"/>
                          </a:solidFill>
                        </a:rPr>
                        <a:t> </a:t>
                      </a:r>
                      <a:r>
                        <a:rPr lang="en-US" sz="2800" dirty="0" err="1">
                          <a:solidFill>
                            <a:srgbClr val="002060"/>
                          </a:solidFill>
                        </a:rPr>
                        <a:t>độ</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thích</a:t>
                      </a:r>
                      <a:r>
                        <a:rPr lang="en-US" sz="2800" dirty="0">
                          <a:solidFill>
                            <a:srgbClr val="002060"/>
                          </a:solidFill>
                        </a:rPr>
                        <a:t>: </a:t>
                      </a: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613549438"/>
                  </a:ext>
                </a:extLst>
              </a:tr>
            </a:tbl>
          </a:graphicData>
        </a:graphic>
      </p:graphicFrame>
      <p:sp>
        <p:nvSpPr>
          <p:cNvPr id="9" name="TextBox 8">
            <a:extLst>
              <a:ext uri="{FF2B5EF4-FFF2-40B4-BE49-F238E27FC236}">
                <a16:creationId xmlns:a16="http://schemas.microsoft.com/office/drawing/2014/main" id="{60DD0C3E-6258-F7E0-6FD3-F7B617A54AEB}"/>
              </a:ext>
            </a:extLst>
          </p:cNvPr>
          <p:cNvSpPr txBox="1"/>
          <p:nvPr/>
        </p:nvSpPr>
        <p:spPr>
          <a:xfrm>
            <a:off x="3313002" y="2442946"/>
            <a:ext cx="4618856" cy="523220"/>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Nguyễn</a:t>
            </a:r>
            <a:r>
              <a:rPr lang="en-US" sz="2800" dirty="0">
                <a:solidFill>
                  <a:srgbClr val="FF0000"/>
                </a:solidFill>
                <a:latin typeface="Raleway" pitchFamily="2" charset="0"/>
              </a:rPr>
              <a:t> </a:t>
            </a:r>
            <a:r>
              <a:rPr lang="en-US" sz="2800" dirty="0" err="1">
                <a:solidFill>
                  <a:srgbClr val="FF0000"/>
                </a:solidFill>
                <a:latin typeface="Raleway" pitchFamily="2" charset="0"/>
              </a:rPr>
              <a:t>Ngoan</a:t>
            </a:r>
            <a:r>
              <a:rPr lang="en-US" sz="2800" dirty="0">
                <a:solidFill>
                  <a:srgbClr val="FF0000"/>
                </a:solidFill>
                <a:latin typeface="Raleway" pitchFamily="2" charset="0"/>
              </a:rPr>
              <a:t> (</a:t>
            </a:r>
            <a:r>
              <a:rPr lang="en-US" sz="2800" dirty="0" err="1">
                <a:solidFill>
                  <a:srgbClr val="FF0000"/>
                </a:solidFill>
                <a:latin typeface="Raleway" pitchFamily="2" charset="0"/>
              </a:rPr>
              <a:t>dịch</a:t>
            </a:r>
            <a:r>
              <a:rPr lang="en-US" sz="2800" dirty="0">
                <a:solidFill>
                  <a:srgbClr val="FF0000"/>
                </a:solidFill>
                <a:latin typeface="Raleway" pitchFamily="2" charset="0"/>
              </a:rPr>
              <a:t>)</a:t>
            </a:r>
          </a:p>
        </p:txBody>
      </p:sp>
      <p:sp>
        <p:nvSpPr>
          <p:cNvPr id="11" name="TextBox 10">
            <a:extLst>
              <a:ext uri="{FF2B5EF4-FFF2-40B4-BE49-F238E27FC236}">
                <a16:creationId xmlns:a16="http://schemas.microsoft.com/office/drawing/2014/main" id="{1C1D8253-8611-FD8F-CE76-423679BE0D9A}"/>
              </a:ext>
            </a:extLst>
          </p:cNvPr>
          <p:cNvSpPr txBox="1"/>
          <p:nvPr/>
        </p:nvSpPr>
        <p:spPr>
          <a:xfrm>
            <a:off x="2978631" y="2034143"/>
            <a:ext cx="5601321" cy="523216"/>
          </a:xfrm>
          <a:prstGeom prst="rect">
            <a:avLst/>
          </a:prstGeom>
          <a:noFill/>
        </p:spPr>
        <p:txBody>
          <a:bodyPr wrap="square" lIns="91436" tIns="45718" rIns="91436" bIns="45718">
            <a:spAutoFit/>
          </a:bodyPr>
          <a:lstStyle/>
          <a:p>
            <a:pPr defTabSz="609507"/>
            <a:r>
              <a:rPr lang="vi-VN" sz="2800">
                <a:solidFill>
                  <a:srgbClr val="FF0000"/>
                </a:solidFill>
                <a:latin typeface="Raleway" pitchFamily="2" charset="0"/>
              </a:rPr>
              <a:t>Siêu đầu bếp tương lai</a:t>
            </a:r>
            <a:endParaRPr lang="en-US" sz="2800">
              <a:solidFill>
                <a:srgbClr val="FF0000"/>
              </a:solidFill>
              <a:latin typeface="Raleway" pitchFamily="2" charset="0"/>
            </a:endParaRPr>
          </a:p>
        </p:txBody>
      </p:sp>
      <p:sp>
        <p:nvSpPr>
          <p:cNvPr id="10" name="TextBox 9">
            <a:extLst>
              <a:ext uri="{FF2B5EF4-FFF2-40B4-BE49-F238E27FC236}">
                <a16:creationId xmlns:a16="http://schemas.microsoft.com/office/drawing/2014/main" id="{BD319A6A-B157-FC33-4658-C8BD14E6798F}"/>
              </a:ext>
            </a:extLst>
          </p:cNvPr>
          <p:cNvSpPr txBox="1"/>
          <p:nvPr/>
        </p:nvSpPr>
        <p:spPr>
          <a:xfrm>
            <a:off x="3206606" y="1594566"/>
            <a:ext cx="3886631" cy="523220"/>
          </a:xfrm>
          <a:prstGeom prst="rect">
            <a:avLst/>
          </a:prstGeom>
          <a:noFill/>
        </p:spPr>
        <p:txBody>
          <a:bodyPr wrap="square" lIns="91436" tIns="45718" rIns="91436" bIns="45718" rtlCol="0">
            <a:spAutoFit/>
          </a:bodyPr>
          <a:lstStyle/>
          <a:p>
            <a:pPr defTabSz="609507"/>
            <a:r>
              <a:rPr lang="en-US" sz="2800" dirty="0">
                <a:solidFill>
                  <a:srgbClr val="FF0000"/>
                </a:solidFill>
                <a:latin typeface="Raleway" pitchFamily="2" charset="0"/>
              </a:rPr>
              <a:t>15/8/2022</a:t>
            </a:r>
          </a:p>
        </p:txBody>
      </p:sp>
      <p:sp>
        <p:nvSpPr>
          <p:cNvPr id="14" name="TextBox 13">
            <a:extLst>
              <a:ext uri="{FF2B5EF4-FFF2-40B4-BE49-F238E27FC236}">
                <a16:creationId xmlns:a16="http://schemas.microsoft.com/office/drawing/2014/main" id="{0F9D817B-1917-EF13-B449-25AC69835F7A}"/>
              </a:ext>
            </a:extLst>
          </p:cNvPr>
          <p:cNvSpPr txBox="1"/>
          <p:nvPr/>
        </p:nvSpPr>
        <p:spPr>
          <a:xfrm>
            <a:off x="3262856" y="3389641"/>
            <a:ext cx="2440905" cy="523220"/>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Bánh</a:t>
            </a:r>
            <a:r>
              <a:rPr lang="en-US" sz="2800" dirty="0">
                <a:solidFill>
                  <a:srgbClr val="FF0000"/>
                </a:solidFill>
                <a:latin typeface="Raleway" pitchFamily="2" charset="0"/>
              </a:rPr>
              <a:t> </a:t>
            </a:r>
            <a:r>
              <a:rPr lang="en-US" sz="2800" dirty="0" err="1">
                <a:solidFill>
                  <a:srgbClr val="FF0000"/>
                </a:solidFill>
                <a:latin typeface="Raleway" pitchFamily="2" charset="0"/>
              </a:rPr>
              <a:t>ngọt</a:t>
            </a:r>
            <a:endParaRPr lang="en-US" sz="2800" dirty="0">
              <a:solidFill>
                <a:srgbClr val="FF0000"/>
              </a:solidFill>
              <a:latin typeface="Raleway" pitchFamily="2" charset="0"/>
            </a:endParaRPr>
          </a:p>
        </p:txBody>
      </p:sp>
      <p:sp>
        <p:nvSpPr>
          <p:cNvPr id="16" name="TextBox 15">
            <a:extLst>
              <a:ext uri="{FF2B5EF4-FFF2-40B4-BE49-F238E27FC236}">
                <a16:creationId xmlns:a16="http://schemas.microsoft.com/office/drawing/2014/main" id="{6D17ACDE-CC94-B2A4-C582-F4629C67BB7F}"/>
              </a:ext>
            </a:extLst>
          </p:cNvPr>
          <p:cNvSpPr txBox="1"/>
          <p:nvPr/>
        </p:nvSpPr>
        <p:spPr>
          <a:xfrm>
            <a:off x="6603918" y="3917180"/>
            <a:ext cx="4942087" cy="523216"/>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Làm</a:t>
            </a:r>
            <a:r>
              <a:rPr lang="en-US" sz="2800" dirty="0">
                <a:solidFill>
                  <a:srgbClr val="FF0000"/>
                </a:solidFill>
                <a:latin typeface="Raleway" pitchFamily="2" charset="0"/>
              </a:rPr>
              <a:t> </a:t>
            </a:r>
            <a:r>
              <a:rPr lang="en-US" sz="2800" dirty="0" err="1">
                <a:solidFill>
                  <a:srgbClr val="FF0000"/>
                </a:solidFill>
                <a:latin typeface="Raleway" pitchFamily="2" charset="0"/>
              </a:rPr>
              <a:t>bánh</a:t>
            </a:r>
            <a:r>
              <a:rPr lang="en-US" sz="2800" dirty="0">
                <a:solidFill>
                  <a:srgbClr val="FF0000"/>
                </a:solidFill>
                <a:latin typeface="Raleway" pitchFamily="2" charset="0"/>
              </a:rPr>
              <a:t> </a:t>
            </a:r>
            <a:r>
              <a:rPr lang="en-US" sz="2800" dirty="0" err="1">
                <a:solidFill>
                  <a:srgbClr val="FF0000"/>
                </a:solidFill>
                <a:latin typeface="Raleway" pitchFamily="2" charset="0"/>
              </a:rPr>
              <a:t>ngọt</a:t>
            </a:r>
            <a:r>
              <a:rPr lang="en-US" sz="2800" dirty="0">
                <a:solidFill>
                  <a:srgbClr val="FF0000"/>
                </a:solidFill>
                <a:latin typeface="Raleway" pitchFamily="2" charset="0"/>
              </a:rPr>
              <a:t> </a:t>
            </a:r>
            <a:r>
              <a:rPr lang="en-US" sz="2800" dirty="0" err="1">
                <a:solidFill>
                  <a:srgbClr val="FF0000"/>
                </a:solidFill>
                <a:latin typeface="Raleway" pitchFamily="2" charset="0"/>
              </a:rPr>
              <a:t>thật</a:t>
            </a:r>
            <a:r>
              <a:rPr lang="en-US" sz="2800" dirty="0">
                <a:solidFill>
                  <a:srgbClr val="FF0000"/>
                </a:solidFill>
                <a:latin typeface="Raleway" pitchFamily="2" charset="0"/>
              </a:rPr>
              <a:t> </a:t>
            </a:r>
            <a:r>
              <a:rPr lang="en-US" sz="2800" dirty="0" err="1">
                <a:solidFill>
                  <a:srgbClr val="FF0000"/>
                </a:solidFill>
                <a:latin typeface="Raleway" pitchFamily="2" charset="0"/>
              </a:rPr>
              <a:t>thú</a:t>
            </a:r>
            <a:r>
              <a:rPr lang="en-US" sz="2800" dirty="0">
                <a:solidFill>
                  <a:srgbClr val="FF0000"/>
                </a:solidFill>
                <a:latin typeface="Raleway" pitchFamily="2" charset="0"/>
              </a:rPr>
              <a:t> </a:t>
            </a:r>
            <a:r>
              <a:rPr lang="en-US" sz="2800" dirty="0" err="1">
                <a:solidFill>
                  <a:srgbClr val="FF0000"/>
                </a:solidFill>
                <a:latin typeface="Raleway" pitchFamily="2" charset="0"/>
              </a:rPr>
              <a:t>vị</a:t>
            </a:r>
            <a:endParaRPr lang="en-US" sz="2800" dirty="0">
              <a:solidFill>
                <a:srgbClr val="FF0000"/>
              </a:solidFill>
              <a:latin typeface="Raleway" pitchFamily="2" charset="0"/>
            </a:endParaRPr>
          </a:p>
        </p:txBody>
      </p:sp>
      <p:pic>
        <p:nvPicPr>
          <p:cNvPr id="17" name="Picture 16" descr="A picture containing light&#10;&#10;Description automatically generated">
            <a:extLst>
              <a:ext uri="{FF2B5EF4-FFF2-40B4-BE49-F238E27FC236}">
                <a16:creationId xmlns:a16="http://schemas.microsoft.com/office/drawing/2014/main" id="{29A68D15-DCCD-B5E8-2B3B-49EA4ACAB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156" y="4816459"/>
            <a:ext cx="806635" cy="78758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A5BD91B6-1153-80DE-B3C5-6FF961026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573" y="4816459"/>
            <a:ext cx="806635" cy="787580"/>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62565FBA-E462-855C-5B4E-446A657AD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897" y="4840730"/>
            <a:ext cx="806635" cy="787580"/>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D95F945F-7AB2-F634-8480-AF7C13ABE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317" y="4863999"/>
            <a:ext cx="806635" cy="78758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047D8BC4-08B5-2937-9CC2-4A5F3862B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737" y="4887267"/>
            <a:ext cx="806635" cy="787580"/>
          </a:xfrm>
          <a:prstGeom prst="rect">
            <a:avLst/>
          </a:prstGeom>
        </p:spPr>
      </p:pic>
    </p:spTree>
    <p:extLst>
      <p:ext uri="{BB962C8B-B14F-4D97-AF65-F5344CB8AC3E}">
        <p14:creationId xmlns:p14="http://schemas.microsoft.com/office/powerpoint/2010/main" val="282962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2" name="TextBox 11"/>
          <p:cNvSpPr txBox="1"/>
          <p:nvPr/>
        </p:nvSpPr>
        <p:spPr>
          <a:xfrm>
            <a:off x="1507965" y="562067"/>
            <a:ext cx="9403884" cy="914277"/>
          </a:xfrm>
          <a:prstGeom prst="rect">
            <a:avLst/>
          </a:prstGeom>
          <a:noFill/>
        </p:spPr>
        <p:txBody>
          <a:bodyPr wrap="square" lIns="121909" tIns="60954" rIns="121909" bIns="60954" rtlCol="0">
            <a:prstTxWarp prst="textArchDown">
              <a:avLst/>
            </a:prstTxWarp>
            <a:spAutoFit/>
          </a:bodyPr>
          <a:lstStyle/>
          <a:p>
            <a:pPr algn="ctr" defTabSz="1219110">
              <a:lnSpc>
                <a:spcPct val="150000"/>
              </a:lnSpc>
              <a:buClr>
                <a:srgbClr val="000000"/>
              </a:buClr>
            </a:pPr>
            <a:r>
              <a:rPr lang="en-US" sz="7200" b="1" kern="0" dirty="0" err="1">
                <a:solidFill>
                  <a:schemeClr val="tx2">
                    <a:lumMod val="75000"/>
                  </a:schemeClr>
                </a:solidFill>
                <a:latin typeface="iCiel Altus" pitchFamily="2" charset="0"/>
                <a:cs typeface="Arial"/>
                <a:sym typeface="Arial"/>
              </a:rPr>
              <a:t>Hoạt</a:t>
            </a:r>
            <a:r>
              <a:rPr lang="en-US" sz="7200" b="1" kern="0" dirty="0">
                <a:solidFill>
                  <a:schemeClr val="tx2">
                    <a:lumMod val="75000"/>
                  </a:schemeClr>
                </a:solidFill>
                <a:latin typeface="iCiel Altus" pitchFamily="2" charset="0"/>
                <a:cs typeface="Arial"/>
                <a:sym typeface="Arial"/>
              </a:rPr>
              <a:t> </a:t>
            </a:r>
            <a:r>
              <a:rPr lang="vi-VN" sz="7200" b="1" kern="0" dirty="0">
                <a:solidFill>
                  <a:schemeClr val="tx2">
                    <a:lumMod val="75000"/>
                  </a:schemeClr>
                </a:solidFill>
                <a:latin typeface="iCiel Altus" pitchFamily="2" charset="0"/>
                <a:cs typeface="Arial"/>
                <a:sym typeface="Arial"/>
              </a:rPr>
              <a:t>động</a:t>
            </a:r>
            <a:r>
              <a:rPr lang="en-US" sz="7200" b="1" kern="0" dirty="0">
                <a:solidFill>
                  <a:schemeClr val="tx2">
                    <a:lumMod val="75000"/>
                  </a:schemeClr>
                </a:solidFill>
                <a:latin typeface="iCiel Altus" pitchFamily="2" charset="0"/>
                <a:cs typeface="Arial"/>
                <a:sym typeface="Arial"/>
              </a:rPr>
              <a:t> </a:t>
            </a:r>
            <a:r>
              <a:rPr lang="en-US" sz="7200" b="1" kern="0" dirty="0" err="1">
                <a:solidFill>
                  <a:schemeClr val="tx2">
                    <a:lumMod val="75000"/>
                  </a:schemeClr>
                </a:solidFill>
                <a:latin typeface="iCiel Altus" pitchFamily="2" charset="0"/>
                <a:cs typeface="Arial"/>
                <a:sym typeface="Arial"/>
              </a:rPr>
              <a:t>tiếp</a:t>
            </a:r>
            <a:r>
              <a:rPr lang="en-US" sz="7200" b="1" kern="0" dirty="0">
                <a:solidFill>
                  <a:schemeClr val="tx2">
                    <a:lumMod val="75000"/>
                  </a:schemeClr>
                </a:solidFill>
                <a:latin typeface="iCiel Altus" pitchFamily="2" charset="0"/>
                <a:cs typeface="Arial"/>
                <a:sym typeface="Arial"/>
              </a:rPr>
              <a:t> </a:t>
            </a:r>
            <a:r>
              <a:rPr lang="en-US" sz="7200" b="1" kern="0" dirty="0" err="1">
                <a:solidFill>
                  <a:schemeClr val="tx2">
                    <a:lumMod val="75000"/>
                  </a:schemeClr>
                </a:solidFill>
                <a:latin typeface="iCiel Altus" pitchFamily="2" charset="0"/>
                <a:cs typeface="Arial"/>
                <a:sym typeface="Arial"/>
              </a:rPr>
              <a:t>nối</a:t>
            </a:r>
            <a:endParaRPr lang="en-US" sz="7200" b="1" kern="0" dirty="0">
              <a:solidFill>
                <a:schemeClr val="tx2">
                  <a:lumMod val="75000"/>
                </a:schemeClr>
              </a:solidFill>
              <a:latin typeface="iCiel Altus" pitchFamily="2" charset="0"/>
              <a:cs typeface="Arial"/>
              <a:sym typeface="Arial"/>
            </a:endParaRPr>
          </a:p>
        </p:txBody>
      </p:sp>
      <p:graphicFrame>
        <p:nvGraphicFramePr>
          <p:cNvPr id="3" name="Diagram 2">
            <a:extLst>
              <a:ext uri="{FF2B5EF4-FFF2-40B4-BE49-F238E27FC236}">
                <a16:creationId xmlns:a16="http://schemas.microsoft.com/office/drawing/2014/main" id="{BE92B134-CA86-86D1-CC35-FACFF6847861}"/>
              </a:ext>
            </a:extLst>
          </p:cNvPr>
          <p:cNvGraphicFramePr/>
          <p:nvPr>
            <p:extLst/>
          </p:nvPr>
        </p:nvGraphicFramePr>
        <p:xfrm>
          <a:off x="839302" y="2282517"/>
          <a:ext cx="10741209" cy="331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420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3"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10"/>
            <a:ext cx="962448" cy="1932247"/>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09"/>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69"/>
            <a:ext cx="12237295"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457155">
              <a:defRPr/>
            </a:pPr>
            <a:endParaRPr lang="en-US">
              <a:solidFill>
                <a:prstClr val="white"/>
              </a:solidFill>
              <a:latin typeface="Calibri"/>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81"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7" y="2758527"/>
            <a:ext cx="1463899"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6" y="993083"/>
            <a:ext cx="620487"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8" y="1850418"/>
            <a:ext cx="620487" cy="552247"/>
          </a:xfrm>
          <a:prstGeom prst="rect">
            <a:avLst/>
          </a:prstGeom>
        </p:spPr>
      </p:pic>
      <p:pic>
        <p:nvPicPr>
          <p:cNvPr id="16" name="Picture 15">
            <a:extLst>
              <a:ext uri="{FF2B5EF4-FFF2-40B4-BE49-F238E27FC236}">
                <a16:creationId xmlns:a16="http://schemas.microsoft.com/office/drawing/2014/main" id="{D0C68DAF-BAE6-4DA6-92B6-E265961154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2359" y="-55212"/>
            <a:ext cx="2525372" cy="2009775"/>
          </a:xfrm>
          <a:prstGeom prst="rect">
            <a:avLst/>
          </a:prstGeom>
        </p:spPr>
      </p:pic>
    </p:spTree>
    <p:extLst>
      <p:ext uri="{BB962C8B-B14F-4D97-AF65-F5344CB8AC3E}">
        <p14:creationId xmlns:p14="http://schemas.microsoft.com/office/powerpoint/2010/main" val="952379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31952" y="2083122"/>
            <a:ext cx="10284797" cy="707882"/>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Nêu nội dung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29"/>
          <p:cNvSpPr txBox="1"/>
          <p:nvPr/>
        </p:nvSpPr>
        <p:spPr>
          <a:xfrm>
            <a:off x="1066800" y="1219200"/>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chemeClr val="bg1"/>
                </a:solidFill>
                <a:latin typeface="Nunito Black" pitchFamily="2" charset="0"/>
                <a:ea typeface="Tahoma" panose="020B0604030504040204" pitchFamily="34" charset="0"/>
                <a:cs typeface="Tahoma" panose="020B0604030504040204" pitchFamily="34" charset="0"/>
              </a:rPr>
              <a:t>Nói</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với</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bạn</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cảm</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nghĩ</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của</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em</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khi</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mùa</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hè</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kết</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thúc</a:t>
            </a:r>
            <a:r>
              <a:rPr lang="en-US" sz="3200" b="1" dirty="0">
                <a:solidFill>
                  <a:schemeClr val="bg1"/>
                </a:solidFill>
                <a:latin typeface="Nunito Black" pitchFamily="2" charset="0"/>
                <a:ea typeface="Tahoma" panose="020B0604030504040204" pitchFamily="34" charset="0"/>
                <a:cs typeface="Tahoma" panose="020B0604030504040204" pitchFamily="34" charset="0"/>
              </a:rPr>
              <a:t>.</a:t>
            </a:r>
            <a:endParaRPr lang="en-US" sz="3200" b="1" spc="-133" dirty="0">
              <a:solidFill>
                <a:schemeClr val="bg1"/>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Times New Roman" panose="02020603050405020304" pitchFamily="18" charset="0"/>
                <a:ea typeface="+mj-ea"/>
                <a:cs typeface="Times New Roman" panose="02020603050405020304" pitchFamily="18" charset="0"/>
              </a:rPr>
              <a:t>LUYỆN </a:t>
            </a:r>
            <a:r>
              <a:rPr lang="en-US" sz="6400" dirty="0" smtClean="0">
                <a:solidFill>
                  <a:srgbClr val="F92D67"/>
                </a:solidFill>
                <a:latin typeface="Times New Roman" panose="02020603050405020304" pitchFamily="18" charset="0"/>
                <a:ea typeface="+mj-ea"/>
                <a:cs typeface="Times New Roman" panose="02020603050405020304" pitchFamily="18" charset="0"/>
              </a:rPr>
              <a:t>ĐỌC</a:t>
            </a:r>
            <a:endParaRPr lang="en-US" sz="6400" dirty="0">
              <a:solidFill>
                <a:srgbClr val="F92D67"/>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53601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1729</TotalTime>
  <Words>709</Words>
  <Application>Microsoft Office PowerPoint</Application>
  <PresentationFormat>Widescreen</PresentationFormat>
  <Paragraphs>139</Paragraphs>
  <Slides>44</Slides>
  <Notes>13</Notes>
  <HiddenSlides>0</HiddenSlides>
  <MMClips>4</MMClips>
  <ScaleCrop>false</ScaleCrop>
  <HeadingPairs>
    <vt:vector size="6" baseType="variant">
      <vt:variant>
        <vt:lpstr>Fonts Used</vt:lpstr>
      </vt:variant>
      <vt:variant>
        <vt:i4>31</vt:i4>
      </vt:variant>
      <vt:variant>
        <vt:lpstr>Theme</vt:lpstr>
      </vt:variant>
      <vt:variant>
        <vt:i4>7</vt:i4>
      </vt:variant>
      <vt:variant>
        <vt:lpstr>Slide Titles</vt:lpstr>
      </vt:variant>
      <vt:variant>
        <vt:i4>44</vt:i4>
      </vt:variant>
    </vt:vector>
  </HeadingPairs>
  <TitlesOfParts>
    <vt:vector size="82" baseType="lpstr">
      <vt:lpstr>Arial</vt:lpstr>
      <vt:lpstr>宋体</vt:lpstr>
      <vt:lpstr>Baloo 2 SemiBold</vt:lpstr>
      <vt:lpstr>Sriracha</vt:lpstr>
      <vt:lpstr>iCiel Altus</vt:lpstr>
      <vt:lpstr>等线</vt:lpstr>
      <vt:lpstr>#9Slide03 Sofia Pro Soft Bold</vt:lpstr>
      <vt:lpstr>Arial-Rounded</vt:lpstr>
      <vt:lpstr>VNI-Avo</vt:lpstr>
      <vt:lpstr>Nunito Black</vt:lpstr>
      <vt:lpstr>iCiel Mijas</vt:lpstr>
      <vt:lpstr>Sigmar One</vt:lpstr>
      <vt:lpstr>Tahoma</vt:lpstr>
      <vt:lpstr>Patrick Hand</vt:lpstr>
      <vt:lpstr>UTM Cookies</vt:lpstr>
      <vt:lpstr>等线 Light</vt:lpstr>
      <vt:lpstr>Inconsolata</vt:lpstr>
      <vt:lpstr>Raleway</vt:lpstr>
      <vt:lpstr>汉仪帅线体简</vt:lpstr>
      <vt:lpstr>微软雅黑</vt:lpstr>
      <vt:lpstr>inpin heiti</vt:lpstr>
      <vt:lpstr>Calibri</vt:lpstr>
      <vt:lpstr>字魂52号-阿开漫画体</vt:lpstr>
      <vt:lpstr>Nunito</vt:lpstr>
      <vt:lpstr>Open Sans</vt:lpstr>
      <vt:lpstr>字魂100号-方方先锋体</vt:lpstr>
      <vt:lpstr>字魂35号-经典雅黑</vt:lpstr>
      <vt:lpstr>Times New Roman</vt:lpstr>
      <vt:lpstr>Calibri Light</vt:lpstr>
      <vt:lpstr>UVN Binh Duong</vt:lpstr>
      <vt:lpstr>#9Slide03 AllRoundGothic</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LUYỆN ĐỌC NHÓM</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Đọc mở rộng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72</cp:revision>
  <dcterms:created xsi:type="dcterms:W3CDTF">2006-08-16T00:00:00Z</dcterms:created>
  <dcterms:modified xsi:type="dcterms:W3CDTF">2022-09-25T08:05:19Z</dcterms:modified>
  <dc:identifier>DAFDiO2oNAs</dc:identifier>
</cp:coreProperties>
</file>