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19"/>
  </p:notesMasterIdLst>
  <p:sldIdLst>
    <p:sldId id="257" r:id="rId3"/>
    <p:sldId id="2631" r:id="rId4"/>
    <p:sldId id="2638" r:id="rId5"/>
    <p:sldId id="320" r:id="rId6"/>
    <p:sldId id="321" r:id="rId7"/>
    <p:sldId id="2636" r:id="rId8"/>
    <p:sldId id="2637" r:id="rId9"/>
    <p:sldId id="322" r:id="rId10"/>
    <p:sldId id="280" r:id="rId11"/>
    <p:sldId id="2641" r:id="rId12"/>
    <p:sldId id="2645" r:id="rId13"/>
    <p:sldId id="2646" r:id="rId14"/>
    <p:sldId id="2642" r:id="rId15"/>
    <p:sldId id="2640" r:id="rId16"/>
    <p:sldId id="2639" r:id="rId17"/>
    <p:sldId id="29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BF9D"/>
    <a:srgbClr val="339966"/>
    <a:srgbClr val="EB4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84FBA-E619-47D2-8136-ADC6CED85EA5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6D324-2819-4B48-A07A-F06620ABA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4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1900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571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1082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5" name="Google Shape;2855;gddba04b644_0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6" name="Google Shape;2856;gddba04b644_0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9414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5" name="Google Shape;2855;gddba04b644_0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6" name="Google Shape;2856;gddba04b644_0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5252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" name="Google Shape;4044;gddba04b644_0_1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5" name="Google Shape;4045;gddba04b644_0_1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81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89400" y="1865432"/>
            <a:ext cx="7013200" cy="21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745600" y="4558768"/>
            <a:ext cx="6700800" cy="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24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056647" y="5173786"/>
            <a:ext cx="5135269" cy="1684175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7056738" y="14998"/>
            <a:ext cx="5135269" cy="1684175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471117" y="5173801"/>
            <a:ext cx="959667" cy="1052300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466877" y="2286180"/>
            <a:ext cx="589092" cy="1086891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" name="Google Shape;43;p2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10857715" y="2896039"/>
            <a:ext cx="766671" cy="1065943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10919550" y="20785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71086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667735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667735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667733" y="4000037"/>
            <a:ext cx="3007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667735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1156099" y="2301533"/>
            <a:ext cx="132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1287899" y="4318833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8044337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8044337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8044337" y="4000027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8044337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6669496" y="2348933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6668296" y="4318833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442353" y="368625"/>
            <a:ext cx="685609" cy="1055900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10859796" y="4172987"/>
            <a:ext cx="2021032" cy="412196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625601" y="5163090"/>
            <a:ext cx="5135269" cy="1684175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471117" y="5479034"/>
            <a:ext cx="959667" cy="1052300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11378185" y="2583118"/>
            <a:ext cx="597033" cy="596233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5837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14"/>
          <p:cNvSpPr txBox="1">
            <a:spLocks noGrp="1"/>
          </p:cNvSpPr>
          <p:nvPr>
            <p:ph type="title"/>
          </p:nvPr>
        </p:nvSpPr>
        <p:spPr>
          <a:xfrm>
            <a:off x="4117600" y="4198963"/>
            <a:ext cx="39568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897" name="Google Shape;897;p14"/>
          <p:cNvSpPr txBox="1">
            <a:spLocks noGrp="1"/>
          </p:cNvSpPr>
          <p:nvPr>
            <p:ph type="subTitle" idx="1"/>
          </p:nvPr>
        </p:nvSpPr>
        <p:spPr>
          <a:xfrm>
            <a:off x="1828800" y="2405553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898" name="Google Shape;898;p14"/>
          <p:cNvGrpSpPr/>
          <p:nvPr/>
        </p:nvGrpSpPr>
        <p:grpSpPr>
          <a:xfrm rot="-949315">
            <a:off x="535997" y="507400"/>
            <a:ext cx="508441" cy="938168"/>
            <a:chOff x="1400150" y="238125"/>
            <a:chExt cx="388525" cy="716900"/>
          </a:xfrm>
        </p:grpSpPr>
        <p:sp>
          <p:nvSpPr>
            <p:cNvPr id="899" name="Google Shape;899;p1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1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1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1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1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1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5" name="Google Shape;905;p14"/>
          <p:cNvGrpSpPr/>
          <p:nvPr/>
        </p:nvGrpSpPr>
        <p:grpSpPr>
          <a:xfrm rot="180786">
            <a:off x="1900662" y="334500"/>
            <a:ext cx="661783" cy="920112"/>
            <a:chOff x="2270250" y="238125"/>
            <a:chExt cx="513575" cy="714050"/>
          </a:xfrm>
        </p:grpSpPr>
        <p:sp>
          <p:nvSpPr>
            <p:cNvPr id="906" name="Google Shape;906;p14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14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14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14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14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14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14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14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14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14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14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14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14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0" name="Google Shape;920;p14"/>
          <p:cNvSpPr/>
          <p:nvPr/>
        </p:nvSpPr>
        <p:spPr>
          <a:xfrm rot="3842797">
            <a:off x="1348797" y="568182"/>
            <a:ext cx="342236" cy="627501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21" name="Google Shape;921;p14"/>
          <p:cNvGrpSpPr/>
          <p:nvPr/>
        </p:nvGrpSpPr>
        <p:grpSpPr>
          <a:xfrm>
            <a:off x="10757908" y="5368375"/>
            <a:ext cx="966267" cy="1179447"/>
            <a:chOff x="3674000" y="1031475"/>
            <a:chExt cx="592075" cy="722700"/>
          </a:xfrm>
        </p:grpSpPr>
        <p:sp>
          <p:nvSpPr>
            <p:cNvPr id="922" name="Google Shape;922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fill="none" extrusionOk="0">
                  <a:moveTo>
                    <a:pt x="22780" y="7482"/>
                  </a:move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lnTo>
                    <a:pt x="12661" y="0"/>
                  </a:ln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14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fill="none" extrusionOk="0">
                  <a:moveTo>
                    <a:pt x="24" y="1615"/>
                  </a:moveTo>
                  <a:lnTo>
                    <a:pt x="24" y="1615"/>
                  </a:lnTo>
                  <a:lnTo>
                    <a:pt x="1" y="1520"/>
                  </a:lnTo>
                  <a:lnTo>
                    <a:pt x="1" y="1449"/>
                  </a:lnTo>
                  <a:lnTo>
                    <a:pt x="24" y="1402"/>
                  </a:lnTo>
                  <a:lnTo>
                    <a:pt x="24" y="1402"/>
                  </a:lnTo>
                  <a:lnTo>
                    <a:pt x="72" y="1330"/>
                  </a:lnTo>
                  <a:lnTo>
                    <a:pt x="96" y="1259"/>
                  </a:lnTo>
                  <a:lnTo>
                    <a:pt x="96" y="1140"/>
                  </a:lnTo>
                  <a:lnTo>
                    <a:pt x="24" y="879"/>
                  </a:lnTo>
                  <a:lnTo>
                    <a:pt x="24" y="879"/>
                  </a:lnTo>
                  <a:lnTo>
                    <a:pt x="1" y="784"/>
                  </a:lnTo>
                  <a:lnTo>
                    <a:pt x="24" y="713"/>
                  </a:lnTo>
                  <a:lnTo>
                    <a:pt x="72" y="642"/>
                  </a:lnTo>
                  <a:lnTo>
                    <a:pt x="167" y="594"/>
                  </a:lnTo>
                  <a:lnTo>
                    <a:pt x="167" y="594"/>
                  </a:lnTo>
                  <a:lnTo>
                    <a:pt x="262" y="499"/>
                  </a:lnTo>
                  <a:lnTo>
                    <a:pt x="357" y="380"/>
                  </a:lnTo>
                  <a:lnTo>
                    <a:pt x="452" y="238"/>
                  </a:lnTo>
                  <a:lnTo>
                    <a:pt x="499" y="119"/>
                  </a:lnTo>
                  <a:lnTo>
                    <a:pt x="499" y="119"/>
                  </a:lnTo>
                  <a:lnTo>
                    <a:pt x="523" y="48"/>
                  </a:lnTo>
                  <a:lnTo>
                    <a:pt x="523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618" y="0"/>
                  </a:lnTo>
                  <a:lnTo>
                    <a:pt x="642" y="24"/>
                  </a:lnTo>
                  <a:lnTo>
                    <a:pt x="689" y="95"/>
                  </a:lnTo>
                  <a:lnTo>
                    <a:pt x="689" y="95"/>
                  </a:lnTo>
                  <a:lnTo>
                    <a:pt x="737" y="214"/>
                  </a:lnTo>
                  <a:lnTo>
                    <a:pt x="761" y="333"/>
                  </a:lnTo>
                  <a:lnTo>
                    <a:pt x="784" y="451"/>
                  </a:lnTo>
                  <a:lnTo>
                    <a:pt x="784" y="570"/>
                  </a:lnTo>
                  <a:lnTo>
                    <a:pt x="784" y="570"/>
                  </a:lnTo>
                  <a:lnTo>
                    <a:pt x="737" y="855"/>
                  </a:lnTo>
                  <a:lnTo>
                    <a:pt x="689" y="1140"/>
                  </a:lnTo>
                  <a:lnTo>
                    <a:pt x="666" y="1425"/>
                  </a:lnTo>
                  <a:lnTo>
                    <a:pt x="666" y="1687"/>
                  </a:lnTo>
                  <a:lnTo>
                    <a:pt x="666" y="1687"/>
                  </a:lnTo>
                  <a:lnTo>
                    <a:pt x="666" y="1758"/>
                  </a:lnTo>
                  <a:lnTo>
                    <a:pt x="642" y="1829"/>
                  </a:lnTo>
                  <a:lnTo>
                    <a:pt x="594" y="1877"/>
                  </a:lnTo>
                  <a:lnTo>
                    <a:pt x="547" y="1924"/>
                  </a:lnTo>
                  <a:lnTo>
                    <a:pt x="404" y="1995"/>
                  </a:lnTo>
                  <a:lnTo>
                    <a:pt x="333" y="2019"/>
                  </a:lnTo>
                  <a:lnTo>
                    <a:pt x="286" y="2019"/>
                  </a:lnTo>
                  <a:lnTo>
                    <a:pt x="286" y="2019"/>
                  </a:lnTo>
                  <a:lnTo>
                    <a:pt x="214" y="1995"/>
                  </a:lnTo>
                  <a:lnTo>
                    <a:pt x="167" y="1972"/>
                  </a:lnTo>
                  <a:lnTo>
                    <a:pt x="119" y="1900"/>
                  </a:lnTo>
                  <a:lnTo>
                    <a:pt x="72" y="1805"/>
                  </a:lnTo>
                  <a:lnTo>
                    <a:pt x="48" y="1710"/>
                  </a:lnTo>
                  <a:lnTo>
                    <a:pt x="48" y="1710"/>
                  </a:lnTo>
                  <a:lnTo>
                    <a:pt x="24" y="161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lnTo>
                    <a:pt x="309" y="1"/>
                  </a:lnTo>
                  <a:lnTo>
                    <a:pt x="309" y="1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5" name="Google Shape;1005;p14"/>
          <p:cNvGrpSpPr/>
          <p:nvPr/>
        </p:nvGrpSpPr>
        <p:grpSpPr>
          <a:xfrm>
            <a:off x="10881134" y="4300551"/>
            <a:ext cx="719767" cy="772800"/>
            <a:chOff x="2788263" y="4569213"/>
            <a:chExt cx="539825" cy="579600"/>
          </a:xfrm>
        </p:grpSpPr>
        <p:sp>
          <p:nvSpPr>
            <p:cNvPr id="1006" name="Google Shape;1006;p14"/>
            <p:cNvSpPr/>
            <p:nvPr/>
          </p:nvSpPr>
          <p:spPr>
            <a:xfrm>
              <a:off x="2788263" y="4569213"/>
              <a:ext cx="539825" cy="579600"/>
            </a:xfrm>
            <a:custGeom>
              <a:avLst/>
              <a:gdLst/>
              <a:ahLst/>
              <a:cxnLst/>
              <a:rect l="l" t="t" r="r" b="b"/>
              <a:pathLst>
                <a:path w="21593" h="23184" extrusionOk="0">
                  <a:moveTo>
                    <a:pt x="14371" y="1"/>
                  </a:moveTo>
                  <a:lnTo>
                    <a:pt x="14158" y="24"/>
                  </a:lnTo>
                  <a:lnTo>
                    <a:pt x="13968" y="48"/>
                  </a:lnTo>
                  <a:lnTo>
                    <a:pt x="13754" y="119"/>
                  </a:lnTo>
                  <a:lnTo>
                    <a:pt x="13564" y="191"/>
                  </a:lnTo>
                  <a:lnTo>
                    <a:pt x="13374" y="286"/>
                  </a:lnTo>
                  <a:lnTo>
                    <a:pt x="13208" y="404"/>
                  </a:lnTo>
                  <a:lnTo>
                    <a:pt x="13041" y="547"/>
                  </a:lnTo>
                  <a:lnTo>
                    <a:pt x="12875" y="689"/>
                  </a:lnTo>
                  <a:lnTo>
                    <a:pt x="12685" y="974"/>
                  </a:lnTo>
                  <a:lnTo>
                    <a:pt x="12542" y="1259"/>
                  </a:lnTo>
                  <a:lnTo>
                    <a:pt x="12447" y="1568"/>
                  </a:lnTo>
                  <a:lnTo>
                    <a:pt x="12400" y="1877"/>
                  </a:lnTo>
                  <a:lnTo>
                    <a:pt x="12400" y="2210"/>
                  </a:lnTo>
                  <a:lnTo>
                    <a:pt x="12447" y="2518"/>
                  </a:lnTo>
                  <a:lnTo>
                    <a:pt x="12519" y="2851"/>
                  </a:lnTo>
                  <a:lnTo>
                    <a:pt x="12661" y="3136"/>
                  </a:lnTo>
                  <a:lnTo>
                    <a:pt x="832" y="16746"/>
                  </a:lnTo>
                  <a:lnTo>
                    <a:pt x="595" y="17055"/>
                  </a:lnTo>
                  <a:lnTo>
                    <a:pt x="405" y="17364"/>
                  </a:lnTo>
                  <a:lnTo>
                    <a:pt x="262" y="17697"/>
                  </a:lnTo>
                  <a:lnTo>
                    <a:pt x="143" y="18053"/>
                  </a:lnTo>
                  <a:lnTo>
                    <a:pt x="48" y="18409"/>
                  </a:lnTo>
                  <a:lnTo>
                    <a:pt x="1" y="18789"/>
                  </a:lnTo>
                  <a:lnTo>
                    <a:pt x="1" y="19169"/>
                  </a:lnTo>
                  <a:lnTo>
                    <a:pt x="25" y="19573"/>
                  </a:lnTo>
                  <a:lnTo>
                    <a:pt x="96" y="19929"/>
                  </a:lnTo>
                  <a:lnTo>
                    <a:pt x="191" y="20286"/>
                  </a:lnTo>
                  <a:lnTo>
                    <a:pt x="333" y="20618"/>
                  </a:lnTo>
                  <a:lnTo>
                    <a:pt x="500" y="20975"/>
                  </a:lnTo>
                  <a:lnTo>
                    <a:pt x="690" y="21283"/>
                  </a:lnTo>
                  <a:lnTo>
                    <a:pt x="927" y="21592"/>
                  </a:lnTo>
                  <a:lnTo>
                    <a:pt x="1165" y="21877"/>
                  </a:lnTo>
                  <a:lnTo>
                    <a:pt x="1450" y="22138"/>
                  </a:lnTo>
                  <a:lnTo>
                    <a:pt x="1759" y="22376"/>
                  </a:lnTo>
                  <a:lnTo>
                    <a:pt x="2067" y="22590"/>
                  </a:lnTo>
                  <a:lnTo>
                    <a:pt x="2400" y="22780"/>
                  </a:lnTo>
                  <a:lnTo>
                    <a:pt x="2756" y="22922"/>
                  </a:lnTo>
                  <a:lnTo>
                    <a:pt x="3112" y="23041"/>
                  </a:lnTo>
                  <a:lnTo>
                    <a:pt x="3469" y="23112"/>
                  </a:lnTo>
                  <a:lnTo>
                    <a:pt x="3825" y="23160"/>
                  </a:lnTo>
                  <a:lnTo>
                    <a:pt x="4205" y="23184"/>
                  </a:lnTo>
                  <a:lnTo>
                    <a:pt x="4585" y="23160"/>
                  </a:lnTo>
                  <a:lnTo>
                    <a:pt x="4965" y="23112"/>
                  </a:lnTo>
                  <a:lnTo>
                    <a:pt x="5321" y="23017"/>
                  </a:lnTo>
                  <a:lnTo>
                    <a:pt x="5678" y="22875"/>
                  </a:lnTo>
                  <a:lnTo>
                    <a:pt x="6010" y="22709"/>
                  </a:lnTo>
                  <a:lnTo>
                    <a:pt x="6319" y="22495"/>
                  </a:lnTo>
                  <a:lnTo>
                    <a:pt x="6604" y="22281"/>
                  </a:lnTo>
                  <a:lnTo>
                    <a:pt x="6865" y="21996"/>
                  </a:lnTo>
                  <a:lnTo>
                    <a:pt x="18694" y="8385"/>
                  </a:lnTo>
                  <a:lnTo>
                    <a:pt x="19027" y="8480"/>
                  </a:lnTo>
                  <a:lnTo>
                    <a:pt x="19336" y="8528"/>
                  </a:lnTo>
                  <a:lnTo>
                    <a:pt x="19668" y="8528"/>
                  </a:lnTo>
                  <a:lnTo>
                    <a:pt x="19977" y="8480"/>
                  </a:lnTo>
                  <a:lnTo>
                    <a:pt x="20286" y="8385"/>
                  </a:lnTo>
                  <a:lnTo>
                    <a:pt x="20595" y="8267"/>
                  </a:lnTo>
                  <a:lnTo>
                    <a:pt x="20856" y="8077"/>
                  </a:lnTo>
                  <a:lnTo>
                    <a:pt x="21094" y="7839"/>
                  </a:lnTo>
                  <a:lnTo>
                    <a:pt x="21236" y="7649"/>
                  </a:lnTo>
                  <a:lnTo>
                    <a:pt x="21355" y="7483"/>
                  </a:lnTo>
                  <a:lnTo>
                    <a:pt x="21450" y="7269"/>
                  </a:lnTo>
                  <a:lnTo>
                    <a:pt x="21521" y="7055"/>
                  </a:lnTo>
                  <a:lnTo>
                    <a:pt x="21569" y="6841"/>
                  </a:lnTo>
                  <a:lnTo>
                    <a:pt x="21592" y="6628"/>
                  </a:lnTo>
                  <a:lnTo>
                    <a:pt x="21592" y="6414"/>
                  </a:lnTo>
                  <a:lnTo>
                    <a:pt x="21569" y="6176"/>
                  </a:lnTo>
                  <a:lnTo>
                    <a:pt x="21545" y="5963"/>
                  </a:lnTo>
                  <a:lnTo>
                    <a:pt x="21474" y="5773"/>
                  </a:lnTo>
                  <a:lnTo>
                    <a:pt x="21402" y="5583"/>
                  </a:lnTo>
                  <a:lnTo>
                    <a:pt x="21307" y="5392"/>
                  </a:lnTo>
                  <a:lnTo>
                    <a:pt x="21212" y="5226"/>
                  </a:lnTo>
                  <a:lnTo>
                    <a:pt x="21094" y="5060"/>
                  </a:lnTo>
                  <a:lnTo>
                    <a:pt x="20951" y="4894"/>
                  </a:lnTo>
                  <a:lnTo>
                    <a:pt x="20785" y="4751"/>
                  </a:lnTo>
                  <a:lnTo>
                    <a:pt x="15987" y="571"/>
                  </a:lnTo>
                  <a:lnTo>
                    <a:pt x="15797" y="428"/>
                  </a:lnTo>
                  <a:lnTo>
                    <a:pt x="15607" y="309"/>
                  </a:lnTo>
                  <a:lnTo>
                    <a:pt x="15417" y="191"/>
                  </a:lnTo>
                  <a:lnTo>
                    <a:pt x="15203" y="119"/>
                  </a:lnTo>
                  <a:lnTo>
                    <a:pt x="15013" y="48"/>
                  </a:lnTo>
                  <a:lnTo>
                    <a:pt x="14799" y="24"/>
                  </a:lnTo>
                  <a:lnTo>
                    <a:pt x="145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2820338" y="4640463"/>
              <a:ext cx="435900" cy="476275"/>
            </a:xfrm>
            <a:custGeom>
              <a:avLst/>
              <a:gdLst/>
              <a:ahLst/>
              <a:cxnLst/>
              <a:rect l="l" t="t" r="r" b="b"/>
              <a:pathLst>
                <a:path w="17436" h="19051" extrusionOk="0">
                  <a:moveTo>
                    <a:pt x="13350" y="1"/>
                  </a:moveTo>
                  <a:lnTo>
                    <a:pt x="523" y="14752"/>
                  </a:lnTo>
                  <a:lnTo>
                    <a:pt x="381" y="14942"/>
                  </a:lnTo>
                  <a:lnTo>
                    <a:pt x="238" y="15155"/>
                  </a:lnTo>
                  <a:lnTo>
                    <a:pt x="143" y="15369"/>
                  </a:lnTo>
                  <a:lnTo>
                    <a:pt x="72" y="15583"/>
                  </a:lnTo>
                  <a:lnTo>
                    <a:pt x="24" y="15820"/>
                  </a:lnTo>
                  <a:lnTo>
                    <a:pt x="0" y="16058"/>
                  </a:lnTo>
                  <a:lnTo>
                    <a:pt x="0" y="16296"/>
                  </a:lnTo>
                  <a:lnTo>
                    <a:pt x="24" y="16533"/>
                  </a:lnTo>
                  <a:lnTo>
                    <a:pt x="72" y="16771"/>
                  </a:lnTo>
                  <a:lnTo>
                    <a:pt x="143" y="17008"/>
                  </a:lnTo>
                  <a:lnTo>
                    <a:pt x="214" y="17246"/>
                  </a:lnTo>
                  <a:lnTo>
                    <a:pt x="333" y="17483"/>
                  </a:lnTo>
                  <a:lnTo>
                    <a:pt x="476" y="17697"/>
                  </a:lnTo>
                  <a:lnTo>
                    <a:pt x="642" y="17934"/>
                  </a:lnTo>
                  <a:lnTo>
                    <a:pt x="808" y="18125"/>
                  </a:lnTo>
                  <a:lnTo>
                    <a:pt x="1022" y="18315"/>
                  </a:lnTo>
                  <a:lnTo>
                    <a:pt x="1236" y="18481"/>
                  </a:lnTo>
                  <a:lnTo>
                    <a:pt x="1449" y="18647"/>
                  </a:lnTo>
                  <a:lnTo>
                    <a:pt x="1687" y="18766"/>
                  </a:lnTo>
                  <a:lnTo>
                    <a:pt x="1924" y="18861"/>
                  </a:lnTo>
                  <a:lnTo>
                    <a:pt x="2162" y="18956"/>
                  </a:lnTo>
                  <a:lnTo>
                    <a:pt x="2423" y="19003"/>
                  </a:lnTo>
                  <a:lnTo>
                    <a:pt x="2661" y="19051"/>
                  </a:lnTo>
                  <a:lnTo>
                    <a:pt x="3160" y="19051"/>
                  </a:lnTo>
                  <a:lnTo>
                    <a:pt x="3397" y="19003"/>
                  </a:lnTo>
                  <a:lnTo>
                    <a:pt x="3635" y="18956"/>
                  </a:lnTo>
                  <a:lnTo>
                    <a:pt x="3848" y="18861"/>
                  </a:lnTo>
                  <a:lnTo>
                    <a:pt x="4062" y="18766"/>
                  </a:lnTo>
                  <a:lnTo>
                    <a:pt x="4252" y="18623"/>
                  </a:lnTo>
                  <a:lnTo>
                    <a:pt x="4442" y="18481"/>
                  </a:lnTo>
                  <a:lnTo>
                    <a:pt x="4609" y="18315"/>
                  </a:lnTo>
                  <a:lnTo>
                    <a:pt x="17435" y="3564"/>
                  </a:lnTo>
                  <a:lnTo>
                    <a:pt x="133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2840538" y="4801988"/>
              <a:ext cx="324250" cy="294575"/>
            </a:xfrm>
            <a:custGeom>
              <a:avLst/>
              <a:gdLst/>
              <a:ahLst/>
              <a:cxnLst/>
              <a:rect l="l" t="t" r="r" b="b"/>
              <a:pathLst>
                <a:path w="12970" h="11783" extrusionOk="0">
                  <a:moveTo>
                    <a:pt x="12969" y="1"/>
                  </a:moveTo>
                  <a:lnTo>
                    <a:pt x="7862" y="238"/>
                  </a:lnTo>
                  <a:lnTo>
                    <a:pt x="356" y="8861"/>
                  </a:lnTo>
                  <a:lnTo>
                    <a:pt x="261" y="8979"/>
                  </a:lnTo>
                  <a:lnTo>
                    <a:pt x="190" y="9122"/>
                  </a:lnTo>
                  <a:lnTo>
                    <a:pt x="119" y="9264"/>
                  </a:lnTo>
                  <a:lnTo>
                    <a:pt x="71" y="9431"/>
                  </a:lnTo>
                  <a:lnTo>
                    <a:pt x="24" y="9573"/>
                  </a:lnTo>
                  <a:lnTo>
                    <a:pt x="0" y="9740"/>
                  </a:lnTo>
                  <a:lnTo>
                    <a:pt x="0" y="9906"/>
                  </a:lnTo>
                  <a:lnTo>
                    <a:pt x="24" y="10072"/>
                  </a:lnTo>
                  <a:lnTo>
                    <a:pt x="48" y="10238"/>
                  </a:lnTo>
                  <a:lnTo>
                    <a:pt x="95" y="10405"/>
                  </a:lnTo>
                  <a:lnTo>
                    <a:pt x="166" y="10571"/>
                  </a:lnTo>
                  <a:lnTo>
                    <a:pt x="238" y="10713"/>
                  </a:lnTo>
                  <a:lnTo>
                    <a:pt x="333" y="10880"/>
                  </a:lnTo>
                  <a:lnTo>
                    <a:pt x="451" y="11022"/>
                  </a:lnTo>
                  <a:lnTo>
                    <a:pt x="570" y="11165"/>
                  </a:lnTo>
                  <a:lnTo>
                    <a:pt x="689" y="11283"/>
                  </a:lnTo>
                  <a:lnTo>
                    <a:pt x="855" y="11402"/>
                  </a:lnTo>
                  <a:lnTo>
                    <a:pt x="998" y="11497"/>
                  </a:lnTo>
                  <a:lnTo>
                    <a:pt x="1164" y="11592"/>
                  </a:lnTo>
                  <a:lnTo>
                    <a:pt x="1330" y="11664"/>
                  </a:lnTo>
                  <a:lnTo>
                    <a:pt x="1497" y="11711"/>
                  </a:lnTo>
                  <a:lnTo>
                    <a:pt x="1663" y="11759"/>
                  </a:lnTo>
                  <a:lnTo>
                    <a:pt x="1829" y="11782"/>
                  </a:lnTo>
                  <a:lnTo>
                    <a:pt x="2162" y="11782"/>
                  </a:lnTo>
                  <a:lnTo>
                    <a:pt x="2328" y="11759"/>
                  </a:lnTo>
                  <a:lnTo>
                    <a:pt x="2470" y="11711"/>
                  </a:lnTo>
                  <a:lnTo>
                    <a:pt x="2637" y="11664"/>
                  </a:lnTo>
                  <a:lnTo>
                    <a:pt x="2779" y="11592"/>
                  </a:lnTo>
                  <a:lnTo>
                    <a:pt x="2898" y="11497"/>
                  </a:lnTo>
                  <a:lnTo>
                    <a:pt x="3040" y="11402"/>
                  </a:lnTo>
                  <a:lnTo>
                    <a:pt x="3159" y="11283"/>
                  </a:lnTo>
                  <a:lnTo>
                    <a:pt x="129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2866063" y="4714113"/>
              <a:ext cx="285050" cy="325425"/>
            </a:xfrm>
            <a:custGeom>
              <a:avLst/>
              <a:gdLst/>
              <a:ahLst/>
              <a:cxnLst/>
              <a:rect l="l" t="t" r="r" b="b"/>
              <a:pathLst>
                <a:path w="11402" h="13017" extrusionOk="0">
                  <a:moveTo>
                    <a:pt x="11069" y="0"/>
                  </a:moveTo>
                  <a:lnTo>
                    <a:pt x="10974" y="24"/>
                  </a:lnTo>
                  <a:lnTo>
                    <a:pt x="10879" y="72"/>
                  </a:lnTo>
                  <a:lnTo>
                    <a:pt x="72" y="12494"/>
                  </a:lnTo>
                  <a:lnTo>
                    <a:pt x="24" y="12613"/>
                  </a:lnTo>
                  <a:lnTo>
                    <a:pt x="0" y="12708"/>
                  </a:lnTo>
                  <a:lnTo>
                    <a:pt x="48" y="12827"/>
                  </a:lnTo>
                  <a:lnTo>
                    <a:pt x="119" y="12922"/>
                  </a:lnTo>
                  <a:lnTo>
                    <a:pt x="238" y="12993"/>
                  </a:lnTo>
                  <a:lnTo>
                    <a:pt x="357" y="13017"/>
                  </a:lnTo>
                  <a:lnTo>
                    <a:pt x="452" y="12993"/>
                  </a:lnTo>
                  <a:lnTo>
                    <a:pt x="547" y="12922"/>
                  </a:lnTo>
                  <a:lnTo>
                    <a:pt x="11354" y="499"/>
                  </a:lnTo>
                  <a:lnTo>
                    <a:pt x="11402" y="404"/>
                  </a:lnTo>
                  <a:lnTo>
                    <a:pt x="11402" y="285"/>
                  </a:lnTo>
                  <a:lnTo>
                    <a:pt x="11378" y="167"/>
                  </a:lnTo>
                  <a:lnTo>
                    <a:pt x="11307" y="72"/>
                  </a:lnTo>
                  <a:lnTo>
                    <a:pt x="11188" y="24"/>
                  </a:lnTo>
                  <a:lnTo>
                    <a:pt x="1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3129713" y="4601288"/>
              <a:ext cx="166300" cy="149650"/>
            </a:xfrm>
            <a:custGeom>
              <a:avLst/>
              <a:gdLst/>
              <a:ahLst/>
              <a:cxnLst/>
              <a:rect l="l" t="t" r="r" b="b"/>
              <a:pathLst>
                <a:path w="6652" h="5986" extrusionOk="0">
                  <a:moveTo>
                    <a:pt x="642" y="0"/>
                  </a:moveTo>
                  <a:lnTo>
                    <a:pt x="476" y="71"/>
                  </a:lnTo>
                  <a:lnTo>
                    <a:pt x="333" y="143"/>
                  </a:lnTo>
                  <a:lnTo>
                    <a:pt x="191" y="261"/>
                  </a:lnTo>
                  <a:lnTo>
                    <a:pt x="96" y="404"/>
                  </a:lnTo>
                  <a:lnTo>
                    <a:pt x="48" y="570"/>
                  </a:lnTo>
                  <a:lnTo>
                    <a:pt x="1" y="737"/>
                  </a:lnTo>
                  <a:lnTo>
                    <a:pt x="25" y="903"/>
                  </a:lnTo>
                  <a:lnTo>
                    <a:pt x="48" y="1069"/>
                  </a:lnTo>
                  <a:lnTo>
                    <a:pt x="143" y="1235"/>
                  </a:lnTo>
                  <a:lnTo>
                    <a:pt x="238" y="1402"/>
                  </a:lnTo>
                  <a:lnTo>
                    <a:pt x="381" y="1544"/>
                  </a:lnTo>
                  <a:lnTo>
                    <a:pt x="5179" y="5701"/>
                  </a:lnTo>
                  <a:lnTo>
                    <a:pt x="5345" y="5820"/>
                  </a:lnTo>
                  <a:lnTo>
                    <a:pt x="5512" y="5915"/>
                  </a:lnTo>
                  <a:lnTo>
                    <a:pt x="5678" y="5962"/>
                  </a:lnTo>
                  <a:lnTo>
                    <a:pt x="5868" y="5986"/>
                  </a:lnTo>
                  <a:lnTo>
                    <a:pt x="6034" y="5962"/>
                  </a:lnTo>
                  <a:lnTo>
                    <a:pt x="6200" y="5915"/>
                  </a:lnTo>
                  <a:lnTo>
                    <a:pt x="6343" y="5820"/>
                  </a:lnTo>
                  <a:lnTo>
                    <a:pt x="6462" y="5701"/>
                  </a:lnTo>
                  <a:lnTo>
                    <a:pt x="6557" y="5558"/>
                  </a:lnTo>
                  <a:lnTo>
                    <a:pt x="6628" y="5416"/>
                  </a:lnTo>
                  <a:lnTo>
                    <a:pt x="6652" y="5250"/>
                  </a:lnTo>
                  <a:lnTo>
                    <a:pt x="6652" y="5060"/>
                  </a:lnTo>
                  <a:lnTo>
                    <a:pt x="6604" y="4893"/>
                  </a:lnTo>
                  <a:lnTo>
                    <a:pt x="6533" y="4727"/>
                  </a:lnTo>
                  <a:lnTo>
                    <a:pt x="6414" y="4561"/>
                  </a:lnTo>
                  <a:lnTo>
                    <a:pt x="6295" y="4442"/>
                  </a:lnTo>
                  <a:lnTo>
                    <a:pt x="1497" y="261"/>
                  </a:lnTo>
                  <a:lnTo>
                    <a:pt x="1331" y="143"/>
                  </a:lnTo>
                  <a:lnTo>
                    <a:pt x="1165" y="48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1" name="Google Shape;1011;p14"/>
          <p:cNvGrpSpPr/>
          <p:nvPr/>
        </p:nvGrpSpPr>
        <p:grpSpPr>
          <a:xfrm rot="10800000" flipH="1">
            <a:off x="3528366" y="-391402"/>
            <a:ext cx="5135269" cy="1684175"/>
            <a:chOff x="238125" y="548775"/>
            <a:chExt cx="2842400" cy="932200"/>
          </a:xfrm>
        </p:grpSpPr>
        <p:sp>
          <p:nvSpPr>
            <p:cNvPr id="1012" name="Google Shape;1012;p1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4" name="Google Shape;1014;p14"/>
          <p:cNvSpPr/>
          <p:nvPr/>
        </p:nvSpPr>
        <p:spPr>
          <a:xfrm rot="-1800082" flipH="1">
            <a:off x="-669375" y="4071381"/>
            <a:ext cx="2021233" cy="412237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07108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15"/>
          <p:cNvGrpSpPr/>
          <p:nvPr/>
        </p:nvGrpSpPr>
        <p:grpSpPr>
          <a:xfrm rot="5400000" flipH="1">
            <a:off x="-1718268" y="1725553"/>
            <a:ext cx="5135269" cy="1684175"/>
            <a:chOff x="238125" y="548775"/>
            <a:chExt cx="2842400" cy="932200"/>
          </a:xfrm>
        </p:grpSpPr>
        <p:sp>
          <p:nvSpPr>
            <p:cNvPr id="1017" name="Google Shape;101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019" name="Google Shape;101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Google Shape;1020;p15"/>
          <p:cNvSpPr txBox="1">
            <a:spLocks noGrp="1"/>
          </p:cNvSpPr>
          <p:nvPr>
            <p:ph type="title"/>
          </p:nvPr>
        </p:nvSpPr>
        <p:spPr>
          <a:xfrm>
            <a:off x="2698800" y="1842200"/>
            <a:ext cx="67944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21" name="Google Shape;1021;p15"/>
          <p:cNvSpPr txBox="1">
            <a:spLocks noGrp="1"/>
          </p:cNvSpPr>
          <p:nvPr>
            <p:ph type="subTitle" idx="1"/>
          </p:nvPr>
        </p:nvSpPr>
        <p:spPr>
          <a:xfrm>
            <a:off x="4081600" y="2646600"/>
            <a:ext cx="40288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15"/>
          <p:cNvSpPr txBox="1">
            <a:spLocks noGrp="1"/>
          </p:cNvSpPr>
          <p:nvPr>
            <p:ph type="title" idx="2" hasCustomPrompt="1"/>
          </p:nvPr>
        </p:nvSpPr>
        <p:spPr>
          <a:xfrm>
            <a:off x="5341484" y="39672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23" name="Google Shape;1023;p15"/>
          <p:cNvGrpSpPr/>
          <p:nvPr/>
        </p:nvGrpSpPr>
        <p:grpSpPr>
          <a:xfrm rot="699672">
            <a:off x="7099915" y="186355"/>
            <a:ext cx="766671" cy="1065943"/>
            <a:chOff x="2270250" y="238125"/>
            <a:chExt cx="513575" cy="714050"/>
          </a:xfrm>
        </p:grpSpPr>
        <p:sp>
          <p:nvSpPr>
            <p:cNvPr id="1024" name="Google Shape;1024;p15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8" name="Google Shape;1038;p15"/>
          <p:cNvGrpSpPr/>
          <p:nvPr/>
        </p:nvGrpSpPr>
        <p:grpSpPr>
          <a:xfrm>
            <a:off x="10948885" y="237533"/>
            <a:ext cx="789433" cy="963600"/>
            <a:chOff x="3674000" y="1031475"/>
            <a:chExt cx="592075" cy="722700"/>
          </a:xfrm>
        </p:grpSpPr>
        <p:sp>
          <p:nvSpPr>
            <p:cNvPr id="1039" name="Google Shape;1039;p1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1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1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1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1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1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5" name="Google Shape;1145;p15"/>
          <p:cNvSpPr/>
          <p:nvPr/>
        </p:nvSpPr>
        <p:spPr>
          <a:xfrm rot="4147659">
            <a:off x="5968359" y="9215"/>
            <a:ext cx="703659" cy="134789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46" name="Google Shape;1146;p15"/>
          <p:cNvGrpSpPr/>
          <p:nvPr/>
        </p:nvGrpSpPr>
        <p:grpSpPr>
          <a:xfrm>
            <a:off x="7056738" y="5173831"/>
            <a:ext cx="5135269" cy="1684175"/>
            <a:chOff x="238125" y="548775"/>
            <a:chExt cx="2842400" cy="932200"/>
          </a:xfrm>
        </p:grpSpPr>
        <p:sp>
          <p:nvSpPr>
            <p:cNvPr id="1147" name="Google Shape;114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9" name="Google Shape;1149;p15"/>
          <p:cNvSpPr/>
          <p:nvPr/>
        </p:nvSpPr>
        <p:spPr>
          <a:xfrm rot="-4837719" flipH="1">
            <a:off x="5322972" y="4287381"/>
            <a:ext cx="2021237" cy="412238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26612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" name="Google Shape;153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23"/>
          <p:cNvSpPr txBox="1">
            <a:spLocks noGrp="1"/>
          </p:cNvSpPr>
          <p:nvPr>
            <p:ph type="subTitle" idx="1"/>
          </p:nvPr>
        </p:nvSpPr>
        <p:spPr>
          <a:xfrm>
            <a:off x="120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38" name="Google Shape;1538;p23"/>
          <p:cNvSpPr txBox="1">
            <a:spLocks noGrp="1"/>
          </p:cNvSpPr>
          <p:nvPr>
            <p:ph type="subTitle" idx="2"/>
          </p:nvPr>
        </p:nvSpPr>
        <p:spPr>
          <a:xfrm>
            <a:off x="132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39" name="Google Shape;1539;p23"/>
          <p:cNvSpPr txBox="1">
            <a:spLocks noGrp="1"/>
          </p:cNvSpPr>
          <p:nvPr>
            <p:ph type="subTitle" idx="3"/>
          </p:nvPr>
        </p:nvSpPr>
        <p:spPr>
          <a:xfrm>
            <a:off x="463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0" name="Google Shape;1540;p23"/>
          <p:cNvSpPr txBox="1">
            <a:spLocks noGrp="1"/>
          </p:cNvSpPr>
          <p:nvPr>
            <p:ph type="subTitle" idx="4"/>
          </p:nvPr>
        </p:nvSpPr>
        <p:spPr>
          <a:xfrm>
            <a:off x="475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1" name="Google Shape;1541;p23"/>
          <p:cNvSpPr txBox="1">
            <a:spLocks noGrp="1"/>
          </p:cNvSpPr>
          <p:nvPr>
            <p:ph type="subTitle" idx="5"/>
          </p:nvPr>
        </p:nvSpPr>
        <p:spPr>
          <a:xfrm>
            <a:off x="806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2" name="Google Shape;1542;p23"/>
          <p:cNvSpPr txBox="1">
            <a:spLocks noGrp="1"/>
          </p:cNvSpPr>
          <p:nvPr>
            <p:ph type="subTitle" idx="6"/>
          </p:nvPr>
        </p:nvSpPr>
        <p:spPr>
          <a:xfrm>
            <a:off x="818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3" name="Google Shape;1543;p23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4" name="Google Shape;1544;p23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45" name="Google Shape;1545;p23"/>
          <p:cNvGrpSpPr/>
          <p:nvPr/>
        </p:nvGrpSpPr>
        <p:grpSpPr>
          <a:xfrm>
            <a:off x="10320638" y="5173831"/>
            <a:ext cx="5135269" cy="1684175"/>
            <a:chOff x="238125" y="548775"/>
            <a:chExt cx="2842400" cy="932200"/>
          </a:xfrm>
        </p:grpSpPr>
        <p:sp>
          <p:nvSpPr>
            <p:cNvPr id="1546" name="Google Shape;1546;p2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48" name="Google Shape;1548;p23"/>
          <p:cNvGrpSpPr/>
          <p:nvPr/>
        </p:nvGrpSpPr>
        <p:grpSpPr>
          <a:xfrm rot="-713879">
            <a:off x="408739" y="5448770"/>
            <a:ext cx="730007" cy="1049533"/>
            <a:chOff x="1400150" y="2031300"/>
            <a:chExt cx="494000" cy="710225"/>
          </a:xfrm>
        </p:grpSpPr>
        <p:sp>
          <p:nvSpPr>
            <p:cNvPr id="1549" name="Google Shape;1549;p2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2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7" name="Google Shape;1557;p23"/>
          <p:cNvGrpSpPr/>
          <p:nvPr/>
        </p:nvGrpSpPr>
        <p:grpSpPr>
          <a:xfrm rot="699672">
            <a:off x="11187915" y="292539"/>
            <a:ext cx="766671" cy="1065943"/>
            <a:chOff x="2270250" y="238125"/>
            <a:chExt cx="513575" cy="714050"/>
          </a:xfrm>
        </p:grpSpPr>
        <p:sp>
          <p:nvSpPr>
            <p:cNvPr id="1558" name="Google Shape;1558;p23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3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3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3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3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3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3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3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3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3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3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3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3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3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34834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3" name="Google Shape;157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p24"/>
          <p:cNvSpPr txBox="1">
            <a:spLocks noGrp="1"/>
          </p:cNvSpPr>
          <p:nvPr>
            <p:ph type="subTitle" idx="1"/>
          </p:nvPr>
        </p:nvSpPr>
        <p:spPr>
          <a:xfrm>
            <a:off x="6425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5" name="Google Shape;1575;p24"/>
          <p:cNvSpPr txBox="1">
            <a:spLocks noGrp="1"/>
          </p:cNvSpPr>
          <p:nvPr>
            <p:ph type="subTitle" idx="2"/>
          </p:nvPr>
        </p:nvSpPr>
        <p:spPr>
          <a:xfrm>
            <a:off x="6254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2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7" name="Google Shape;1577;p24"/>
          <p:cNvSpPr txBox="1">
            <a:spLocks noGrp="1"/>
          </p:cNvSpPr>
          <p:nvPr>
            <p:ph type="subTitle" idx="3"/>
          </p:nvPr>
        </p:nvSpPr>
        <p:spPr>
          <a:xfrm>
            <a:off x="89976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8" name="Google Shape;1578;p24"/>
          <p:cNvSpPr txBox="1">
            <a:spLocks noGrp="1"/>
          </p:cNvSpPr>
          <p:nvPr>
            <p:ph type="subTitle" idx="4"/>
          </p:nvPr>
        </p:nvSpPr>
        <p:spPr>
          <a:xfrm>
            <a:off x="8826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24"/>
          <p:cNvSpPr txBox="1">
            <a:spLocks noGrp="1"/>
          </p:cNvSpPr>
          <p:nvPr>
            <p:ph type="subTitle" idx="5"/>
          </p:nvPr>
        </p:nvSpPr>
        <p:spPr>
          <a:xfrm>
            <a:off x="1280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0" name="Google Shape;1580;p24"/>
          <p:cNvSpPr txBox="1">
            <a:spLocks noGrp="1"/>
          </p:cNvSpPr>
          <p:nvPr>
            <p:ph type="subTitle" idx="6"/>
          </p:nvPr>
        </p:nvSpPr>
        <p:spPr>
          <a:xfrm>
            <a:off x="1109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1" name="Google Shape;1581;p24"/>
          <p:cNvSpPr txBox="1">
            <a:spLocks noGrp="1"/>
          </p:cNvSpPr>
          <p:nvPr>
            <p:ph type="subTitle" idx="7"/>
          </p:nvPr>
        </p:nvSpPr>
        <p:spPr>
          <a:xfrm>
            <a:off x="3651467" y="3840480"/>
            <a:ext cx="2316400" cy="2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2" name="Google Shape;1582;p24"/>
          <p:cNvSpPr txBox="1">
            <a:spLocks noGrp="1"/>
          </p:cNvSpPr>
          <p:nvPr>
            <p:ph type="subTitle" idx="8"/>
          </p:nvPr>
        </p:nvSpPr>
        <p:spPr>
          <a:xfrm>
            <a:off x="3681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83" name="Google Shape;1583;p24"/>
          <p:cNvGrpSpPr/>
          <p:nvPr/>
        </p:nvGrpSpPr>
        <p:grpSpPr>
          <a:xfrm rot="-395414">
            <a:off x="11140786" y="5405325"/>
            <a:ext cx="685609" cy="1055900"/>
            <a:chOff x="3189975" y="2019850"/>
            <a:chExt cx="463950" cy="714525"/>
          </a:xfrm>
        </p:grpSpPr>
        <p:sp>
          <p:nvSpPr>
            <p:cNvPr id="1584" name="Google Shape;1584;p24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2" name="Google Shape;1592;p24"/>
          <p:cNvGrpSpPr/>
          <p:nvPr/>
        </p:nvGrpSpPr>
        <p:grpSpPr>
          <a:xfrm rot="-669090">
            <a:off x="11388415" y="4229302"/>
            <a:ext cx="725285" cy="880449"/>
            <a:chOff x="3703100" y="2534450"/>
            <a:chExt cx="543975" cy="660350"/>
          </a:xfrm>
        </p:grpSpPr>
        <p:sp>
          <p:nvSpPr>
            <p:cNvPr id="1593" name="Google Shape;1593;p2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1" name="Google Shape;1621;p24"/>
          <p:cNvGrpSpPr/>
          <p:nvPr/>
        </p:nvGrpSpPr>
        <p:grpSpPr>
          <a:xfrm rot="-949166">
            <a:off x="479577" y="59713"/>
            <a:ext cx="589092" cy="1086891"/>
            <a:chOff x="1400150" y="238125"/>
            <a:chExt cx="388525" cy="716900"/>
          </a:xfrm>
        </p:grpSpPr>
        <p:sp>
          <p:nvSpPr>
            <p:cNvPr id="1622" name="Google Shape;1622;p2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281885" y="1464967"/>
            <a:ext cx="731633" cy="798133"/>
            <a:chOff x="5261300" y="4859875"/>
            <a:chExt cx="548725" cy="598600"/>
          </a:xfrm>
        </p:grpSpPr>
        <p:sp>
          <p:nvSpPr>
            <p:cNvPr id="1629" name="Google Shape;1629;p2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7" name="Google Shape;1637;p24"/>
          <p:cNvGrpSpPr/>
          <p:nvPr/>
        </p:nvGrpSpPr>
        <p:grpSpPr>
          <a:xfrm flipH="1">
            <a:off x="3693466" y="5510119"/>
            <a:ext cx="5135269" cy="1684175"/>
            <a:chOff x="238125" y="548775"/>
            <a:chExt cx="2842400" cy="932200"/>
          </a:xfrm>
        </p:grpSpPr>
        <p:sp>
          <p:nvSpPr>
            <p:cNvPr id="1638" name="Google Shape;1638;p2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40" name="Google Shape;1640;p24"/>
          <p:cNvSpPr/>
          <p:nvPr/>
        </p:nvSpPr>
        <p:spPr>
          <a:xfrm rot="3676830">
            <a:off x="1353495" y="97259"/>
            <a:ext cx="421141" cy="80657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48137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2" name="Google Shape;164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3" name="Google Shape;1643;p25"/>
          <p:cNvSpPr txBox="1">
            <a:spLocks noGrp="1"/>
          </p:cNvSpPr>
          <p:nvPr>
            <p:ph type="subTitle" idx="1"/>
          </p:nvPr>
        </p:nvSpPr>
        <p:spPr>
          <a:xfrm>
            <a:off x="112193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4" name="Google Shape;1644;p25"/>
          <p:cNvSpPr txBox="1">
            <a:spLocks noGrp="1"/>
          </p:cNvSpPr>
          <p:nvPr>
            <p:ph type="subTitle" idx="2"/>
          </p:nvPr>
        </p:nvSpPr>
        <p:spPr>
          <a:xfrm>
            <a:off x="95113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5" name="Google Shape;1645;p2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46" name="Google Shape;1646;p25"/>
          <p:cNvSpPr txBox="1">
            <a:spLocks noGrp="1"/>
          </p:cNvSpPr>
          <p:nvPr>
            <p:ph type="subTitle" idx="3"/>
          </p:nvPr>
        </p:nvSpPr>
        <p:spPr>
          <a:xfrm>
            <a:off x="379997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7" name="Google Shape;1647;p25"/>
          <p:cNvSpPr txBox="1">
            <a:spLocks noGrp="1"/>
          </p:cNvSpPr>
          <p:nvPr>
            <p:ph type="subTitle" idx="4"/>
          </p:nvPr>
        </p:nvSpPr>
        <p:spPr>
          <a:xfrm>
            <a:off x="362917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8" name="Google Shape;1648;p25"/>
          <p:cNvSpPr txBox="1">
            <a:spLocks noGrp="1"/>
          </p:cNvSpPr>
          <p:nvPr>
            <p:ph type="subTitle" idx="5"/>
          </p:nvPr>
        </p:nvSpPr>
        <p:spPr>
          <a:xfrm>
            <a:off x="647802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9" name="Google Shape;1649;p25"/>
          <p:cNvSpPr txBox="1">
            <a:spLocks noGrp="1"/>
          </p:cNvSpPr>
          <p:nvPr>
            <p:ph type="subTitle" idx="6"/>
          </p:nvPr>
        </p:nvSpPr>
        <p:spPr>
          <a:xfrm>
            <a:off x="630722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0" name="Google Shape;1650;p25"/>
          <p:cNvSpPr txBox="1">
            <a:spLocks noGrp="1"/>
          </p:cNvSpPr>
          <p:nvPr>
            <p:ph type="subTitle" idx="7"/>
          </p:nvPr>
        </p:nvSpPr>
        <p:spPr>
          <a:xfrm>
            <a:off x="915606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51" name="Google Shape;1651;p25"/>
          <p:cNvSpPr txBox="1">
            <a:spLocks noGrp="1"/>
          </p:cNvSpPr>
          <p:nvPr>
            <p:ph type="subTitle" idx="8"/>
          </p:nvPr>
        </p:nvSpPr>
        <p:spPr>
          <a:xfrm>
            <a:off x="898526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652" name="Google Shape;1652;p25"/>
          <p:cNvGrpSpPr/>
          <p:nvPr/>
        </p:nvGrpSpPr>
        <p:grpSpPr>
          <a:xfrm rot="-949166">
            <a:off x="11378043" y="258380"/>
            <a:ext cx="589092" cy="1086891"/>
            <a:chOff x="1400150" y="238125"/>
            <a:chExt cx="388525" cy="716900"/>
          </a:xfrm>
        </p:grpSpPr>
        <p:sp>
          <p:nvSpPr>
            <p:cNvPr id="1653" name="Google Shape;1653;p25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25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25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25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25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25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9" name="Google Shape;1659;p25"/>
          <p:cNvGrpSpPr/>
          <p:nvPr/>
        </p:nvGrpSpPr>
        <p:grpSpPr>
          <a:xfrm>
            <a:off x="11387760" y="2822546"/>
            <a:ext cx="721189" cy="1043397"/>
            <a:chOff x="1088850" y="238125"/>
            <a:chExt cx="1221250" cy="1766475"/>
          </a:xfrm>
        </p:grpSpPr>
        <p:sp>
          <p:nvSpPr>
            <p:cNvPr id="1660" name="Google Shape;1660;p25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25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25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25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25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25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25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25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25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25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0" name="Google Shape;1670;p25"/>
          <p:cNvSpPr/>
          <p:nvPr/>
        </p:nvSpPr>
        <p:spPr>
          <a:xfrm>
            <a:off x="11236251" y="1634249"/>
            <a:ext cx="872679" cy="90619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71" name="Google Shape;1671;p25"/>
          <p:cNvGrpSpPr/>
          <p:nvPr/>
        </p:nvGrpSpPr>
        <p:grpSpPr>
          <a:xfrm rot="5400000">
            <a:off x="-2119263" y="1727798"/>
            <a:ext cx="5135269" cy="1684175"/>
            <a:chOff x="238125" y="548775"/>
            <a:chExt cx="2842400" cy="932200"/>
          </a:xfrm>
        </p:grpSpPr>
        <p:sp>
          <p:nvSpPr>
            <p:cNvPr id="1672" name="Google Shape;1672;p2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2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74" name="Google Shape;1674;p25"/>
          <p:cNvGrpSpPr/>
          <p:nvPr/>
        </p:nvGrpSpPr>
        <p:grpSpPr>
          <a:xfrm rot="-590908">
            <a:off x="220788" y="4520249"/>
            <a:ext cx="711840" cy="826080"/>
            <a:chOff x="2038000" y="238125"/>
            <a:chExt cx="673425" cy="781500"/>
          </a:xfrm>
        </p:grpSpPr>
        <p:sp>
          <p:nvSpPr>
            <p:cNvPr id="1675" name="Google Shape;1675;p25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25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25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25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25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25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25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25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25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4" name="Google Shape;1684;p25"/>
          <p:cNvGrpSpPr/>
          <p:nvPr/>
        </p:nvGrpSpPr>
        <p:grpSpPr>
          <a:xfrm rot="-669090">
            <a:off x="233682" y="5594486"/>
            <a:ext cx="725285" cy="880449"/>
            <a:chOff x="3703100" y="2534450"/>
            <a:chExt cx="543975" cy="660350"/>
          </a:xfrm>
        </p:grpSpPr>
        <p:sp>
          <p:nvSpPr>
            <p:cNvPr id="1685" name="Google Shape;1685;p25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25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25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25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25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25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25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25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25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25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25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25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25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25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25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25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25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25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25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25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25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25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25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25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25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25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25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25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99113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9" name="Google Shape;1809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0" name="Google Shape;1810;p29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  <p:sp>
        <p:nvSpPr>
          <p:cNvPr id="1811" name="Google Shape;1811;p2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12" name="Google Shape;1812;p29"/>
          <p:cNvGrpSpPr/>
          <p:nvPr/>
        </p:nvGrpSpPr>
        <p:grpSpPr>
          <a:xfrm rot="-5400000">
            <a:off x="8782266" y="3478153"/>
            <a:ext cx="5135269" cy="1684175"/>
            <a:chOff x="238125" y="548775"/>
            <a:chExt cx="2842400" cy="932200"/>
          </a:xfrm>
        </p:grpSpPr>
        <p:sp>
          <p:nvSpPr>
            <p:cNvPr id="1813" name="Google Shape;1813;p2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2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15" name="Google Shape;1815;p29"/>
          <p:cNvGrpSpPr/>
          <p:nvPr/>
        </p:nvGrpSpPr>
        <p:grpSpPr>
          <a:xfrm rot="-669090">
            <a:off x="240615" y="4527686"/>
            <a:ext cx="725285" cy="880449"/>
            <a:chOff x="3703100" y="2534450"/>
            <a:chExt cx="543975" cy="660350"/>
          </a:xfrm>
        </p:grpSpPr>
        <p:sp>
          <p:nvSpPr>
            <p:cNvPr id="1816" name="Google Shape;1816;p2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2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2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2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2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2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2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2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2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2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2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2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2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2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2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2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2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2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2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2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2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2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2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2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2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2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2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2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44" name="Google Shape;1844;p29"/>
          <p:cNvSpPr/>
          <p:nvPr/>
        </p:nvSpPr>
        <p:spPr>
          <a:xfrm rot="857046">
            <a:off x="403766" y="57044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45" name="Google Shape;1845;p29"/>
          <p:cNvGrpSpPr/>
          <p:nvPr/>
        </p:nvGrpSpPr>
        <p:grpSpPr>
          <a:xfrm rot="-420628">
            <a:off x="11288567" y="310392"/>
            <a:ext cx="622259" cy="817872"/>
            <a:chOff x="1391550" y="1144975"/>
            <a:chExt cx="545075" cy="716425"/>
          </a:xfrm>
        </p:grpSpPr>
        <p:sp>
          <p:nvSpPr>
            <p:cNvPr id="1846" name="Google Shape;1846;p29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29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29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29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29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29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29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29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29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29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29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29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29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29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60" name="Google Shape;1860;p29"/>
          <p:cNvGrpSpPr/>
          <p:nvPr/>
        </p:nvGrpSpPr>
        <p:grpSpPr>
          <a:xfrm rot="755532">
            <a:off x="11047122" y="5576911"/>
            <a:ext cx="897857" cy="1041951"/>
            <a:chOff x="2038000" y="238125"/>
            <a:chExt cx="673425" cy="781500"/>
          </a:xfrm>
        </p:grpSpPr>
        <p:sp>
          <p:nvSpPr>
            <p:cNvPr id="1861" name="Google Shape;1861;p29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29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29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29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29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29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29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29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29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30468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108332" y="5173786"/>
            <a:ext cx="5135269" cy="1684175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369676" y="2319888"/>
            <a:ext cx="428419" cy="790419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369517" y="5173801"/>
            <a:ext cx="959667" cy="1052300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8987138" y="14998"/>
            <a:ext cx="5135269" cy="1684175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53141" y="3366508"/>
            <a:ext cx="585795" cy="769945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11416285" y="1818052"/>
            <a:ext cx="597033" cy="596233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10986034" y="2945100"/>
            <a:ext cx="837700" cy="1072867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5957123" y="5656135"/>
            <a:ext cx="1232423" cy="1156068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68739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588315" y="3403302"/>
            <a:ext cx="725285" cy="880449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201318" y="1198567"/>
            <a:ext cx="617417" cy="641131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252039" y="371579"/>
            <a:ext cx="516004" cy="695509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242296" y="2110499"/>
            <a:ext cx="535485" cy="703821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8793420" y="1725531"/>
            <a:ext cx="5135269" cy="1684175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11461999" y="5796267"/>
            <a:ext cx="581248" cy="808139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11001739" y="4099514"/>
            <a:ext cx="617067" cy="798857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11388860" y="4949125"/>
            <a:ext cx="727552" cy="721987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11241018" y="3341451"/>
            <a:ext cx="597033" cy="596233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774062" y="4139226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3896130" y="5719361"/>
            <a:ext cx="5135225" cy="168416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5355114" y="-150497"/>
            <a:ext cx="1481773" cy="1310735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3602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1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2743200" y="3549389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049600" y="456642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5534584" y="2105971"/>
            <a:ext cx="11900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3" name="Google Shape;103;p3"/>
          <p:cNvGrpSpPr/>
          <p:nvPr/>
        </p:nvGrpSpPr>
        <p:grpSpPr>
          <a:xfrm rot="5400000">
            <a:off x="-1725535" y="3460519"/>
            <a:ext cx="5135269" cy="1684175"/>
            <a:chOff x="238125" y="548775"/>
            <a:chExt cx="2842400" cy="932200"/>
          </a:xfrm>
        </p:grpSpPr>
        <p:sp>
          <p:nvSpPr>
            <p:cNvPr id="104" name="Google Shape;104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" name="Google Shape;106;p3"/>
          <p:cNvGrpSpPr/>
          <p:nvPr/>
        </p:nvGrpSpPr>
        <p:grpSpPr>
          <a:xfrm rot="10800000">
            <a:off x="7056732" y="-14"/>
            <a:ext cx="5135269" cy="1684175"/>
            <a:chOff x="238125" y="548775"/>
            <a:chExt cx="2842400" cy="932200"/>
          </a:xfrm>
        </p:grpSpPr>
        <p:sp>
          <p:nvSpPr>
            <p:cNvPr id="107" name="Google Shape;107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9" name="Google Shape;109;p3"/>
          <p:cNvSpPr/>
          <p:nvPr/>
        </p:nvSpPr>
        <p:spPr>
          <a:xfrm rot="5952801" flipH="1">
            <a:off x="5085318" y="-1983993"/>
            <a:ext cx="2021367" cy="41226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0" name="Google Shape;110;p3"/>
          <p:cNvGrpSpPr/>
          <p:nvPr/>
        </p:nvGrpSpPr>
        <p:grpSpPr>
          <a:xfrm rot="693926">
            <a:off x="10876048" y="5270888"/>
            <a:ext cx="730001" cy="1049525"/>
            <a:chOff x="1400150" y="2031300"/>
            <a:chExt cx="494000" cy="710225"/>
          </a:xfrm>
        </p:grpSpPr>
        <p:sp>
          <p:nvSpPr>
            <p:cNvPr id="111" name="Google Shape;111;p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344485" y="305484"/>
            <a:ext cx="1064167" cy="1459267"/>
            <a:chOff x="532675" y="3247050"/>
            <a:chExt cx="798125" cy="1094450"/>
          </a:xfrm>
        </p:grpSpPr>
        <p:sp>
          <p:nvSpPr>
            <p:cNvPr id="120" name="Google Shape;120;p3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578052" y="2367218"/>
            <a:ext cx="597033" cy="596233"/>
            <a:chOff x="5760700" y="2457850"/>
            <a:chExt cx="447775" cy="447175"/>
          </a:xfrm>
        </p:grpSpPr>
        <p:sp>
          <p:nvSpPr>
            <p:cNvPr id="124" name="Google Shape;124;p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-395414">
            <a:off x="533769" y="5369325"/>
            <a:ext cx="685609" cy="1055900"/>
            <a:chOff x="3189975" y="2019850"/>
            <a:chExt cx="463950" cy="714525"/>
          </a:xfrm>
        </p:grpSpPr>
        <p:sp>
          <p:nvSpPr>
            <p:cNvPr id="130" name="Google Shape;130;p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5730185" y="5733500"/>
            <a:ext cx="731633" cy="798133"/>
            <a:chOff x="5261300" y="4859875"/>
            <a:chExt cx="548725" cy="598600"/>
          </a:xfrm>
        </p:grpSpPr>
        <p:sp>
          <p:nvSpPr>
            <p:cNvPr id="139" name="Google Shape;139;p3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10577500" y="305484"/>
            <a:ext cx="1327067" cy="933533"/>
            <a:chOff x="2038000" y="2627075"/>
            <a:chExt cx="995300" cy="700150"/>
          </a:xfrm>
        </p:grpSpPr>
        <p:sp>
          <p:nvSpPr>
            <p:cNvPr id="148" name="Google Shape;148;p3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40298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3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1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9" name="Google Shape;1809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0" name="Google Shape;1810;p29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  <p:sp>
        <p:nvSpPr>
          <p:cNvPr id="1811" name="Google Shape;1811;p2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12" name="Google Shape;1812;p29"/>
          <p:cNvGrpSpPr/>
          <p:nvPr/>
        </p:nvGrpSpPr>
        <p:grpSpPr>
          <a:xfrm rot="-5400000">
            <a:off x="8782266" y="3478153"/>
            <a:ext cx="5135269" cy="1684175"/>
            <a:chOff x="238125" y="548775"/>
            <a:chExt cx="2842400" cy="932200"/>
          </a:xfrm>
        </p:grpSpPr>
        <p:sp>
          <p:nvSpPr>
            <p:cNvPr id="1813" name="Google Shape;1813;p2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2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15" name="Google Shape;1815;p29"/>
          <p:cNvGrpSpPr/>
          <p:nvPr/>
        </p:nvGrpSpPr>
        <p:grpSpPr>
          <a:xfrm rot="-669090">
            <a:off x="240615" y="4527686"/>
            <a:ext cx="725285" cy="880449"/>
            <a:chOff x="3703100" y="2534450"/>
            <a:chExt cx="543975" cy="660350"/>
          </a:xfrm>
        </p:grpSpPr>
        <p:sp>
          <p:nvSpPr>
            <p:cNvPr id="1816" name="Google Shape;1816;p2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2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2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2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2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2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2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2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2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2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2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2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2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2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2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2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2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2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2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2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2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2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2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2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2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2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2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2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44" name="Google Shape;1844;p29"/>
          <p:cNvSpPr/>
          <p:nvPr/>
        </p:nvSpPr>
        <p:spPr>
          <a:xfrm rot="857046">
            <a:off x="403766" y="57044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45" name="Google Shape;1845;p29"/>
          <p:cNvGrpSpPr/>
          <p:nvPr/>
        </p:nvGrpSpPr>
        <p:grpSpPr>
          <a:xfrm rot="-420628">
            <a:off x="11288567" y="310392"/>
            <a:ext cx="622259" cy="817872"/>
            <a:chOff x="1391550" y="1144975"/>
            <a:chExt cx="545075" cy="716425"/>
          </a:xfrm>
        </p:grpSpPr>
        <p:sp>
          <p:nvSpPr>
            <p:cNvPr id="1846" name="Google Shape;1846;p29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29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29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29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29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29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29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29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29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29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29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29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29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29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60" name="Google Shape;1860;p29"/>
          <p:cNvGrpSpPr/>
          <p:nvPr/>
        </p:nvGrpSpPr>
        <p:grpSpPr>
          <a:xfrm rot="755532">
            <a:off x="11047122" y="5576911"/>
            <a:ext cx="897857" cy="1041951"/>
            <a:chOff x="2038000" y="238125"/>
            <a:chExt cx="673425" cy="781500"/>
          </a:xfrm>
        </p:grpSpPr>
        <p:sp>
          <p:nvSpPr>
            <p:cNvPr id="1861" name="Google Shape;1861;p29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29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29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29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29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29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29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29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29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33986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950967" y="1362200"/>
            <a:ext cx="10290000" cy="4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7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81743" y="2446919"/>
            <a:ext cx="805468" cy="1058675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245264" y="5391286"/>
            <a:ext cx="725285" cy="880449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11281724" y="-1238559"/>
            <a:ext cx="2021083" cy="41220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11229181" y="2623522"/>
            <a:ext cx="730001" cy="1049525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10875201" y="5733500"/>
            <a:ext cx="731633" cy="798133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3528366" y="6118486"/>
            <a:ext cx="5135269" cy="1684175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358633" y="252551"/>
            <a:ext cx="1327067" cy="933533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9837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"/>
          <p:cNvSpPr txBox="1">
            <a:spLocks noGrp="1"/>
          </p:cNvSpPr>
          <p:nvPr>
            <p:ph type="subTitle" idx="1"/>
          </p:nvPr>
        </p:nvSpPr>
        <p:spPr>
          <a:xfrm>
            <a:off x="1804500" y="384391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subTitle" idx="2"/>
          </p:nvPr>
        </p:nvSpPr>
        <p:spPr>
          <a:xfrm>
            <a:off x="6951500" y="384391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3"/>
          </p:nvPr>
        </p:nvSpPr>
        <p:spPr>
          <a:xfrm>
            <a:off x="1806500" y="436638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4"/>
          </p:nvPr>
        </p:nvSpPr>
        <p:spPr>
          <a:xfrm>
            <a:off x="6949500" y="436955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5"/>
          <p:cNvGrpSpPr/>
          <p:nvPr/>
        </p:nvGrpSpPr>
        <p:grpSpPr>
          <a:xfrm rot="10800000" flipH="1">
            <a:off x="7961699" y="64219"/>
            <a:ext cx="5135269" cy="1684175"/>
            <a:chOff x="238125" y="548775"/>
            <a:chExt cx="2842400" cy="932200"/>
          </a:xfrm>
        </p:grpSpPr>
        <p:sp>
          <p:nvSpPr>
            <p:cNvPr id="243" name="Google Shape;243;p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" name="Google Shape;245;p5"/>
          <p:cNvGrpSpPr/>
          <p:nvPr/>
        </p:nvGrpSpPr>
        <p:grpSpPr>
          <a:xfrm>
            <a:off x="11240952" y="4564300"/>
            <a:ext cx="789433" cy="963600"/>
            <a:chOff x="3674000" y="1031475"/>
            <a:chExt cx="592075" cy="722700"/>
          </a:xfrm>
        </p:grpSpPr>
        <p:sp>
          <p:nvSpPr>
            <p:cNvPr id="246" name="Google Shape;246;p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2" name="Google Shape;352;p5"/>
          <p:cNvGrpSpPr/>
          <p:nvPr/>
        </p:nvGrpSpPr>
        <p:grpSpPr>
          <a:xfrm rot="-521539">
            <a:off x="11087190" y="3142205"/>
            <a:ext cx="739921" cy="1070721"/>
            <a:chOff x="2276450" y="2020325"/>
            <a:chExt cx="500700" cy="724550"/>
          </a:xfrm>
        </p:grpSpPr>
        <p:sp>
          <p:nvSpPr>
            <p:cNvPr id="353" name="Google Shape;353;p5"/>
            <p:cNvSpPr/>
            <p:nvPr/>
          </p:nvSpPr>
          <p:spPr>
            <a:xfrm>
              <a:off x="2276450" y="2020325"/>
              <a:ext cx="500700" cy="724550"/>
            </a:xfrm>
            <a:custGeom>
              <a:avLst/>
              <a:gdLst/>
              <a:ahLst/>
              <a:cxnLst/>
              <a:rect l="l" t="t" r="r" b="b"/>
              <a:pathLst>
                <a:path w="20028" h="28982" extrusionOk="0">
                  <a:moveTo>
                    <a:pt x="10367" y="0"/>
                  </a:moveTo>
                  <a:lnTo>
                    <a:pt x="9985" y="19"/>
                  </a:lnTo>
                  <a:lnTo>
                    <a:pt x="9641" y="58"/>
                  </a:lnTo>
                  <a:lnTo>
                    <a:pt x="9279" y="96"/>
                  </a:lnTo>
                  <a:lnTo>
                    <a:pt x="8916" y="172"/>
                  </a:lnTo>
                  <a:lnTo>
                    <a:pt x="8572" y="248"/>
                  </a:lnTo>
                  <a:lnTo>
                    <a:pt x="8248" y="325"/>
                  </a:lnTo>
                  <a:lnTo>
                    <a:pt x="7904" y="439"/>
                  </a:lnTo>
                  <a:lnTo>
                    <a:pt x="7580" y="554"/>
                  </a:lnTo>
                  <a:lnTo>
                    <a:pt x="7255" y="688"/>
                  </a:lnTo>
                  <a:lnTo>
                    <a:pt x="6950" y="840"/>
                  </a:lnTo>
                  <a:lnTo>
                    <a:pt x="6644" y="993"/>
                  </a:lnTo>
                  <a:lnTo>
                    <a:pt x="6339" y="1165"/>
                  </a:lnTo>
                  <a:lnTo>
                    <a:pt x="6052" y="1356"/>
                  </a:lnTo>
                  <a:lnTo>
                    <a:pt x="5785" y="1547"/>
                  </a:lnTo>
                  <a:lnTo>
                    <a:pt x="5499" y="1757"/>
                  </a:lnTo>
                  <a:lnTo>
                    <a:pt x="5250" y="1986"/>
                  </a:lnTo>
                  <a:lnTo>
                    <a:pt x="5002" y="2215"/>
                  </a:lnTo>
                  <a:lnTo>
                    <a:pt x="4754" y="2444"/>
                  </a:lnTo>
                  <a:lnTo>
                    <a:pt x="4525" y="2692"/>
                  </a:lnTo>
                  <a:lnTo>
                    <a:pt x="4296" y="2959"/>
                  </a:lnTo>
                  <a:lnTo>
                    <a:pt x="4086" y="3227"/>
                  </a:lnTo>
                  <a:lnTo>
                    <a:pt x="3895" y="3513"/>
                  </a:lnTo>
                  <a:lnTo>
                    <a:pt x="3704" y="3799"/>
                  </a:lnTo>
                  <a:lnTo>
                    <a:pt x="3532" y="4086"/>
                  </a:lnTo>
                  <a:lnTo>
                    <a:pt x="3379" y="4391"/>
                  </a:lnTo>
                  <a:lnTo>
                    <a:pt x="3227" y="4716"/>
                  </a:lnTo>
                  <a:lnTo>
                    <a:pt x="3093" y="5040"/>
                  </a:lnTo>
                  <a:lnTo>
                    <a:pt x="2978" y="5365"/>
                  </a:lnTo>
                  <a:lnTo>
                    <a:pt x="2864" y="5690"/>
                  </a:lnTo>
                  <a:lnTo>
                    <a:pt x="2768" y="6033"/>
                  </a:lnTo>
                  <a:lnTo>
                    <a:pt x="2692" y="6377"/>
                  </a:lnTo>
                  <a:lnTo>
                    <a:pt x="2635" y="6740"/>
                  </a:lnTo>
                  <a:lnTo>
                    <a:pt x="2597" y="7102"/>
                  </a:lnTo>
                  <a:lnTo>
                    <a:pt x="2558" y="7427"/>
                  </a:lnTo>
                  <a:lnTo>
                    <a:pt x="2539" y="7751"/>
                  </a:lnTo>
                  <a:lnTo>
                    <a:pt x="2539" y="8095"/>
                  </a:lnTo>
                  <a:lnTo>
                    <a:pt x="2558" y="8420"/>
                  </a:lnTo>
                  <a:lnTo>
                    <a:pt x="2597" y="8744"/>
                  </a:lnTo>
                  <a:lnTo>
                    <a:pt x="2635" y="9069"/>
                  </a:lnTo>
                  <a:lnTo>
                    <a:pt x="2692" y="9393"/>
                  </a:lnTo>
                  <a:lnTo>
                    <a:pt x="2749" y="9699"/>
                  </a:lnTo>
                  <a:lnTo>
                    <a:pt x="2845" y="10023"/>
                  </a:lnTo>
                  <a:lnTo>
                    <a:pt x="2940" y="10329"/>
                  </a:lnTo>
                  <a:lnTo>
                    <a:pt x="3036" y="10634"/>
                  </a:lnTo>
                  <a:lnTo>
                    <a:pt x="3169" y="10940"/>
                  </a:lnTo>
                  <a:lnTo>
                    <a:pt x="3303" y="11226"/>
                  </a:lnTo>
                  <a:lnTo>
                    <a:pt x="3456" y="11532"/>
                  </a:lnTo>
                  <a:lnTo>
                    <a:pt x="3609" y="11818"/>
                  </a:lnTo>
                  <a:lnTo>
                    <a:pt x="3780" y="12085"/>
                  </a:lnTo>
                  <a:lnTo>
                    <a:pt x="3284" y="12524"/>
                  </a:lnTo>
                  <a:lnTo>
                    <a:pt x="2826" y="12963"/>
                  </a:lnTo>
                  <a:lnTo>
                    <a:pt x="2406" y="13460"/>
                  </a:lnTo>
                  <a:lnTo>
                    <a:pt x="2005" y="13975"/>
                  </a:lnTo>
                  <a:lnTo>
                    <a:pt x="1661" y="14510"/>
                  </a:lnTo>
                  <a:lnTo>
                    <a:pt x="1337" y="15083"/>
                  </a:lnTo>
                  <a:lnTo>
                    <a:pt x="1050" y="15655"/>
                  </a:lnTo>
                  <a:lnTo>
                    <a:pt x="821" y="16266"/>
                  </a:lnTo>
                  <a:lnTo>
                    <a:pt x="611" y="16896"/>
                  </a:lnTo>
                  <a:lnTo>
                    <a:pt x="420" y="17450"/>
                  </a:lnTo>
                  <a:lnTo>
                    <a:pt x="267" y="18004"/>
                  </a:lnTo>
                  <a:lnTo>
                    <a:pt x="153" y="18557"/>
                  </a:lnTo>
                  <a:lnTo>
                    <a:pt x="57" y="19111"/>
                  </a:lnTo>
                  <a:lnTo>
                    <a:pt x="19" y="19665"/>
                  </a:lnTo>
                  <a:lnTo>
                    <a:pt x="0" y="20237"/>
                  </a:lnTo>
                  <a:lnTo>
                    <a:pt x="38" y="20791"/>
                  </a:lnTo>
                  <a:lnTo>
                    <a:pt x="115" y="21345"/>
                  </a:lnTo>
                  <a:lnTo>
                    <a:pt x="153" y="21631"/>
                  </a:lnTo>
                  <a:lnTo>
                    <a:pt x="229" y="21937"/>
                  </a:lnTo>
                  <a:lnTo>
                    <a:pt x="306" y="22223"/>
                  </a:lnTo>
                  <a:lnTo>
                    <a:pt x="382" y="22528"/>
                  </a:lnTo>
                  <a:lnTo>
                    <a:pt x="497" y="22929"/>
                  </a:lnTo>
                  <a:lnTo>
                    <a:pt x="611" y="23311"/>
                  </a:lnTo>
                  <a:lnTo>
                    <a:pt x="764" y="23693"/>
                  </a:lnTo>
                  <a:lnTo>
                    <a:pt x="917" y="24056"/>
                  </a:lnTo>
                  <a:lnTo>
                    <a:pt x="1088" y="24399"/>
                  </a:lnTo>
                  <a:lnTo>
                    <a:pt x="1279" y="24743"/>
                  </a:lnTo>
                  <a:lnTo>
                    <a:pt x="1470" y="25068"/>
                  </a:lnTo>
                  <a:lnTo>
                    <a:pt x="1699" y="25373"/>
                  </a:lnTo>
                  <a:lnTo>
                    <a:pt x="1967" y="25698"/>
                  </a:lnTo>
                  <a:lnTo>
                    <a:pt x="2234" y="26003"/>
                  </a:lnTo>
                  <a:lnTo>
                    <a:pt x="2520" y="26309"/>
                  </a:lnTo>
                  <a:lnTo>
                    <a:pt x="2826" y="26595"/>
                  </a:lnTo>
                  <a:lnTo>
                    <a:pt x="3150" y="26862"/>
                  </a:lnTo>
                  <a:lnTo>
                    <a:pt x="3494" y="27110"/>
                  </a:lnTo>
                  <a:lnTo>
                    <a:pt x="3857" y="27339"/>
                  </a:lnTo>
                  <a:lnTo>
                    <a:pt x="4219" y="27549"/>
                  </a:lnTo>
                  <a:lnTo>
                    <a:pt x="4601" y="27760"/>
                  </a:lnTo>
                  <a:lnTo>
                    <a:pt x="4983" y="27950"/>
                  </a:lnTo>
                  <a:lnTo>
                    <a:pt x="5384" y="28122"/>
                  </a:lnTo>
                  <a:lnTo>
                    <a:pt x="5785" y="28256"/>
                  </a:lnTo>
                  <a:lnTo>
                    <a:pt x="6205" y="28390"/>
                  </a:lnTo>
                  <a:lnTo>
                    <a:pt x="6644" y="28504"/>
                  </a:lnTo>
                  <a:lnTo>
                    <a:pt x="7083" y="28600"/>
                  </a:lnTo>
                  <a:lnTo>
                    <a:pt x="7522" y="28676"/>
                  </a:lnTo>
                  <a:lnTo>
                    <a:pt x="8190" y="28810"/>
                  </a:lnTo>
                  <a:lnTo>
                    <a:pt x="8859" y="28905"/>
                  </a:lnTo>
                  <a:lnTo>
                    <a:pt x="9527" y="28962"/>
                  </a:lnTo>
                  <a:lnTo>
                    <a:pt x="10195" y="28981"/>
                  </a:lnTo>
                  <a:lnTo>
                    <a:pt x="10577" y="28981"/>
                  </a:lnTo>
                  <a:lnTo>
                    <a:pt x="10959" y="28962"/>
                  </a:lnTo>
                  <a:lnTo>
                    <a:pt x="11341" y="28924"/>
                  </a:lnTo>
                  <a:lnTo>
                    <a:pt x="11722" y="28886"/>
                  </a:lnTo>
                  <a:lnTo>
                    <a:pt x="12104" y="28829"/>
                  </a:lnTo>
                  <a:lnTo>
                    <a:pt x="12467" y="28752"/>
                  </a:lnTo>
                  <a:lnTo>
                    <a:pt x="12830" y="28676"/>
                  </a:lnTo>
                  <a:lnTo>
                    <a:pt x="13192" y="28580"/>
                  </a:lnTo>
                  <a:lnTo>
                    <a:pt x="13555" y="28466"/>
                  </a:lnTo>
                  <a:lnTo>
                    <a:pt x="13899" y="28351"/>
                  </a:lnTo>
                  <a:lnTo>
                    <a:pt x="14223" y="28218"/>
                  </a:lnTo>
                  <a:lnTo>
                    <a:pt x="14567" y="28065"/>
                  </a:lnTo>
                  <a:lnTo>
                    <a:pt x="14892" y="27912"/>
                  </a:lnTo>
                  <a:lnTo>
                    <a:pt x="15197" y="27740"/>
                  </a:lnTo>
                  <a:lnTo>
                    <a:pt x="15503" y="27549"/>
                  </a:lnTo>
                  <a:lnTo>
                    <a:pt x="15789" y="27359"/>
                  </a:lnTo>
                  <a:lnTo>
                    <a:pt x="16171" y="27091"/>
                  </a:lnTo>
                  <a:lnTo>
                    <a:pt x="16514" y="26805"/>
                  </a:lnTo>
                  <a:lnTo>
                    <a:pt x="16858" y="26480"/>
                  </a:lnTo>
                  <a:lnTo>
                    <a:pt x="17183" y="26156"/>
                  </a:lnTo>
                  <a:lnTo>
                    <a:pt x="17488" y="25812"/>
                  </a:lnTo>
                  <a:lnTo>
                    <a:pt x="17774" y="25430"/>
                  </a:lnTo>
                  <a:lnTo>
                    <a:pt x="18042" y="25048"/>
                  </a:lnTo>
                  <a:lnTo>
                    <a:pt x="18309" y="24648"/>
                  </a:lnTo>
                  <a:lnTo>
                    <a:pt x="18557" y="24323"/>
                  </a:lnTo>
                  <a:lnTo>
                    <a:pt x="18786" y="23979"/>
                  </a:lnTo>
                  <a:lnTo>
                    <a:pt x="18996" y="23636"/>
                  </a:lnTo>
                  <a:lnTo>
                    <a:pt x="19206" y="23292"/>
                  </a:lnTo>
                  <a:lnTo>
                    <a:pt x="19378" y="22929"/>
                  </a:lnTo>
                  <a:lnTo>
                    <a:pt x="19531" y="22547"/>
                  </a:lnTo>
                  <a:lnTo>
                    <a:pt x="19665" y="22166"/>
                  </a:lnTo>
                  <a:lnTo>
                    <a:pt x="19779" y="21765"/>
                  </a:lnTo>
                  <a:lnTo>
                    <a:pt x="19875" y="21383"/>
                  </a:lnTo>
                  <a:lnTo>
                    <a:pt x="19951" y="20982"/>
                  </a:lnTo>
                  <a:lnTo>
                    <a:pt x="19989" y="20562"/>
                  </a:lnTo>
                  <a:lnTo>
                    <a:pt x="20027" y="20142"/>
                  </a:lnTo>
                  <a:lnTo>
                    <a:pt x="20027" y="19722"/>
                  </a:lnTo>
                  <a:lnTo>
                    <a:pt x="20027" y="19302"/>
                  </a:lnTo>
                  <a:lnTo>
                    <a:pt x="19989" y="18863"/>
                  </a:lnTo>
                  <a:lnTo>
                    <a:pt x="19932" y="18443"/>
                  </a:lnTo>
                  <a:lnTo>
                    <a:pt x="19855" y="18004"/>
                  </a:lnTo>
                  <a:lnTo>
                    <a:pt x="19760" y="17565"/>
                  </a:lnTo>
                  <a:lnTo>
                    <a:pt x="19626" y="17145"/>
                  </a:lnTo>
                  <a:lnTo>
                    <a:pt x="19493" y="16725"/>
                  </a:lnTo>
                  <a:lnTo>
                    <a:pt x="19340" y="16305"/>
                  </a:lnTo>
                  <a:lnTo>
                    <a:pt x="19149" y="15904"/>
                  </a:lnTo>
                  <a:lnTo>
                    <a:pt x="18958" y="15484"/>
                  </a:lnTo>
                  <a:lnTo>
                    <a:pt x="18748" y="15102"/>
                  </a:lnTo>
                  <a:lnTo>
                    <a:pt x="18519" y="14701"/>
                  </a:lnTo>
                  <a:lnTo>
                    <a:pt x="18271" y="14338"/>
                  </a:lnTo>
                  <a:lnTo>
                    <a:pt x="18004" y="13956"/>
                  </a:lnTo>
                  <a:lnTo>
                    <a:pt x="17736" y="13613"/>
                  </a:lnTo>
                  <a:lnTo>
                    <a:pt x="17431" y="13269"/>
                  </a:lnTo>
                  <a:lnTo>
                    <a:pt x="17125" y="12925"/>
                  </a:lnTo>
                  <a:lnTo>
                    <a:pt x="16801" y="12620"/>
                  </a:lnTo>
                  <a:lnTo>
                    <a:pt x="16476" y="12314"/>
                  </a:lnTo>
                  <a:lnTo>
                    <a:pt x="16686" y="11990"/>
                  </a:lnTo>
                  <a:lnTo>
                    <a:pt x="16877" y="11665"/>
                  </a:lnTo>
                  <a:lnTo>
                    <a:pt x="17068" y="11341"/>
                  </a:lnTo>
                  <a:lnTo>
                    <a:pt x="17240" y="10997"/>
                  </a:lnTo>
                  <a:lnTo>
                    <a:pt x="17393" y="10653"/>
                  </a:lnTo>
                  <a:lnTo>
                    <a:pt x="17526" y="10310"/>
                  </a:lnTo>
                  <a:lnTo>
                    <a:pt x="17641" y="9966"/>
                  </a:lnTo>
                  <a:lnTo>
                    <a:pt x="17736" y="9603"/>
                  </a:lnTo>
                  <a:lnTo>
                    <a:pt x="17832" y="9241"/>
                  </a:lnTo>
                  <a:lnTo>
                    <a:pt x="17889" y="8878"/>
                  </a:lnTo>
                  <a:lnTo>
                    <a:pt x="17946" y="8515"/>
                  </a:lnTo>
                  <a:lnTo>
                    <a:pt x="17984" y="8152"/>
                  </a:lnTo>
                  <a:lnTo>
                    <a:pt x="18004" y="7790"/>
                  </a:lnTo>
                  <a:lnTo>
                    <a:pt x="18004" y="7408"/>
                  </a:lnTo>
                  <a:lnTo>
                    <a:pt x="17984" y="7045"/>
                  </a:lnTo>
                  <a:lnTo>
                    <a:pt x="17946" y="6663"/>
                  </a:lnTo>
                  <a:lnTo>
                    <a:pt x="17908" y="6300"/>
                  </a:lnTo>
                  <a:lnTo>
                    <a:pt x="17832" y="5938"/>
                  </a:lnTo>
                  <a:lnTo>
                    <a:pt x="17736" y="5575"/>
                  </a:lnTo>
                  <a:lnTo>
                    <a:pt x="17641" y="5231"/>
                  </a:lnTo>
                  <a:lnTo>
                    <a:pt x="17526" y="4888"/>
                  </a:lnTo>
                  <a:lnTo>
                    <a:pt x="17393" y="4563"/>
                  </a:lnTo>
                  <a:lnTo>
                    <a:pt x="17240" y="4239"/>
                  </a:lnTo>
                  <a:lnTo>
                    <a:pt x="17068" y="3914"/>
                  </a:lnTo>
                  <a:lnTo>
                    <a:pt x="16896" y="3609"/>
                  </a:lnTo>
                  <a:lnTo>
                    <a:pt x="16705" y="3322"/>
                  </a:lnTo>
                  <a:lnTo>
                    <a:pt x="16495" y="3036"/>
                  </a:lnTo>
                  <a:lnTo>
                    <a:pt x="16285" y="2749"/>
                  </a:lnTo>
                  <a:lnTo>
                    <a:pt x="16056" y="2482"/>
                  </a:lnTo>
                  <a:lnTo>
                    <a:pt x="15808" y="2234"/>
                  </a:lnTo>
                  <a:lnTo>
                    <a:pt x="15560" y="1986"/>
                  </a:lnTo>
                  <a:lnTo>
                    <a:pt x="15293" y="1757"/>
                  </a:lnTo>
                  <a:lnTo>
                    <a:pt x="15025" y="1547"/>
                  </a:lnTo>
                  <a:lnTo>
                    <a:pt x="14739" y="1337"/>
                  </a:lnTo>
                  <a:lnTo>
                    <a:pt x="14453" y="1146"/>
                  </a:lnTo>
                  <a:lnTo>
                    <a:pt x="14147" y="974"/>
                  </a:lnTo>
                  <a:lnTo>
                    <a:pt x="13842" y="802"/>
                  </a:lnTo>
                  <a:lnTo>
                    <a:pt x="13517" y="649"/>
                  </a:lnTo>
                  <a:lnTo>
                    <a:pt x="13192" y="516"/>
                  </a:lnTo>
                  <a:lnTo>
                    <a:pt x="12849" y="401"/>
                  </a:lnTo>
                  <a:lnTo>
                    <a:pt x="12524" y="287"/>
                  </a:lnTo>
                  <a:lnTo>
                    <a:pt x="12181" y="210"/>
                  </a:lnTo>
                  <a:lnTo>
                    <a:pt x="11818" y="134"/>
                  </a:lnTo>
                  <a:lnTo>
                    <a:pt x="11455" y="77"/>
                  </a:lnTo>
                  <a:lnTo>
                    <a:pt x="11112" y="38"/>
                  </a:lnTo>
                  <a:lnTo>
                    <a:pt x="10730" y="19"/>
                  </a:lnTo>
                  <a:lnTo>
                    <a:pt x="103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316050" y="2059925"/>
              <a:ext cx="421950" cy="645800"/>
            </a:xfrm>
            <a:custGeom>
              <a:avLst/>
              <a:gdLst/>
              <a:ahLst/>
              <a:cxnLst/>
              <a:rect l="l" t="t" r="r" b="b"/>
              <a:pathLst>
                <a:path w="16878" h="25832" extrusionOk="0">
                  <a:moveTo>
                    <a:pt x="9088" y="2750"/>
                  </a:moveTo>
                  <a:lnTo>
                    <a:pt x="9279" y="2788"/>
                  </a:lnTo>
                  <a:lnTo>
                    <a:pt x="9585" y="2846"/>
                  </a:lnTo>
                  <a:lnTo>
                    <a:pt x="9871" y="2922"/>
                  </a:lnTo>
                  <a:lnTo>
                    <a:pt x="10081" y="2998"/>
                  </a:lnTo>
                  <a:lnTo>
                    <a:pt x="10291" y="3094"/>
                  </a:lnTo>
                  <a:lnTo>
                    <a:pt x="10501" y="3208"/>
                  </a:lnTo>
                  <a:lnTo>
                    <a:pt x="10692" y="3342"/>
                  </a:lnTo>
                  <a:lnTo>
                    <a:pt x="10883" y="3495"/>
                  </a:lnTo>
                  <a:lnTo>
                    <a:pt x="11074" y="3647"/>
                  </a:lnTo>
                  <a:lnTo>
                    <a:pt x="11246" y="3819"/>
                  </a:lnTo>
                  <a:lnTo>
                    <a:pt x="11398" y="3991"/>
                  </a:lnTo>
                  <a:lnTo>
                    <a:pt x="11551" y="4182"/>
                  </a:lnTo>
                  <a:lnTo>
                    <a:pt x="11666" y="4392"/>
                  </a:lnTo>
                  <a:lnTo>
                    <a:pt x="11780" y="4602"/>
                  </a:lnTo>
                  <a:lnTo>
                    <a:pt x="11876" y="4812"/>
                  </a:lnTo>
                  <a:lnTo>
                    <a:pt x="11933" y="5022"/>
                  </a:lnTo>
                  <a:lnTo>
                    <a:pt x="11971" y="5251"/>
                  </a:lnTo>
                  <a:lnTo>
                    <a:pt x="11990" y="5480"/>
                  </a:lnTo>
                  <a:lnTo>
                    <a:pt x="11971" y="5709"/>
                  </a:lnTo>
                  <a:lnTo>
                    <a:pt x="11933" y="5938"/>
                  </a:lnTo>
                  <a:lnTo>
                    <a:pt x="11857" y="6167"/>
                  </a:lnTo>
                  <a:lnTo>
                    <a:pt x="11761" y="6397"/>
                  </a:lnTo>
                  <a:lnTo>
                    <a:pt x="11628" y="6626"/>
                  </a:lnTo>
                  <a:lnTo>
                    <a:pt x="11418" y="6874"/>
                  </a:lnTo>
                  <a:lnTo>
                    <a:pt x="11208" y="7122"/>
                  </a:lnTo>
                  <a:lnTo>
                    <a:pt x="10959" y="7351"/>
                  </a:lnTo>
                  <a:lnTo>
                    <a:pt x="10692" y="7561"/>
                  </a:lnTo>
                  <a:lnTo>
                    <a:pt x="10520" y="7695"/>
                  </a:lnTo>
                  <a:lnTo>
                    <a:pt x="10310" y="7809"/>
                  </a:lnTo>
                  <a:lnTo>
                    <a:pt x="10119" y="7924"/>
                  </a:lnTo>
                  <a:lnTo>
                    <a:pt x="9909" y="8019"/>
                  </a:lnTo>
                  <a:lnTo>
                    <a:pt x="9699" y="8096"/>
                  </a:lnTo>
                  <a:lnTo>
                    <a:pt x="9489" y="8172"/>
                  </a:lnTo>
                  <a:lnTo>
                    <a:pt x="9279" y="8229"/>
                  </a:lnTo>
                  <a:lnTo>
                    <a:pt x="9069" y="8287"/>
                  </a:lnTo>
                  <a:lnTo>
                    <a:pt x="8821" y="8325"/>
                  </a:lnTo>
                  <a:lnTo>
                    <a:pt x="8363" y="8325"/>
                  </a:lnTo>
                  <a:lnTo>
                    <a:pt x="8134" y="8306"/>
                  </a:lnTo>
                  <a:lnTo>
                    <a:pt x="7905" y="8268"/>
                  </a:lnTo>
                  <a:lnTo>
                    <a:pt x="7695" y="8210"/>
                  </a:lnTo>
                  <a:lnTo>
                    <a:pt x="7466" y="8115"/>
                  </a:lnTo>
                  <a:lnTo>
                    <a:pt x="7256" y="8019"/>
                  </a:lnTo>
                  <a:lnTo>
                    <a:pt x="7046" y="7886"/>
                  </a:lnTo>
                  <a:lnTo>
                    <a:pt x="6855" y="7752"/>
                  </a:lnTo>
                  <a:lnTo>
                    <a:pt x="6664" y="7580"/>
                  </a:lnTo>
                  <a:lnTo>
                    <a:pt x="6511" y="7428"/>
                  </a:lnTo>
                  <a:lnTo>
                    <a:pt x="6377" y="7256"/>
                  </a:lnTo>
                  <a:lnTo>
                    <a:pt x="6244" y="7065"/>
                  </a:lnTo>
                  <a:lnTo>
                    <a:pt x="6148" y="6893"/>
                  </a:lnTo>
                  <a:lnTo>
                    <a:pt x="6053" y="6702"/>
                  </a:lnTo>
                  <a:lnTo>
                    <a:pt x="5976" y="6492"/>
                  </a:lnTo>
                  <a:lnTo>
                    <a:pt x="5900" y="6282"/>
                  </a:lnTo>
                  <a:lnTo>
                    <a:pt x="5862" y="6091"/>
                  </a:lnTo>
                  <a:lnTo>
                    <a:pt x="5824" y="5862"/>
                  </a:lnTo>
                  <a:lnTo>
                    <a:pt x="5805" y="5652"/>
                  </a:lnTo>
                  <a:lnTo>
                    <a:pt x="5805" y="5442"/>
                  </a:lnTo>
                  <a:lnTo>
                    <a:pt x="5824" y="5232"/>
                  </a:lnTo>
                  <a:lnTo>
                    <a:pt x="5843" y="5003"/>
                  </a:lnTo>
                  <a:lnTo>
                    <a:pt x="5881" y="4793"/>
                  </a:lnTo>
                  <a:lnTo>
                    <a:pt x="5957" y="4583"/>
                  </a:lnTo>
                  <a:lnTo>
                    <a:pt x="6015" y="4373"/>
                  </a:lnTo>
                  <a:lnTo>
                    <a:pt x="6110" y="4163"/>
                  </a:lnTo>
                  <a:lnTo>
                    <a:pt x="6301" y="3972"/>
                  </a:lnTo>
                  <a:lnTo>
                    <a:pt x="6492" y="3781"/>
                  </a:lnTo>
                  <a:lnTo>
                    <a:pt x="6797" y="3533"/>
                  </a:lnTo>
                  <a:lnTo>
                    <a:pt x="7103" y="3304"/>
                  </a:lnTo>
                  <a:lnTo>
                    <a:pt x="7447" y="3113"/>
                  </a:lnTo>
                  <a:lnTo>
                    <a:pt x="7790" y="2960"/>
                  </a:lnTo>
                  <a:lnTo>
                    <a:pt x="8153" y="2846"/>
                  </a:lnTo>
                  <a:lnTo>
                    <a:pt x="8325" y="2807"/>
                  </a:lnTo>
                  <a:lnTo>
                    <a:pt x="8516" y="2769"/>
                  </a:lnTo>
                  <a:lnTo>
                    <a:pt x="8707" y="2750"/>
                  </a:lnTo>
                  <a:close/>
                  <a:moveTo>
                    <a:pt x="7523" y="14071"/>
                  </a:moveTo>
                  <a:lnTo>
                    <a:pt x="7924" y="14090"/>
                  </a:lnTo>
                  <a:lnTo>
                    <a:pt x="8344" y="14148"/>
                  </a:lnTo>
                  <a:lnTo>
                    <a:pt x="8687" y="14224"/>
                  </a:lnTo>
                  <a:lnTo>
                    <a:pt x="9031" y="14320"/>
                  </a:lnTo>
                  <a:lnTo>
                    <a:pt x="9318" y="14434"/>
                  </a:lnTo>
                  <a:lnTo>
                    <a:pt x="9585" y="14549"/>
                  </a:lnTo>
                  <a:lnTo>
                    <a:pt x="9852" y="14701"/>
                  </a:lnTo>
                  <a:lnTo>
                    <a:pt x="10100" y="14854"/>
                  </a:lnTo>
                  <a:lnTo>
                    <a:pt x="10329" y="15026"/>
                  </a:lnTo>
                  <a:lnTo>
                    <a:pt x="10558" y="15217"/>
                  </a:lnTo>
                  <a:lnTo>
                    <a:pt x="10788" y="15408"/>
                  </a:lnTo>
                  <a:lnTo>
                    <a:pt x="10978" y="15637"/>
                  </a:lnTo>
                  <a:lnTo>
                    <a:pt x="11227" y="15904"/>
                  </a:lnTo>
                  <a:lnTo>
                    <a:pt x="11437" y="16210"/>
                  </a:lnTo>
                  <a:lnTo>
                    <a:pt x="11628" y="16515"/>
                  </a:lnTo>
                  <a:lnTo>
                    <a:pt x="11799" y="16840"/>
                  </a:lnTo>
                  <a:lnTo>
                    <a:pt x="11933" y="17164"/>
                  </a:lnTo>
                  <a:lnTo>
                    <a:pt x="12048" y="17508"/>
                  </a:lnTo>
                  <a:lnTo>
                    <a:pt x="12124" y="17852"/>
                  </a:lnTo>
                  <a:lnTo>
                    <a:pt x="12181" y="18195"/>
                  </a:lnTo>
                  <a:lnTo>
                    <a:pt x="12200" y="18558"/>
                  </a:lnTo>
                  <a:lnTo>
                    <a:pt x="12181" y="18902"/>
                  </a:lnTo>
                  <a:lnTo>
                    <a:pt x="12124" y="19264"/>
                  </a:lnTo>
                  <a:lnTo>
                    <a:pt x="12048" y="19608"/>
                  </a:lnTo>
                  <a:lnTo>
                    <a:pt x="11914" y="19952"/>
                  </a:lnTo>
                  <a:lnTo>
                    <a:pt x="11742" y="20295"/>
                  </a:lnTo>
                  <a:lnTo>
                    <a:pt x="11551" y="20620"/>
                  </a:lnTo>
                  <a:lnTo>
                    <a:pt x="11284" y="20944"/>
                  </a:lnTo>
                  <a:lnTo>
                    <a:pt x="11150" y="21097"/>
                  </a:lnTo>
                  <a:lnTo>
                    <a:pt x="10959" y="21269"/>
                  </a:lnTo>
                  <a:lnTo>
                    <a:pt x="10768" y="21422"/>
                  </a:lnTo>
                  <a:lnTo>
                    <a:pt x="10578" y="21574"/>
                  </a:lnTo>
                  <a:lnTo>
                    <a:pt x="10368" y="21689"/>
                  </a:lnTo>
                  <a:lnTo>
                    <a:pt x="10158" y="21804"/>
                  </a:lnTo>
                  <a:lnTo>
                    <a:pt x="9928" y="21899"/>
                  </a:lnTo>
                  <a:lnTo>
                    <a:pt x="9699" y="21994"/>
                  </a:lnTo>
                  <a:lnTo>
                    <a:pt x="9470" y="22052"/>
                  </a:lnTo>
                  <a:lnTo>
                    <a:pt x="9184" y="22128"/>
                  </a:lnTo>
                  <a:lnTo>
                    <a:pt x="8897" y="22185"/>
                  </a:lnTo>
                  <a:lnTo>
                    <a:pt x="8630" y="22224"/>
                  </a:lnTo>
                  <a:lnTo>
                    <a:pt x="8344" y="22243"/>
                  </a:lnTo>
                  <a:lnTo>
                    <a:pt x="7771" y="22243"/>
                  </a:lnTo>
                  <a:lnTo>
                    <a:pt x="7485" y="22224"/>
                  </a:lnTo>
                  <a:lnTo>
                    <a:pt x="7198" y="22204"/>
                  </a:lnTo>
                  <a:lnTo>
                    <a:pt x="6912" y="22166"/>
                  </a:lnTo>
                  <a:lnTo>
                    <a:pt x="6606" y="22109"/>
                  </a:lnTo>
                  <a:lnTo>
                    <a:pt x="6244" y="22033"/>
                  </a:lnTo>
                  <a:lnTo>
                    <a:pt x="5881" y="21918"/>
                  </a:lnTo>
                  <a:lnTo>
                    <a:pt x="5556" y="21765"/>
                  </a:lnTo>
                  <a:lnTo>
                    <a:pt x="5232" y="21594"/>
                  </a:lnTo>
                  <a:lnTo>
                    <a:pt x="4926" y="21403"/>
                  </a:lnTo>
                  <a:lnTo>
                    <a:pt x="4659" y="21154"/>
                  </a:lnTo>
                  <a:lnTo>
                    <a:pt x="4411" y="20906"/>
                  </a:lnTo>
                  <a:lnTo>
                    <a:pt x="4182" y="20620"/>
                  </a:lnTo>
                  <a:lnTo>
                    <a:pt x="3991" y="20295"/>
                  </a:lnTo>
                  <a:lnTo>
                    <a:pt x="3819" y="19952"/>
                  </a:lnTo>
                  <a:lnTo>
                    <a:pt x="3685" y="19589"/>
                  </a:lnTo>
                  <a:lnTo>
                    <a:pt x="3590" y="19207"/>
                  </a:lnTo>
                  <a:lnTo>
                    <a:pt x="3552" y="18959"/>
                  </a:lnTo>
                  <a:lnTo>
                    <a:pt x="3514" y="18711"/>
                  </a:lnTo>
                  <a:lnTo>
                    <a:pt x="3495" y="18482"/>
                  </a:lnTo>
                  <a:lnTo>
                    <a:pt x="3495" y="18233"/>
                  </a:lnTo>
                  <a:lnTo>
                    <a:pt x="3495" y="17985"/>
                  </a:lnTo>
                  <a:lnTo>
                    <a:pt x="3514" y="17737"/>
                  </a:lnTo>
                  <a:lnTo>
                    <a:pt x="3571" y="17260"/>
                  </a:lnTo>
                  <a:lnTo>
                    <a:pt x="3685" y="16782"/>
                  </a:lnTo>
                  <a:lnTo>
                    <a:pt x="3838" y="16305"/>
                  </a:lnTo>
                  <a:lnTo>
                    <a:pt x="4029" y="15847"/>
                  </a:lnTo>
                  <a:lnTo>
                    <a:pt x="4258" y="15427"/>
                  </a:lnTo>
                  <a:lnTo>
                    <a:pt x="4564" y="15160"/>
                  </a:lnTo>
                  <a:lnTo>
                    <a:pt x="4869" y="14911"/>
                  </a:lnTo>
                  <a:lnTo>
                    <a:pt x="5079" y="14778"/>
                  </a:lnTo>
                  <a:lnTo>
                    <a:pt x="5289" y="14644"/>
                  </a:lnTo>
                  <a:lnTo>
                    <a:pt x="5518" y="14530"/>
                  </a:lnTo>
                  <a:lnTo>
                    <a:pt x="5747" y="14415"/>
                  </a:lnTo>
                  <a:lnTo>
                    <a:pt x="5996" y="14339"/>
                  </a:lnTo>
                  <a:lnTo>
                    <a:pt x="6225" y="14243"/>
                  </a:lnTo>
                  <a:lnTo>
                    <a:pt x="6473" y="14186"/>
                  </a:lnTo>
                  <a:lnTo>
                    <a:pt x="6740" y="14129"/>
                  </a:lnTo>
                  <a:lnTo>
                    <a:pt x="7122" y="14090"/>
                  </a:lnTo>
                  <a:lnTo>
                    <a:pt x="7523" y="14071"/>
                  </a:lnTo>
                  <a:close/>
                  <a:moveTo>
                    <a:pt x="8516" y="1"/>
                  </a:moveTo>
                  <a:lnTo>
                    <a:pt x="8000" y="58"/>
                  </a:lnTo>
                  <a:lnTo>
                    <a:pt x="7485" y="154"/>
                  </a:lnTo>
                  <a:lnTo>
                    <a:pt x="7007" y="287"/>
                  </a:lnTo>
                  <a:lnTo>
                    <a:pt x="6530" y="459"/>
                  </a:lnTo>
                  <a:lnTo>
                    <a:pt x="6186" y="612"/>
                  </a:lnTo>
                  <a:lnTo>
                    <a:pt x="5843" y="784"/>
                  </a:lnTo>
                  <a:lnTo>
                    <a:pt x="5518" y="975"/>
                  </a:lnTo>
                  <a:lnTo>
                    <a:pt x="5213" y="1185"/>
                  </a:lnTo>
                  <a:lnTo>
                    <a:pt x="4946" y="1375"/>
                  </a:lnTo>
                  <a:lnTo>
                    <a:pt x="4697" y="1585"/>
                  </a:lnTo>
                  <a:lnTo>
                    <a:pt x="4449" y="1815"/>
                  </a:lnTo>
                  <a:lnTo>
                    <a:pt x="4220" y="2044"/>
                  </a:lnTo>
                  <a:lnTo>
                    <a:pt x="3991" y="2292"/>
                  </a:lnTo>
                  <a:lnTo>
                    <a:pt x="3800" y="2559"/>
                  </a:lnTo>
                  <a:lnTo>
                    <a:pt x="3609" y="2826"/>
                  </a:lnTo>
                  <a:lnTo>
                    <a:pt x="3418" y="3113"/>
                  </a:lnTo>
                  <a:lnTo>
                    <a:pt x="3265" y="3399"/>
                  </a:lnTo>
                  <a:lnTo>
                    <a:pt x="3113" y="3705"/>
                  </a:lnTo>
                  <a:lnTo>
                    <a:pt x="2979" y="4010"/>
                  </a:lnTo>
                  <a:lnTo>
                    <a:pt x="2865" y="4335"/>
                  </a:lnTo>
                  <a:lnTo>
                    <a:pt x="2769" y="4659"/>
                  </a:lnTo>
                  <a:lnTo>
                    <a:pt x="2674" y="4984"/>
                  </a:lnTo>
                  <a:lnTo>
                    <a:pt x="2616" y="5327"/>
                  </a:lnTo>
                  <a:lnTo>
                    <a:pt x="2559" y="5671"/>
                  </a:lnTo>
                  <a:lnTo>
                    <a:pt x="2540" y="6053"/>
                  </a:lnTo>
                  <a:lnTo>
                    <a:pt x="2540" y="6416"/>
                  </a:lnTo>
                  <a:lnTo>
                    <a:pt x="2559" y="6797"/>
                  </a:lnTo>
                  <a:lnTo>
                    <a:pt x="2597" y="7160"/>
                  </a:lnTo>
                  <a:lnTo>
                    <a:pt x="2655" y="7504"/>
                  </a:lnTo>
                  <a:lnTo>
                    <a:pt x="2731" y="7848"/>
                  </a:lnTo>
                  <a:lnTo>
                    <a:pt x="2826" y="8191"/>
                  </a:lnTo>
                  <a:lnTo>
                    <a:pt x="2941" y="8535"/>
                  </a:lnTo>
                  <a:lnTo>
                    <a:pt x="3075" y="8859"/>
                  </a:lnTo>
                  <a:lnTo>
                    <a:pt x="3246" y="9165"/>
                  </a:lnTo>
                  <a:lnTo>
                    <a:pt x="3418" y="9489"/>
                  </a:lnTo>
                  <a:lnTo>
                    <a:pt x="3609" y="9776"/>
                  </a:lnTo>
                  <a:lnTo>
                    <a:pt x="3800" y="10062"/>
                  </a:lnTo>
                  <a:lnTo>
                    <a:pt x="4029" y="10349"/>
                  </a:lnTo>
                  <a:lnTo>
                    <a:pt x="4258" y="10597"/>
                  </a:lnTo>
                  <a:lnTo>
                    <a:pt x="4506" y="10864"/>
                  </a:lnTo>
                  <a:lnTo>
                    <a:pt x="4239" y="11017"/>
                  </a:lnTo>
                  <a:lnTo>
                    <a:pt x="3972" y="11169"/>
                  </a:lnTo>
                  <a:lnTo>
                    <a:pt x="3705" y="11341"/>
                  </a:lnTo>
                  <a:lnTo>
                    <a:pt x="3437" y="11532"/>
                  </a:lnTo>
                  <a:lnTo>
                    <a:pt x="3189" y="11723"/>
                  </a:lnTo>
                  <a:lnTo>
                    <a:pt x="2941" y="11933"/>
                  </a:lnTo>
                  <a:lnTo>
                    <a:pt x="2712" y="12143"/>
                  </a:lnTo>
                  <a:lnTo>
                    <a:pt x="2483" y="12372"/>
                  </a:lnTo>
                  <a:lnTo>
                    <a:pt x="2196" y="12678"/>
                  </a:lnTo>
                  <a:lnTo>
                    <a:pt x="1929" y="12983"/>
                  </a:lnTo>
                  <a:lnTo>
                    <a:pt x="1700" y="13327"/>
                  </a:lnTo>
                  <a:lnTo>
                    <a:pt x="1452" y="13670"/>
                  </a:lnTo>
                  <a:lnTo>
                    <a:pt x="1242" y="14033"/>
                  </a:lnTo>
                  <a:lnTo>
                    <a:pt x="1051" y="14415"/>
                  </a:lnTo>
                  <a:lnTo>
                    <a:pt x="879" y="14797"/>
                  </a:lnTo>
                  <a:lnTo>
                    <a:pt x="707" y="15217"/>
                  </a:lnTo>
                  <a:lnTo>
                    <a:pt x="688" y="15274"/>
                  </a:lnTo>
                  <a:lnTo>
                    <a:pt x="516" y="15828"/>
                  </a:lnTo>
                  <a:lnTo>
                    <a:pt x="364" y="16267"/>
                  </a:lnTo>
                  <a:lnTo>
                    <a:pt x="230" y="16725"/>
                  </a:lnTo>
                  <a:lnTo>
                    <a:pt x="115" y="17183"/>
                  </a:lnTo>
                  <a:lnTo>
                    <a:pt x="58" y="17642"/>
                  </a:lnTo>
                  <a:lnTo>
                    <a:pt x="1" y="18100"/>
                  </a:lnTo>
                  <a:lnTo>
                    <a:pt x="1" y="18577"/>
                  </a:lnTo>
                  <a:lnTo>
                    <a:pt x="20" y="19035"/>
                  </a:lnTo>
                  <a:lnTo>
                    <a:pt x="77" y="19513"/>
                  </a:lnTo>
                  <a:lnTo>
                    <a:pt x="173" y="20028"/>
                  </a:lnTo>
                  <a:lnTo>
                    <a:pt x="325" y="20524"/>
                  </a:lnTo>
                  <a:lnTo>
                    <a:pt x="459" y="21040"/>
                  </a:lnTo>
                  <a:lnTo>
                    <a:pt x="631" y="21555"/>
                  </a:lnTo>
                  <a:lnTo>
                    <a:pt x="745" y="21804"/>
                  </a:lnTo>
                  <a:lnTo>
                    <a:pt x="860" y="22033"/>
                  </a:lnTo>
                  <a:lnTo>
                    <a:pt x="994" y="22262"/>
                  </a:lnTo>
                  <a:lnTo>
                    <a:pt x="1127" y="22491"/>
                  </a:lnTo>
                  <a:lnTo>
                    <a:pt x="1375" y="22854"/>
                  </a:lnTo>
                  <a:lnTo>
                    <a:pt x="1566" y="23102"/>
                  </a:lnTo>
                  <a:lnTo>
                    <a:pt x="1776" y="23331"/>
                  </a:lnTo>
                  <a:lnTo>
                    <a:pt x="1986" y="23541"/>
                  </a:lnTo>
                  <a:lnTo>
                    <a:pt x="2215" y="23751"/>
                  </a:lnTo>
                  <a:lnTo>
                    <a:pt x="2445" y="23961"/>
                  </a:lnTo>
                  <a:lnTo>
                    <a:pt x="2693" y="24152"/>
                  </a:lnTo>
                  <a:lnTo>
                    <a:pt x="2941" y="24324"/>
                  </a:lnTo>
                  <a:lnTo>
                    <a:pt x="3208" y="24495"/>
                  </a:lnTo>
                  <a:lnTo>
                    <a:pt x="3475" y="24648"/>
                  </a:lnTo>
                  <a:lnTo>
                    <a:pt x="3762" y="24801"/>
                  </a:lnTo>
                  <a:lnTo>
                    <a:pt x="4067" y="24935"/>
                  </a:lnTo>
                  <a:lnTo>
                    <a:pt x="4354" y="25068"/>
                  </a:lnTo>
                  <a:lnTo>
                    <a:pt x="4659" y="25183"/>
                  </a:lnTo>
                  <a:lnTo>
                    <a:pt x="4965" y="25278"/>
                  </a:lnTo>
                  <a:lnTo>
                    <a:pt x="5289" y="25355"/>
                  </a:lnTo>
                  <a:lnTo>
                    <a:pt x="5595" y="25431"/>
                  </a:lnTo>
                  <a:lnTo>
                    <a:pt x="5900" y="25507"/>
                  </a:lnTo>
                  <a:lnTo>
                    <a:pt x="6225" y="25545"/>
                  </a:lnTo>
                  <a:lnTo>
                    <a:pt x="6855" y="25679"/>
                  </a:lnTo>
                  <a:lnTo>
                    <a:pt x="7504" y="25775"/>
                  </a:lnTo>
                  <a:lnTo>
                    <a:pt x="8077" y="25813"/>
                  </a:lnTo>
                  <a:lnTo>
                    <a:pt x="8649" y="25832"/>
                  </a:lnTo>
                  <a:lnTo>
                    <a:pt x="9241" y="25813"/>
                  </a:lnTo>
                  <a:lnTo>
                    <a:pt x="9814" y="25755"/>
                  </a:lnTo>
                  <a:lnTo>
                    <a:pt x="10291" y="25679"/>
                  </a:lnTo>
                  <a:lnTo>
                    <a:pt x="10749" y="25584"/>
                  </a:lnTo>
                  <a:lnTo>
                    <a:pt x="11208" y="25469"/>
                  </a:lnTo>
                  <a:lnTo>
                    <a:pt x="11647" y="25335"/>
                  </a:lnTo>
                  <a:lnTo>
                    <a:pt x="12086" y="25164"/>
                  </a:lnTo>
                  <a:lnTo>
                    <a:pt x="12506" y="24954"/>
                  </a:lnTo>
                  <a:lnTo>
                    <a:pt x="12926" y="24744"/>
                  </a:lnTo>
                  <a:lnTo>
                    <a:pt x="13327" y="24495"/>
                  </a:lnTo>
                  <a:lnTo>
                    <a:pt x="13575" y="24305"/>
                  </a:lnTo>
                  <a:lnTo>
                    <a:pt x="13823" y="24095"/>
                  </a:lnTo>
                  <a:lnTo>
                    <a:pt x="14071" y="23885"/>
                  </a:lnTo>
                  <a:lnTo>
                    <a:pt x="14300" y="23655"/>
                  </a:lnTo>
                  <a:lnTo>
                    <a:pt x="14510" y="23426"/>
                  </a:lnTo>
                  <a:lnTo>
                    <a:pt x="14720" y="23197"/>
                  </a:lnTo>
                  <a:lnTo>
                    <a:pt x="14911" y="22949"/>
                  </a:lnTo>
                  <a:lnTo>
                    <a:pt x="15102" y="22682"/>
                  </a:lnTo>
                  <a:lnTo>
                    <a:pt x="15274" y="22414"/>
                  </a:lnTo>
                  <a:lnTo>
                    <a:pt x="15427" y="22147"/>
                  </a:lnTo>
                  <a:lnTo>
                    <a:pt x="15560" y="21994"/>
                  </a:lnTo>
                  <a:lnTo>
                    <a:pt x="15751" y="21746"/>
                  </a:lnTo>
                  <a:lnTo>
                    <a:pt x="15923" y="21498"/>
                  </a:lnTo>
                  <a:lnTo>
                    <a:pt x="16076" y="21250"/>
                  </a:lnTo>
                  <a:lnTo>
                    <a:pt x="16210" y="20983"/>
                  </a:lnTo>
                  <a:lnTo>
                    <a:pt x="16343" y="20715"/>
                  </a:lnTo>
                  <a:lnTo>
                    <a:pt x="16458" y="20448"/>
                  </a:lnTo>
                  <a:lnTo>
                    <a:pt x="16553" y="20181"/>
                  </a:lnTo>
                  <a:lnTo>
                    <a:pt x="16649" y="19894"/>
                  </a:lnTo>
                  <a:lnTo>
                    <a:pt x="16725" y="19627"/>
                  </a:lnTo>
                  <a:lnTo>
                    <a:pt x="16782" y="19341"/>
                  </a:lnTo>
                  <a:lnTo>
                    <a:pt x="16820" y="19054"/>
                  </a:lnTo>
                  <a:lnTo>
                    <a:pt x="16859" y="18768"/>
                  </a:lnTo>
                  <a:lnTo>
                    <a:pt x="16878" y="18482"/>
                  </a:lnTo>
                  <a:lnTo>
                    <a:pt x="16878" y="18176"/>
                  </a:lnTo>
                  <a:lnTo>
                    <a:pt x="16878" y="17890"/>
                  </a:lnTo>
                  <a:lnTo>
                    <a:pt x="16859" y="17603"/>
                  </a:lnTo>
                  <a:lnTo>
                    <a:pt x="16820" y="17317"/>
                  </a:lnTo>
                  <a:lnTo>
                    <a:pt x="16782" y="17012"/>
                  </a:lnTo>
                  <a:lnTo>
                    <a:pt x="16668" y="16439"/>
                  </a:lnTo>
                  <a:lnTo>
                    <a:pt x="16496" y="15866"/>
                  </a:lnTo>
                  <a:lnTo>
                    <a:pt x="16286" y="15293"/>
                  </a:lnTo>
                  <a:lnTo>
                    <a:pt x="16038" y="14740"/>
                  </a:lnTo>
                  <a:lnTo>
                    <a:pt x="15751" y="14205"/>
                  </a:lnTo>
                  <a:lnTo>
                    <a:pt x="15427" y="13690"/>
                  </a:lnTo>
                  <a:lnTo>
                    <a:pt x="15064" y="13193"/>
                  </a:lnTo>
                  <a:lnTo>
                    <a:pt x="14873" y="12945"/>
                  </a:lnTo>
                  <a:lnTo>
                    <a:pt x="14644" y="12697"/>
                  </a:lnTo>
                  <a:lnTo>
                    <a:pt x="14434" y="12449"/>
                  </a:lnTo>
                  <a:lnTo>
                    <a:pt x="14205" y="12220"/>
                  </a:lnTo>
                  <a:lnTo>
                    <a:pt x="13957" y="12009"/>
                  </a:lnTo>
                  <a:lnTo>
                    <a:pt x="13709" y="11780"/>
                  </a:lnTo>
                  <a:lnTo>
                    <a:pt x="13460" y="11589"/>
                  </a:lnTo>
                  <a:lnTo>
                    <a:pt x="13193" y="11399"/>
                  </a:lnTo>
                  <a:lnTo>
                    <a:pt x="12754" y="11112"/>
                  </a:lnTo>
                  <a:lnTo>
                    <a:pt x="12582" y="10998"/>
                  </a:lnTo>
                  <a:lnTo>
                    <a:pt x="12907" y="10673"/>
                  </a:lnTo>
                  <a:lnTo>
                    <a:pt x="13193" y="10349"/>
                  </a:lnTo>
                  <a:lnTo>
                    <a:pt x="13384" y="10119"/>
                  </a:lnTo>
                  <a:lnTo>
                    <a:pt x="13556" y="9871"/>
                  </a:lnTo>
                  <a:lnTo>
                    <a:pt x="13728" y="9642"/>
                  </a:lnTo>
                  <a:lnTo>
                    <a:pt x="13880" y="9375"/>
                  </a:lnTo>
                  <a:lnTo>
                    <a:pt x="14033" y="9127"/>
                  </a:lnTo>
                  <a:lnTo>
                    <a:pt x="14167" y="8859"/>
                  </a:lnTo>
                  <a:lnTo>
                    <a:pt x="14300" y="8592"/>
                  </a:lnTo>
                  <a:lnTo>
                    <a:pt x="14415" y="8325"/>
                  </a:lnTo>
                  <a:lnTo>
                    <a:pt x="14510" y="8058"/>
                  </a:lnTo>
                  <a:lnTo>
                    <a:pt x="14606" y="7771"/>
                  </a:lnTo>
                  <a:lnTo>
                    <a:pt x="14682" y="7485"/>
                  </a:lnTo>
                  <a:lnTo>
                    <a:pt x="14740" y="7198"/>
                  </a:lnTo>
                  <a:lnTo>
                    <a:pt x="14778" y="6912"/>
                  </a:lnTo>
                  <a:lnTo>
                    <a:pt x="14816" y="6607"/>
                  </a:lnTo>
                  <a:lnTo>
                    <a:pt x="14835" y="6301"/>
                  </a:lnTo>
                  <a:lnTo>
                    <a:pt x="14854" y="5996"/>
                  </a:lnTo>
                  <a:lnTo>
                    <a:pt x="14854" y="5805"/>
                  </a:lnTo>
                  <a:lnTo>
                    <a:pt x="14835" y="5537"/>
                  </a:lnTo>
                  <a:lnTo>
                    <a:pt x="14816" y="5270"/>
                  </a:lnTo>
                  <a:lnTo>
                    <a:pt x="14740" y="4831"/>
                  </a:lnTo>
                  <a:lnTo>
                    <a:pt x="14644" y="4411"/>
                  </a:lnTo>
                  <a:lnTo>
                    <a:pt x="14510" y="4010"/>
                  </a:lnTo>
                  <a:lnTo>
                    <a:pt x="14358" y="3609"/>
                  </a:lnTo>
                  <a:lnTo>
                    <a:pt x="14186" y="3227"/>
                  </a:lnTo>
                  <a:lnTo>
                    <a:pt x="13976" y="2865"/>
                  </a:lnTo>
                  <a:lnTo>
                    <a:pt x="13766" y="2521"/>
                  </a:lnTo>
                  <a:lnTo>
                    <a:pt x="13499" y="2196"/>
                  </a:lnTo>
                  <a:lnTo>
                    <a:pt x="13231" y="1872"/>
                  </a:lnTo>
                  <a:lnTo>
                    <a:pt x="12926" y="1566"/>
                  </a:lnTo>
                  <a:lnTo>
                    <a:pt x="12601" y="1280"/>
                  </a:lnTo>
                  <a:lnTo>
                    <a:pt x="12258" y="1032"/>
                  </a:lnTo>
                  <a:lnTo>
                    <a:pt x="11895" y="803"/>
                  </a:lnTo>
                  <a:lnTo>
                    <a:pt x="11513" y="593"/>
                  </a:lnTo>
                  <a:lnTo>
                    <a:pt x="11112" y="421"/>
                  </a:lnTo>
                  <a:lnTo>
                    <a:pt x="10711" y="268"/>
                  </a:lnTo>
                  <a:lnTo>
                    <a:pt x="10425" y="192"/>
                  </a:lnTo>
                  <a:lnTo>
                    <a:pt x="10138" y="115"/>
                  </a:lnTo>
                  <a:lnTo>
                    <a:pt x="9833" y="77"/>
                  </a:lnTo>
                  <a:lnTo>
                    <a:pt x="9528" y="39"/>
                  </a:lnTo>
                  <a:lnTo>
                    <a:pt x="92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333250" y="2369225"/>
              <a:ext cx="63025" cy="303100"/>
            </a:xfrm>
            <a:custGeom>
              <a:avLst/>
              <a:gdLst/>
              <a:ahLst/>
              <a:cxnLst/>
              <a:rect l="l" t="t" r="r" b="b"/>
              <a:pathLst>
                <a:path w="2521" h="12124" extrusionOk="0">
                  <a:moveTo>
                    <a:pt x="1795" y="0"/>
                  </a:moveTo>
                  <a:lnTo>
                    <a:pt x="1508" y="306"/>
                  </a:lnTo>
                  <a:lnTo>
                    <a:pt x="1241" y="611"/>
                  </a:lnTo>
                  <a:lnTo>
                    <a:pt x="1012" y="955"/>
                  </a:lnTo>
                  <a:lnTo>
                    <a:pt x="764" y="1298"/>
                  </a:lnTo>
                  <a:lnTo>
                    <a:pt x="554" y="1661"/>
                  </a:lnTo>
                  <a:lnTo>
                    <a:pt x="363" y="2043"/>
                  </a:lnTo>
                  <a:lnTo>
                    <a:pt x="191" y="2425"/>
                  </a:lnTo>
                  <a:lnTo>
                    <a:pt x="19" y="2845"/>
                  </a:lnTo>
                  <a:lnTo>
                    <a:pt x="0" y="2902"/>
                  </a:lnTo>
                  <a:lnTo>
                    <a:pt x="76" y="4716"/>
                  </a:lnTo>
                  <a:lnTo>
                    <a:pt x="172" y="6510"/>
                  </a:lnTo>
                  <a:lnTo>
                    <a:pt x="286" y="8324"/>
                  </a:lnTo>
                  <a:lnTo>
                    <a:pt x="439" y="10119"/>
                  </a:lnTo>
                  <a:lnTo>
                    <a:pt x="687" y="10482"/>
                  </a:lnTo>
                  <a:lnTo>
                    <a:pt x="878" y="10730"/>
                  </a:lnTo>
                  <a:lnTo>
                    <a:pt x="1088" y="10959"/>
                  </a:lnTo>
                  <a:lnTo>
                    <a:pt x="1298" y="11169"/>
                  </a:lnTo>
                  <a:lnTo>
                    <a:pt x="1527" y="11379"/>
                  </a:lnTo>
                  <a:lnTo>
                    <a:pt x="1757" y="11589"/>
                  </a:lnTo>
                  <a:lnTo>
                    <a:pt x="2005" y="11780"/>
                  </a:lnTo>
                  <a:lnTo>
                    <a:pt x="2253" y="11952"/>
                  </a:lnTo>
                  <a:lnTo>
                    <a:pt x="2520" y="12123"/>
                  </a:lnTo>
                  <a:lnTo>
                    <a:pt x="2291" y="9374"/>
                  </a:lnTo>
                  <a:lnTo>
                    <a:pt x="2100" y="6625"/>
                  </a:lnTo>
                  <a:lnTo>
                    <a:pt x="1947" y="3857"/>
                  </a:lnTo>
                  <a:lnTo>
                    <a:pt x="1833" y="1108"/>
                  </a:lnTo>
                  <a:lnTo>
                    <a:pt x="1795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2436325" y="2071400"/>
              <a:ext cx="48250" cy="361325"/>
            </a:xfrm>
            <a:custGeom>
              <a:avLst/>
              <a:gdLst/>
              <a:ahLst/>
              <a:cxnLst/>
              <a:rect l="l" t="t" r="r" b="b"/>
              <a:pathLst>
                <a:path w="1930" h="14453" extrusionOk="0">
                  <a:moveTo>
                    <a:pt x="1719" y="0"/>
                  </a:moveTo>
                  <a:lnTo>
                    <a:pt x="1375" y="153"/>
                  </a:lnTo>
                  <a:lnTo>
                    <a:pt x="1032" y="325"/>
                  </a:lnTo>
                  <a:lnTo>
                    <a:pt x="707" y="516"/>
                  </a:lnTo>
                  <a:lnTo>
                    <a:pt x="402" y="726"/>
                  </a:lnTo>
                  <a:lnTo>
                    <a:pt x="306" y="1852"/>
                  </a:lnTo>
                  <a:lnTo>
                    <a:pt x="268" y="2997"/>
                  </a:lnTo>
                  <a:lnTo>
                    <a:pt x="230" y="4124"/>
                  </a:lnTo>
                  <a:lnTo>
                    <a:pt x="173" y="5231"/>
                  </a:lnTo>
                  <a:lnTo>
                    <a:pt x="96" y="7179"/>
                  </a:lnTo>
                  <a:lnTo>
                    <a:pt x="39" y="9126"/>
                  </a:lnTo>
                  <a:lnTo>
                    <a:pt x="1" y="11073"/>
                  </a:lnTo>
                  <a:lnTo>
                    <a:pt x="20" y="13021"/>
                  </a:lnTo>
                  <a:lnTo>
                    <a:pt x="58" y="14452"/>
                  </a:lnTo>
                  <a:lnTo>
                    <a:pt x="268" y="14319"/>
                  </a:lnTo>
                  <a:lnTo>
                    <a:pt x="478" y="14185"/>
                  </a:lnTo>
                  <a:lnTo>
                    <a:pt x="707" y="14071"/>
                  </a:lnTo>
                  <a:lnTo>
                    <a:pt x="936" y="13956"/>
                  </a:lnTo>
                  <a:lnTo>
                    <a:pt x="1185" y="13880"/>
                  </a:lnTo>
                  <a:lnTo>
                    <a:pt x="1414" y="13784"/>
                  </a:lnTo>
                  <a:lnTo>
                    <a:pt x="1662" y="13727"/>
                  </a:lnTo>
                  <a:lnTo>
                    <a:pt x="1929" y="13670"/>
                  </a:lnTo>
                  <a:lnTo>
                    <a:pt x="1891" y="13021"/>
                  </a:lnTo>
                  <a:lnTo>
                    <a:pt x="1776" y="9985"/>
                  </a:lnTo>
                  <a:lnTo>
                    <a:pt x="1700" y="6969"/>
                  </a:lnTo>
                  <a:lnTo>
                    <a:pt x="1566" y="6797"/>
                  </a:lnTo>
                  <a:lnTo>
                    <a:pt x="1433" y="6606"/>
                  </a:lnTo>
                  <a:lnTo>
                    <a:pt x="1337" y="6434"/>
                  </a:lnTo>
                  <a:lnTo>
                    <a:pt x="1242" y="6243"/>
                  </a:lnTo>
                  <a:lnTo>
                    <a:pt x="1165" y="6033"/>
                  </a:lnTo>
                  <a:lnTo>
                    <a:pt x="1089" y="5823"/>
                  </a:lnTo>
                  <a:lnTo>
                    <a:pt x="1051" y="5632"/>
                  </a:lnTo>
                  <a:lnTo>
                    <a:pt x="1013" y="5403"/>
                  </a:lnTo>
                  <a:lnTo>
                    <a:pt x="994" y="5193"/>
                  </a:lnTo>
                  <a:lnTo>
                    <a:pt x="994" y="4983"/>
                  </a:lnTo>
                  <a:lnTo>
                    <a:pt x="1013" y="4773"/>
                  </a:lnTo>
                  <a:lnTo>
                    <a:pt x="1032" y="4544"/>
                  </a:lnTo>
                  <a:lnTo>
                    <a:pt x="1070" y="4334"/>
                  </a:lnTo>
                  <a:lnTo>
                    <a:pt x="1146" y="4124"/>
                  </a:lnTo>
                  <a:lnTo>
                    <a:pt x="1204" y="3914"/>
                  </a:lnTo>
                  <a:lnTo>
                    <a:pt x="1299" y="3704"/>
                  </a:lnTo>
                  <a:lnTo>
                    <a:pt x="1490" y="3513"/>
                  </a:lnTo>
                  <a:lnTo>
                    <a:pt x="1681" y="3322"/>
                  </a:lnTo>
                  <a:lnTo>
                    <a:pt x="1719" y="1661"/>
                  </a:lnTo>
                  <a:lnTo>
                    <a:pt x="1719" y="821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2446825" y="2599750"/>
              <a:ext cx="56825" cy="104550"/>
            </a:xfrm>
            <a:custGeom>
              <a:avLst/>
              <a:gdLst/>
              <a:ahLst/>
              <a:cxnLst/>
              <a:rect l="l" t="t" r="r" b="b"/>
              <a:pathLst>
                <a:path w="2273" h="4182" extrusionOk="0">
                  <a:moveTo>
                    <a:pt x="1" y="1"/>
                  </a:moveTo>
                  <a:lnTo>
                    <a:pt x="173" y="1929"/>
                  </a:lnTo>
                  <a:lnTo>
                    <a:pt x="364" y="3838"/>
                  </a:lnTo>
                  <a:lnTo>
                    <a:pt x="669" y="3914"/>
                  </a:lnTo>
                  <a:lnTo>
                    <a:pt x="994" y="3952"/>
                  </a:lnTo>
                  <a:lnTo>
                    <a:pt x="1624" y="4086"/>
                  </a:lnTo>
                  <a:lnTo>
                    <a:pt x="2273" y="4182"/>
                  </a:lnTo>
                  <a:lnTo>
                    <a:pt x="2101" y="2387"/>
                  </a:lnTo>
                  <a:lnTo>
                    <a:pt x="1967" y="611"/>
                  </a:lnTo>
                  <a:lnTo>
                    <a:pt x="1681" y="573"/>
                  </a:lnTo>
                  <a:lnTo>
                    <a:pt x="1375" y="516"/>
                  </a:lnTo>
                  <a:lnTo>
                    <a:pt x="1013" y="440"/>
                  </a:lnTo>
                  <a:lnTo>
                    <a:pt x="650" y="325"/>
                  </a:lnTo>
                  <a:lnTo>
                    <a:pt x="325" y="1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2548025" y="2060900"/>
              <a:ext cx="36300" cy="82575"/>
            </a:xfrm>
            <a:custGeom>
              <a:avLst/>
              <a:gdLst/>
              <a:ahLst/>
              <a:cxnLst/>
              <a:rect l="l" t="t" r="r" b="b"/>
              <a:pathLst>
                <a:path w="1452" h="3303" extrusionOk="0">
                  <a:moveTo>
                    <a:pt x="249" y="0"/>
                  </a:moveTo>
                  <a:lnTo>
                    <a:pt x="172" y="668"/>
                  </a:lnTo>
                  <a:lnTo>
                    <a:pt x="96" y="1356"/>
                  </a:lnTo>
                  <a:lnTo>
                    <a:pt x="39" y="2043"/>
                  </a:lnTo>
                  <a:lnTo>
                    <a:pt x="0" y="2749"/>
                  </a:lnTo>
                  <a:lnTo>
                    <a:pt x="306" y="2807"/>
                  </a:lnTo>
                  <a:lnTo>
                    <a:pt x="592" y="2883"/>
                  </a:lnTo>
                  <a:lnTo>
                    <a:pt x="802" y="2959"/>
                  </a:lnTo>
                  <a:lnTo>
                    <a:pt x="1012" y="3055"/>
                  </a:lnTo>
                  <a:lnTo>
                    <a:pt x="1222" y="3169"/>
                  </a:lnTo>
                  <a:lnTo>
                    <a:pt x="1413" y="3303"/>
                  </a:lnTo>
                  <a:lnTo>
                    <a:pt x="1432" y="1776"/>
                  </a:lnTo>
                  <a:lnTo>
                    <a:pt x="1451" y="993"/>
                  </a:lnTo>
                  <a:lnTo>
                    <a:pt x="1432" y="229"/>
                  </a:lnTo>
                  <a:lnTo>
                    <a:pt x="1146" y="153"/>
                  </a:lnTo>
                  <a:lnTo>
                    <a:pt x="859" y="76"/>
                  </a:lnTo>
                  <a:lnTo>
                    <a:pt x="554" y="3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2541350" y="2248950"/>
              <a:ext cx="49175" cy="201900"/>
            </a:xfrm>
            <a:custGeom>
              <a:avLst/>
              <a:gdLst/>
              <a:ahLst/>
              <a:cxnLst/>
              <a:rect l="l" t="t" r="r" b="b"/>
              <a:pathLst>
                <a:path w="1967" h="8076" extrusionOk="0">
                  <a:moveTo>
                    <a:pt x="1680" y="0"/>
                  </a:moveTo>
                  <a:lnTo>
                    <a:pt x="1508" y="134"/>
                  </a:lnTo>
                  <a:lnTo>
                    <a:pt x="1298" y="248"/>
                  </a:lnTo>
                  <a:lnTo>
                    <a:pt x="1107" y="363"/>
                  </a:lnTo>
                  <a:lnTo>
                    <a:pt x="897" y="458"/>
                  </a:lnTo>
                  <a:lnTo>
                    <a:pt x="687" y="535"/>
                  </a:lnTo>
                  <a:lnTo>
                    <a:pt x="477" y="611"/>
                  </a:lnTo>
                  <a:lnTo>
                    <a:pt x="267" y="668"/>
                  </a:lnTo>
                  <a:lnTo>
                    <a:pt x="57" y="726"/>
                  </a:lnTo>
                  <a:lnTo>
                    <a:pt x="19" y="2024"/>
                  </a:lnTo>
                  <a:lnTo>
                    <a:pt x="0" y="3322"/>
                  </a:lnTo>
                  <a:lnTo>
                    <a:pt x="0" y="4620"/>
                  </a:lnTo>
                  <a:lnTo>
                    <a:pt x="0" y="5919"/>
                  </a:lnTo>
                  <a:lnTo>
                    <a:pt x="19" y="6759"/>
                  </a:lnTo>
                  <a:lnTo>
                    <a:pt x="306" y="6873"/>
                  </a:lnTo>
                  <a:lnTo>
                    <a:pt x="573" y="6988"/>
                  </a:lnTo>
                  <a:lnTo>
                    <a:pt x="840" y="7140"/>
                  </a:lnTo>
                  <a:lnTo>
                    <a:pt x="1088" y="7293"/>
                  </a:lnTo>
                  <a:lnTo>
                    <a:pt x="1317" y="7465"/>
                  </a:lnTo>
                  <a:lnTo>
                    <a:pt x="1546" y="7656"/>
                  </a:lnTo>
                  <a:lnTo>
                    <a:pt x="1776" y="7847"/>
                  </a:lnTo>
                  <a:lnTo>
                    <a:pt x="1966" y="8076"/>
                  </a:lnTo>
                  <a:lnTo>
                    <a:pt x="1890" y="5919"/>
                  </a:lnTo>
                  <a:lnTo>
                    <a:pt x="1776" y="2959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552800" y="2583525"/>
              <a:ext cx="54425" cy="120300"/>
            </a:xfrm>
            <a:custGeom>
              <a:avLst/>
              <a:gdLst/>
              <a:ahLst/>
              <a:cxnLst/>
              <a:rect l="l" t="t" r="r" b="b"/>
              <a:pathLst>
                <a:path w="2177" h="4812" extrusionOk="0">
                  <a:moveTo>
                    <a:pt x="1814" y="0"/>
                  </a:moveTo>
                  <a:lnTo>
                    <a:pt x="1680" y="153"/>
                  </a:lnTo>
                  <a:lnTo>
                    <a:pt x="1489" y="325"/>
                  </a:lnTo>
                  <a:lnTo>
                    <a:pt x="1298" y="478"/>
                  </a:lnTo>
                  <a:lnTo>
                    <a:pt x="1108" y="630"/>
                  </a:lnTo>
                  <a:lnTo>
                    <a:pt x="898" y="745"/>
                  </a:lnTo>
                  <a:lnTo>
                    <a:pt x="688" y="860"/>
                  </a:lnTo>
                  <a:lnTo>
                    <a:pt x="458" y="955"/>
                  </a:lnTo>
                  <a:lnTo>
                    <a:pt x="229" y="1050"/>
                  </a:lnTo>
                  <a:lnTo>
                    <a:pt x="0" y="1108"/>
                  </a:lnTo>
                  <a:lnTo>
                    <a:pt x="153" y="2960"/>
                  </a:lnTo>
                  <a:lnTo>
                    <a:pt x="344" y="4811"/>
                  </a:lnTo>
                  <a:lnTo>
                    <a:pt x="821" y="4735"/>
                  </a:lnTo>
                  <a:lnTo>
                    <a:pt x="1279" y="4640"/>
                  </a:lnTo>
                  <a:lnTo>
                    <a:pt x="1738" y="4525"/>
                  </a:lnTo>
                  <a:lnTo>
                    <a:pt x="2177" y="4391"/>
                  </a:lnTo>
                  <a:lnTo>
                    <a:pt x="1986" y="2196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645875" y="2114825"/>
              <a:ext cx="41550" cy="203825"/>
            </a:xfrm>
            <a:custGeom>
              <a:avLst/>
              <a:gdLst/>
              <a:ahLst/>
              <a:cxnLst/>
              <a:rect l="l" t="t" r="r" b="b"/>
              <a:pathLst>
                <a:path w="1662" h="8153" extrusionOk="0">
                  <a:moveTo>
                    <a:pt x="306" y="0"/>
                  </a:moveTo>
                  <a:lnTo>
                    <a:pt x="267" y="879"/>
                  </a:lnTo>
                  <a:lnTo>
                    <a:pt x="229" y="1757"/>
                  </a:lnTo>
                  <a:lnTo>
                    <a:pt x="210" y="2635"/>
                  </a:lnTo>
                  <a:lnTo>
                    <a:pt x="172" y="3494"/>
                  </a:lnTo>
                  <a:lnTo>
                    <a:pt x="57" y="5823"/>
                  </a:lnTo>
                  <a:lnTo>
                    <a:pt x="38" y="6988"/>
                  </a:lnTo>
                  <a:lnTo>
                    <a:pt x="0" y="8153"/>
                  </a:lnTo>
                  <a:lnTo>
                    <a:pt x="0" y="8153"/>
                  </a:lnTo>
                  <a:lnTo>
                    <a:pt x="191" y="7923"/>
                  </a:lnTo>
                  <a:lnTo>
                    <a:pt x="363" y="7675"/>
                  </a:lnTo>
                  <a:lnTo>
                    <a:pt x="535" y="7446"/>
                  </a:lnTo>
                  <a:lnTo>
                    <a:pt x="687" y="7179"/>
                  </a:lnTo>
                  <a:lnTo>
                    <a:pt x="840" y="6931"/>
                  </a:lnTo>
                  <a:lnTo>
                    <a:pt x="974" y="6663"/>
                  </a:lnTo>
                  <a:lnTo>
                    <a:pt x="1107" y="6396"/>
                  </a:lnTo>
                  <a:lnTo>
                    <a:pt x="1222" y="6129"/>
                  </a:lnTo>
                  <a:lnTo>
                    <a:pt x="1317" y="5862"/>
                  </a:lnTo>
                  <a:lnTo>
                    <a:pt x="1413" y="5575"/>
                  </a:lnTo>
                  <a:lnTo>
                    <a:pt x="1489" y="5289"/>
                  </a:lnTo>
                  <a:lnTo>
                    <a:pt x="1547" y="5002"/>
                  </a:lnTo>
                  <a:lnTo>
                    <a:pt x="1585" y="4716"/>
                  </a:lnTo>
                  <a:lnTo>
                    <a:pt x="1623" y="4411"/>
                  </a:lnTo>
                  <a:lnTo>
                    <a:pt x="1642" y="4105"/>
                  </a:lnTo>
                  <a:lnTo>
                    <a:pt x="1661" y="3800"/>
                  </a:lnTo>
                  <a:lnTo>
                    <a:pt x="1661" y="3609"/>
                  </a:lnTo>
                  <a:lnTo>
                    <a:pt x="1642" y="3341"/>
                  </a:lnTo>
                  <a:lnTo>
                    <a:pt x="1623" y="3074"/>
                  </a:lnTo>
                  <a:lnTo>
                    <a:pt x="1547" y="2635"/>
                  </a:lnTo>
                  <a:lnTo>
                    <a:pt x="1451" y="2215"/>
                  </a:lnTo>
                  <a:lnTo>
                    <a:pt x="1317" y="1814"/>
                  </a:lnTo>
                  <a:lnTo>
                    <a:pt x="1165" y="1413"/>
                  </a:lnTo>
                  <a:lnTo>
                    <a:pt x="993" y="1031"/>
                  </a:lnTo>
                  <a:lnTo>
                    <a:pt x="783" y="669"/>
                  </a:lnTo>
                  <a:lnTo>
                    <a:pt x="573" y="32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2645875" y="2344875"/>
              <a:ext cx="59200" cy="317425"/>
            </a:xfrm>
            <a:custGeom>
              <a:avLst/>
              <a:gdLst/>
              <a:ahLst/>
              <a:cxnLst/>
              <a:rect l="l" t="t" r="r" b="b"/>
              <a:pathLst>
                <a:path w="2368" h="12697" extrusionOk="0">
                  <a:moveTo>
                    <a:pt x="0" y="1"/>
                  </a:moveTo>
                  <a:lnTo>
                    <a:pt x="0" y="1032"/>
                  </a:lnTo>
                  <a:lnTo>
                    <a:pt x="19" y="2082"/>
                  </a:lnTo>
                  <a:lnTo>
                    <a:pt x="38" y="3418"/>
                  </a:lnTo>
                  <a:lnTo>
                    <a:pt x="96" y="4735"/>
                  </a:lnTo>
                  <a:lnTo>
                    <a:pt x="153" y="6072"/>
                  </a:lnTo>
                  <a:lnTo>
                    <a:pt x="210" y="7408"/>
                  </a:lnTo>
                  <a:lnTo>
                    <a:pt x="306" y="8725"/>
                  </a:lnTo>
                  <a:lnTo>
                    <a:pt x="401" y="10043"/>
                  </a:lnTo>
                  <a:lnTo>
                    <a:pt x="516" y="11379"/>
                  </a:lnTo>
                  <a:lnTo>
                    <a:pt x="630" y="12697"/>
                  </a:lnTo>
                  <a:lnTo>
                    <a:pt x="878" y="12487"/>
                  </a:lnTo>
                  <a:lnTo>
                    <a:pt x="1107" y="12257"/>
                  </a:lnTo>
                  <a:lnTo>
                    <a:pt x="1317" y="12028"/>
                  </a:lnTo>
                  <a:lnTo>
                    <a:pt x="1527" y="11799"/>
                  </a:lnTo>
                  <a:lnTo>
                    <a:pt x="1718" y="11551"/>
                  </a:lnTo>
                  <a:lnTo>
                    <a:pt x="1909" y="11284"/>
                  </a:lnTo>
                  <a:lnTo>
                    <a:pt x="2081" y="11016"/>
                  </a:lnTo>
                  <a:lnTo>
                    <a:pt x="2234" y="10749"/>
                  </a:lnTo>
                  <a:lnTo>
                    <a:pt x="2367" y="10596"/>
                  </a:lnTo>
                  <a:lnTo>
                    <a:pt x="2215" y="8477"/>
                  </a:lnTo>
                  <a:lnTo>
                    <a:pt x="2081" y="6339"/>
                  </a:lnTo>
                  <a:lnTo>
                    <a:pt x="1967" y="4220"/>
                  </a:lnTo>
                  <a:lnTo>
                    <a:pt x="1890" y="2082"/>
                  </a:lnTo>
                  <a:lnTo>
                    <a:pt x="1871" y="1795"/>
                  </a:lnTo>
                  <a:lnTo>
                    <a:pt x="1680" y="1547"/>
                  </a:lnTo>
                  <a:lnTo>
                    <a:pt x="1451" y="1299"/>
                  </a:lnTo>
                  <a:lnTo>
                    <a:pt x="1241" y="1051"/>
                  </a:lnTo>
                  <a:lnTo>
                    <a:pt x="1012" y="822"/>
                  </a:lnTo>
                  <a:lnTo>
                    <a:pt x="764" y="611"/>
                  </a:lnTo>
                  <a:lnTo>
                    <a:pt x="516" y="382"/>
                  </a:lnTo>
                  <a:lnTo>
                    <a:pt x="267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3" name="Google Shape;363;p5"/>
          <p:cNvGrpSpPr/>
          <p:nvPr/>
        </p:nvGrpSpPr>
        <p:grpSpPr>
          <a:xfrm rot="1306702">
            <a:off x="522357" y="5243818"/>
            <a:ext cx="805516" cy="1060129"/>
            <a:chOff x="3108350" y="1138275"/>
            <a:chExt cx="545100" cy="717400"/>
          </a:xfrm>
        </p:grpSpPr>
        <p:sp>
          <p:nvSpPr>
            <p:cNvPr id="364" name="Google Shape;364;p5"/>
            <p:cNvSpPr/>
            <p:nvPr/>
          </p:nvSpPr>
          <p:spPr>
            <a:xfrm>
              <a:off x="3108350" y="1138275"/>
              <a:ext cx="545100" cy="717400"/>
            </a:xfrm>
            <a:custGeom>
              <a:avLst/>
              <a:gdLst/>
              <a:ahLst/>
              <a:cxnLst/>
              <a:rect l="l" t="t" r="r" b="b"/>
              <a:pathLst>
                <a:path w="21804" h="28696" extrusionOk="0">
                  <a:moveTo>
                    <a:pt x="14472" y="1"/>
                  </a:moveTo>
                  <a:lnTo>
                    <a:pt x="14205" y="20"/>
                  </a:lnTo>
                  <a:lnTo>
                    <a:pt x="13919" y="39"/>
                  </a:lnTo>
                  <a:lnTo>
                    <a:pt x="13632" y="77"/>
                  </a:lnTo>
                  <a:lnTo>
                    <a:pt x="13327" y="135"/>
                  </a:lnTo>
                  <a:lnTo>
                    <a:pt x="13021" y="192"/>
                  </a:lnTo>
                  <a:lnTo>
                    <a:pt x="12697" y="287"/>
                  </a:lnTo>
                  <a:lnTo>
                    <a:pt x="12372" y="383"/>
                  </a:lnTo>
                  <a:lnTo>
                    <a:pt x="11666" y="574"/>
                  </a:lnTo>
                  <a:lnTo>
                    <a:pt x="10979" y="784"/>
                  </a:lnTo>
                  <a:lnTo>
                    <a:pt x="10310" y="1051"/>
                  </a:lnTo>
                  <a:lnTo>
                    <a:pt x="9642" y="1356"/>
                  </a:lnTo>
                  <a:lnTo>
                    <a:pt x="9012" y="1681"/>
                  </a:lnTo>
                  <a:lnTo>
                    <a:pt x="8382" y="2063"/>
                  </a:lnTo>
                  <a:lnTo>
                    <a:pt x="7771" y="2464"/>
                  </a:lnTo>
                  <a:lnTo>
                    <a:pt x="7160" y="2922"/>
                  </a:lnTo>
                  <a:lnTo>
                    <a:pt x="6587" y="3399"/>
                  </a:lnTo>
                  <a:lnTo>
                    <a:pt x="6034" y="3915"/>
                  </a:lnTo>
                  <a:lnTo>
                    <a:pt x="5480" y="4468"/>
                  </a:lnTo>
                  <a:lnTo>
                    <a:pt x="4965" y="5060"/>
                  </a:lnTo>
                  <a:lnTo>
                    <a:pt x="4449" y="5671"/>
                  </a:lnTo>
                  <a:lnTo>
                    <a:pt x="3972" y="6339"/>
                  </a:lnTo>
                  <a:lnTo>
                    <a:pt x="3495" y="7027"/>
                  </a:lnTo>
                  <a:lnTo>
                    <a:pt x="3056" y="7733"/>
                  </a:lnTo>
                  <a:lnTo>
                    <a:pt x="2521" y="8688"/>
                  </a:lnTo>
                  <a:lnTo>
                    <a:pt x="2044" y="9604"/>
                  </a:lnTo>
                  <a:lnTo>
                    <a:pt x="1624" y="10520"/>
                  </a:lnTo>
                  <a:lnTo>
                    <a:pt x="1242" y="11418"/>
                  </a:lnTo>
                  <a:lnTo>
                    <a:pt x="917" y="12315"/>
                  </a:lnTo>
                  <a:lnTo>
                    <a:pt x="631" y="13193"/>
                  </a:lnTo>
                  <a:lnTo>
                    <a:pt x="402" y="14052"/>
                  </a:lnTo>
                  <a:lnTo>
                    <a:pt x="306" y="14472"/>
                  </a:lnTo>
                  <a:lnTo>
                    <a:pt x="230" y="14892"/>
                  </a:lnTo>
                  <a:lnTo>
                    <a:pt x="154" y="15312"/>
                  </a:lnTo>
                  <a:lnTo>
                    <a:pt x="96" y="15713"/>
                  </a:lnTo>
                  <a:lnTo>
                    <a:pt x="58" y="16133"/>
                  </a:lnTo>
                  <a:lnTo>
                    <a:pt x="39" y="16534"/>
                  </a:lnTo>
                  <a:lnTo>
                    <a:pt x="20" y="16935"/>
                  </a:lnTo>
                  <a:lnTo>
                    <a:pt x="1" y="17336"/>
                  </a:lnTo>
                  <a:lnTo>
                    <a:pt x="20" y="17718"/>
                  </a:lnTo>
                  <a:lnTo>
                    <a:pt x="39" y="18119"/>
                  </a:lnTo>
                  <a:lnTo>
                    <a:pt x="77" y="18501"/>
                  </a:lnTo>
                  <a:lnTo>
                    <a:pt x="115" y="18883"/>
                  </a:lnTo>
                  <a:lnTo>
                    <a:pt x="173" y="19264"/>
                  </a:lnTo>
                  <a:lnTo>
                    <a:pt x="249" y="19627"/>
                  </a:lnTo>
                  <a:lnTo>
                    <a:pt x="325" y="20009"/>
                  </a:lnTo>
                  <a:lnTo>
                    <a:pt x="440" y="20372"/>
                  </a:lnTo>
                  <a:lnTo>
                    <a:pt x="535" y="20734"/>
                  </a:lnTo>
                  <a:lnTo>
                    <a:pt x="669" y="21097"/>
                  </a:lnTo>
                  <a:lnTo>
                    <a:pt x="822" y="21498"/>
                  </a:lnTo>
                  <a:lnTo>
                    <a:pt x="975" y="21880"/>
                  </a:lnTo>
                  <a:lnTo>
                    <a:pt x="1165" y="22262"/>
                  </a:lnTo>
                  <a:lnTo>
                    <a:pt x="1356" y="22644"/>
                  </a:lnTo>
                  <a:lnTo>
                    <a:pt x="1547" y="23006"/>
                  </a:lnTo>
                  <a:lnTo>
                    <a:pt x="1757" y="23350"/>
                  </a:lnTo>
                  <a:lnTo>
                    <a:pt x="1986" y="23694"/>
                  </a:lnTo>
                  <a:lnTo>
                    <a:pt x="2215" y="24037"/>
                  </a:lnTo>
                  <a:lnTo>
                    <a:pt x="2464" y="24362"/>
                  </a:lnTo>
                  <a:lnTo>
                    <a:pt x="2712" y="24686"/>
                  </a:lnTo>
                  <a:lnTo>
                    <a:pt x="2979" y="24992"/>
                  </a:lnTo>
                  <a:lnTo>
                    <a:pt x="3246" y="25278"/>
                  </a:lnTo>
                  <a:lnTo>
                    <a:pt x="3533" y="25565"/>
                  </a:lnTo>
                  <a:lnTo>
                    <a:pt x="3838" y="25832"/>
                  </a:lnTo>
                  <a:lnTo>
                    <a:pt x="4125" y="26099"/>
                  </a:lnTo>
                  <a:lnTo>
                    <a:pt x="4449" y="26347"/>
                  </a:lnTo>
                  <a:lnTo>
                    <a:pt x="4755" y="26596"/>
                  </a:lnTo>
                  <a:lnTo>
                    <a:pt x="5098" y="26825"/>
                  </a:lnTo>
                  <a:lnTo>
                    <a:pt x="5423" y="27035"/>
                  </a:lnTo>
                  <a:lnTo>
                    <a:pt x="5767" y="27226"/>
                  </a:lnTo>
                  <a:lnTo>
                    <a:pt x="6110" y="27436"/>
                  </a:lnTo>
                  <a:lnTo>
                    <a:pt x="6473" y="27607"/>
                  </a:lnTo>
                  <a:lnTo>
                    <a:pt x="6836" y="27779"/>
                  </a:lnTo>
                  <a:lnTo>
                    <a:pt x="7198" y="27932"/>
                  </a:lnTo>
                  <a:lnTo>
                    <a:pt x="7580" y="28066"/>
                  </a:lnTo>
                  <a:lnTo>
                    <a:pt x="7962" y="28180"/>
                  </a:lnTo>
                  <a:lnTo>
                    <a:pt x="8344" y="28295"/>
                  </a:lnTo>
                  <a:lnTo>
                    <a:pt x="8745" y="28409"/>
                  </a:lnTo>
                  <a:lnTo>
                    <a:pt x="9146" y="28486"/>
                  </a:lnTo>
                  <a:lnTo>
                    <a:pt x="9547" y="28562"/>
                  </a:lnTo>
                  <a:lnTo>
                    <a:pt x="9948" y="28619"/>
                  </a:lnTo>
                  <a:lnTo>
                    <a:pt x="10368" y="28657"/>
                  </a:lnTo>
                  <a:lnTo>
                    <a:pt x="10807" y="28677"/>
                  </a:lnTo>
                  <a:lnTo>
                    <a:pt x="11246" y="28696"/>
                  </a:lnTo>
                  <a:lnTo>
                    <a:pt x="11628" y="28677"/>
                  </a:lnTo>
                  <a:lnTo>
                    <a:pt x="12009" y="28657"/>
                  </a:lnTo>
                  <a:lnTo>
                    <a:pt x="12391" y="28638"/>
                  </a:lnTo>
                  <a:lnTo>
                    <a:pt x="12773" y="28581"/>
                  </a:lnTo>
                  <a:lnTo>
                    <a:pt x="13136" y="28524"/>
                  </a:lnTo>
                  <a:lnTo>
                    <a:pt x="13518" y="28447"/>
                  </a:lnTo>
                  <a:lnTo>
                    <a:pt x="13880" y="28371"/>
                  </a:lnTo>
                  <a:lnTo>
                    <a:pt x="14224" y="28276"/>
                  </a:lnTo>
                  <a:lnTo>
                    <a:pt x="14587" y="28161"/>
                  </a:lnTo>
                  <a:lnTo>
                    <a:pt x="14950" y="28027"/>
                  </a:lnTo>
                  <a:lnTo>
                    <a:pt x="15293" y="27894"/>
                  </a:lnTo>
                  <a:lnTo>
                    <a:pt x="15637" y="27760"/>
                  </a:lnTo>
                  <a:lnTo>
                    <a:pt x="15961" y="27607"/>
                  </a:lnTo>
                  <a:lnTo>
                    <a:pt x="16286" y="27436"/>
                  </a:lnTo>
                  <a:lnTo>
                    <a:pt x="16611" y="27245"/>
                  </a:lnTo>
                  <a:lnTo>
                    <a:pt x="16935" y="27054"/>
                  </a:lnTo>
                  <a:lnTo>
                    <a:pt x="17241" y="26863"/>
                  </a:lnTo>
                  <a:lnTo>
                    <a:pt x="17546" y="26653"/>
                  </a:lnTo>
                  <a:lnTo>
                    <a:pt x="17832" y="26424"/>
                  </a:lnTo>
                  <a:lnTo>
                    <a:pt x="18119" y="26195"/>
                  </a:lnTo>
                  <a:lnTo>
                    <a:pt x="18405" y="25946"/>
                  </a:lnTo>
                  <a:lnTo>
                    <a:pt x="18672" y="25698"/>
                  </a:lnTo>
                  <a:lnTo>
                    <a:pt x="18940" y="25431"/>
                  </a:lnTo>
                  <a:lnTo>
                    <a:pt x="19188" y="25164"/>
                  </a:lnTo>
                  <a:lnTo>
                    <a:pt x="19417" y="24877"/>
                  </a:lnTo>
                  <a:lnTo>
                    <a:pt x="19665" y="24591"/>
                  </a:lnTo>
                  <a:lnTo>
                    <a:pt x="19875" y="24285"/>
                  </a:lnTo>
                  <a:lnTo>
                    <a:pt x="20085" y="23980"/>
                  </a:lnTo>
                  <a:lnTo>
                    <a:pt x="20295" y="23675"/>
                  </a:lnTo>
                  <a:lnTo>
                    <a:pt x="20486" y="23350"/>
                  </a:lnTo>
                  <a:lnTo>
                    <a:pt x="20658" y="23006"/>
                  </a:lnTo>
                  <a:lnTo>
                    <a:pt x="20830" y="22663"/>
                  </a:lnTo>
                  <a:lnTo>
                    <a:pt x="20983" y="22300"/>
                  </a:lnTo>
                  <a:lnTo>
                    <a:pt x="21135" y="21918"/>
                  </a:lnTo>
                  <a:lnTo>
                    <a:pt x="21269" y="21517"/>
                  </a:lnTo>
                  <a:lnTo>
                    <a:pt x="21403" y="21116"/>
                  </a:lnTo>
                  <a:lnTo>
                    <a:pt x="21498" y="20715"/>
                  </a:lnTo>
                  <a:lnTo>
                    <a:pt x="21593" y="20314"/>
                  </a:lnTo>
                  <a:lnTo>
                    <a:pt x="21670" y="19894"/>
                  </a:lnTo>
                  <a:lnTo>
                    <a:pt x="21727" y="19474"/>
                  </a:lnTo>
                  <a:lnTo>
                    <a:pt x="21765" y="19054"/>
                  </a:lnTo>
                  <a:lnTo>
                    <a:pt x="21803" y="18634"/>
                  </a:lnTo>
                  <a:lnTo>
                    <a:pt x="21803" y="18214"/>
                  </a:lnTo>
                  <a:lnTo>
                    <a:pt x="21803" y="17794"/>
                  </a:lnTo>
                  <a:lnTo>
                    <a:pt x="21784" y="17374"/>
                  </a:lnTo>
                  <a:lnTo>
                    <a:pt x="21746" y="16954"/>
                  </a:lnTo>
                  <a:lnTo>
                    <a:pt x="21689" y="16534"/>
                  </a:lnTo>
                  <a:lnTo>
                    <a:pt x="21632" y="16114"/>
                  </a:lnTo>
                  <a:lnTo>
                    <a:pt x="21536" y="15713"/>
                  </a:lnTo>
                  <a:lnTo>
                    <a:pt x="21441" y="15293"/>
                  </a:lnTo>
                  <a:lnTo>
                    <a:pt x="21307" y="14911"/>
                  </a:lnTo>
                  <a:lnTo>
                    <a:pt x="21173" y="14511"/>
                  </a:lnTo>
                  <a:lnTo>
                    <a:pt x="21002" y="14129"/>
                  </a:lnTo>
                  <a:lnTo>
                    <a:pt x="20830" y="13766"/>
                  </a:lnTo>
                  <a:lnTo>
                    <a:pt x="20639" y="13403"/>
                  </a:lnTo>
                  <a:lnTo>
                    <a:pt x="20410" y="13040"/>
                  </a:lnTo>
                  <a:lnTo>
                    <a:pt x="20181" y="12716"/>
                  </a:lnTo>
                  <a:lnTo>
                    <a:pt x="19932" y="12391"/>
                  </a:lnTo>
                  <a:lnTo>
                    <a:pt x="19665" y="12067"/>
                  </a:lnTo>
                  <a:lnTo>
                    <a:pt x="19360" y="11780"/>
                  </a:lnTo>
                  <a:lnTo>
                    <a:pt x="19054" y="11494"/>
                  </a:lnTo>
                  <a:lnTo>
                    <a:pt x="18711" y="11227"/>
                  </a:lnTo>
                  <a:lnTo>
                    <a:pt x="18367" y="10979"/>
                  </a:lnTo>
                  <a:lnTo>
                    <a:pt x="17985" y="10769"/>
                  </a:lnTo>
                  <a:lnTo>
                    <a:pt x="17603" y="10559"/>
                  </a:lnTo>
                  <a:lnTo>
                    <a:pt x="17202" y="10368"/>
                  </a:lnTo>
                  <a:lnTo>
                    <a:pt x="16801" y="10215"/>
                  </a:lnTo>
                  <a:lnTo>
                    <a:pt x="16381" y="10081"/>
                  </a:lnTo>
                  <a:lnTo>
                    <a:pt x="15961" y="9967"/>
                  </a:lnTo>
                  <a:lnTo>
                    <a:pt x="15522" y="9890"/>
                  </a:lnTo>
                  <a:lnTo>
                    <a:pt x="15102" y="9833"/>
                  </a:lnTo>
                  <a:lnTo>
                    <a:pt x="14663" y="9814"/>
                  </a:lnTo>
                  <a:lnTo>
                    <a:pt x="14129" y="9776"/>
                  </a:lnTo>
                  <a:lnTo>
                    <a:pt x="13594" y="9776"/>
                  </a:lnTo>
                  <a:lnTo>
                    <a:pt x="13060" y="9795"/>
                  </a:lnTo>
                  <a:lnTo>
                    <a:pt x="12506" y="9833"/>
                  </a:lnTo>
                  <a:lnTo>
                    <a:pt x="11952" y="9909"/>
                  </a:lnTo>
                  <a:lnTo>
                    <a:pt x="11399" y="10024"/>
                  </a:lnTo>
                  <a:lnTo>
                    <a:pt x="10845" y="10139"/>
                  </a:lnTo>
                  <a:lnTo>
                    <a:pt x="10291" y="10310"/>
                  </a:lnTo>
                  <a:lnTo>
                    <a:pt x="10463" y="10119"/>
                  </a:lnTo>
                  <a:lnTo>
                    <a:pt x="10654" y="9967"/>
                  </a:lnTo>
                  <a:lnTo>
                    <a:pt x="10845" y="9795"/>
                  </a:lnTo>
                  <a:lnTo>
                    <a:pt x="11036" y="9661"/>
                  </a:lnTo>
                  <a:lnTo>
                    <a:pt x="11227" y="9528"/>
                  </a:lnTo>
                  <a:lnTo>
                    <a:pt x="11437" y="9413"/>
                  </a:lnTo>
                  <a:lnTo>
                    <a:pt x="11647" y="9298"/>
                  </a:lnTo>
                  <a:lnTo>
                    <a:pt x="11857" y="9203"/>
                  </a:lnTo>
                  <a:lnTo>
                    <a:pt x="14262" y="9069"/>
                  </a:lnTo>
                  <a:lnTo>
                    <a:pt x="14530" y="9088"/>
                  </a:lnTo>
                  <a:lnTo>
                    <a:pt x="14835" y="9088"/>
                  </a:lnTo>
                  <a:lnTo>
                    <a:pt x="15160" y="9069"/>
                  </a:lnTo>
                  <a:lnTo>
                    <a:pt x="15503" y="9031"/>
                  </a:lnTo>
                  <a:lnTo>
                    <a:pt x="15809" y="8993"/>
                  </a:lnTo>
                  <a:lnTo>
                    <a:pt x="16114" y="8955"/>
                  </a:lnTo>
                  <a:lnTo>
                    <a:pt x="16458" y="8898"/>
                  </a:lnTo>
                  <a:lnTo>
                    <a:pt x="16782" y="8802"/>
                  </a:lnTo>
                  <a:lnTo>
                    <a:pt x="17107" y="8688"/>
                  </a:lnTo>
                  <a:lnTo>
                    <a:pt x="17431" y="8516"/>
                  </a:lnTo>
                  <a:lnTo>
                    <a:pt x="17584" y="8420"/>
                  </a:lnTo>
                  <a:lnTo>
                    <a:pt x="17737" y="8306"/>
                  </a:lnTo>
                  <a:lnTo>
                    <a:pt x="17890" y="8191"/>
                  </a:lnTo>
                  <a:lnTo>
                    <a:pt x="18023" y="8058"/>
                  </a:lnTo>
                  <a:lnTo>
                    <a:pt x="18157" y="7905"/>
                  </a:lnTo>
                  <a:lnTo>
                    <a:pt x="18291" y="7752"/>
                  </a:lnTo>
                  <a:lnTo>
                    <a:pt x="18501" y="7447"/>
                  </a:lnTo>
                  <a:lnTo>
                    <a:pt x="18692" y="7084"/>
                  </a:lnTo>
                  <a:lnTo>
                    <a:pt x="18844" y="6721"/>
                  </a:lnTo>
                  <a:lnTo>
                    <a:pt x="18959" y="6339"/>
                  </a:lnTo>
                  <a:lnTo>
                    <a:pt x="19054" y="5919"/>
                  </a:lnTo>
                  <a:lnTo>
                    <a:pt x="19112" y="5518"/>
                  </a:lnTo>
                  <a:lnTo>
                    <a:pt x="19131" y="5098"/>
                  </a:lnTo>
                  <a:lnTo>
                    <a:pt x="19131" y="4678"/>
                  </a:lnTo>
                  <a:lnTo>
                    <a:pt x="19112" y="4258"/>
                  </a:lnTo>
                  <a:lnTo>
                    <a:pt x="19054" y="3838"/>
                  </a:lnTo>
                  <a:lnTo>
                    <a:pt x="18959" y="3437"/>
                  </a:lnTo>
                  <a:lnTo>
                    <a:pt x="18863" y="3056"/>
                  </a:lnTo>
                  <a:lnTo>
                    <a:pt x="18730" y="2674"/>
                  </a:lnTo>
                  <a:lnTo>
                    <a:pt x="18558" y="2330"/>
                  </a:lnTo>
                  <a:lnTo>
                    <a:pt x="18386" y="2025"/>
                  </a:lnTo>
                  <a:lnTo>
                    <a:pt x="18233" y="1815"/>
                  </a:lnTo>
                  <a:lnTo>
                    <a:pt x="18062" y="1585"/>
                  </a:lnTo>
                  <a:lnTo>
                    <a:pt x="17871" y="1356"/>
                  </a:lnTo>
                  <a:lnTo>
                    <a:pt x="17661" y="1146"/>
                  </a:lnTo>
                  <a:lnTo>
                    <a:pt x="17393" y="917"/>
                  </a:lnTo>
                  <a:lnTo>
                    <a:pt x="17126" y="726"/>
                  </a:lnTo>
                  <a:lnTo>
                    <a:pt x="16801" y="535"/>
                  </a:lnTo>
                  <a:lnTo>
                    <a:pt x="16458" y="364"/>
                  </a:lnTo>
                  <a:lnTo>
                    <a:pt x="16076" y="211"/>
                  </a:lnTo>
                  <a:lnTo>
                    <a:pt x="15656" y="115"/>
                  </a:lnTo>
                  <a:lnTo>
                    <a:pt x="15217" y="39"/>
                  </a:lnTo>
                  <a:lnTo>
                    <a:pt x="14969" y="20"/>
                  </a:lnTo>
                  <a:lnTo>
                    <a:pt x="14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3147500" y="1177425"/>
              <a:ext cx="466800" cy="638650"/>
            </a:xfrm>
            <a:custGeom>
              <a:avLst/>
              <a:gdLst/>
              <a:ahLst/>
              <a:cxnLst/>
              <a:rect l="l" t="t" r="r" b="b"/>
              <a:pathLst>
                <a:path w="18672" h="25546" extrusionOk="0">
                  <a:moveTo>
                    <a:pt x="11150" y="13498"/>
                  </a:moveTo>
                  <a:lnTo>
                    <a:pt x="11474" y="13517"/>
                  </a:lnTo>
                  <a:lnTo>
                    <a:pt x="11799" y="13555"/>
                  </a:lnTo>
                  <a:lnTo>
                    <a:pt x="12124" y="13632"/>
                  </a:lnTo>
                  <a:lnTo>
                    <a:pt x="12429" y="13746"/>
                  </a:lnTo>
                  <a:lnTo>
                    <a:pt x="12754" y="13880"/>
                  </a:lnTo>
                  <a:lnTo>
                    <a:pt x="13078" y="14071"/>
                  </a:lnTo>
                  <a:lnTo>
                    <a:pt x="13212" y="14185"/>
                  </a:lnTo>
                  <a:lnTo>
                    <a:pt x="13364" y="14300"/>
                  </a:lnTo>
                  <a:lnTo>
                    <a:pt x="13498" y="14434"/>
                  </a:lnTo>
                  <a:lnTo>
                    <a:pt x="13632" y="14586"/>
                  </a:lnTo>
                  <a:lnTo>
                    <a:pt x="13765" y="14758"/>
                  </a:lnTo>
                  <a:lnTo>
                    <a:pt x="13899" y="14930"/>
                  </a:lnTo>
                  <a:lnTo>
                    <a:pt x="14014" y="15121"/>
                  </a:lnTo>
                  <a:lnTo>
                    <a:pt x="14109" y="15312"/>
                  </a:lnTo>
                  <a:lnTo>
                    <a:pt x="14262" y="15617"/>
                  </a:lnTo>
                  <a:lnTo>
                    <a:pt x="14376" y="15942"/>
                  </a:lnTo>
                  <a:lnTo>
                    <a:pt x="14453" y="16266"/>
                  </a:lnTo>
                  <a:lnTo>
                    <a:pt x="14510" y="16591"/>
                  </a:lnTo>
                  <a:lnTo>
                    <a:pt x="14510" y="16916"/>
                  </a:lnTo>
                  <a:lnTo>
                    <a:pt x="14510" y="17259"/>
                  </a:lnTo>
                  <a:lnTo>
                    <a:pt x="14472" y="17584"/>
                  </a:lnTo>
                  <a:lnTo>
                    <a:pt x="14395" y="17908"/>
                  </a:lnTo>
                  <a:lnTo>
                    <a:pt x="14281" y="18309"/>
                  </a:lnTo>
                  <a:lnTo>
                    <a:pt x="14109" y="18672"/>
                  </a:lnTo>
                  <a:lnTo>
                    <a:pt x="13899" y="19035"/>
                  </a:lnTo>
                  <a:lnTo>
                    <a:pt x="13785" y="19207"/>
                  </a:lnTo>
                  <a:lnTo>
                    <a:pt x="13651" y="19378"/>
                  </a:lnTo>
                  <a:lnTo>
                    <a:pt x="13422" y="19608"/>
                  </a:lnTo>
                  <a:lnTo>
                    <a:pt x="13193" y="19837"/>
                  </a:lnTo>
                  <a:lnTo>
                    <a:pt x="12868" y="20085"/>
                  </a:lnTo>
                  <a:lnTo>
                    <a:pt x="12524" y="20314"/>
                  </a:lnTo>
                  <a:lnTo>
                    <a:pt x="12162" y="20524"/>
                  </a:lnTo>
                  <a:lnTo>
                    <a:pt x="11761" y="20696"/>
                  </a:lnTo>
                  <a:lnTo>
                    <a:pt x="11360" y="20848"/>
                  </a:lnTo>
                  <a:lnTo>
                    <a:pt x="10940" y="20963"/>
                  </a:lnTo>
                  <a:lnTo>
                    <a:pt x="10501" y="21058"/>
                  </a:lnTo>
                  <a:lnTo>
                    <a:pt x="10081" y="21116"/>
                  </a:lnTo>
                  <a:lnTo>
                    <a:pt x="9642" y="21154"/>
                  </a:lnTo>
                  <a:lnTo>
                    <a:pt x="9222" y="21135"/>
                  </a:lnTo>
                  <a:lnTo>
                    <a:pt x="8821" y="21097"/>
                  </a:lnTo>
                  <a:lnTo>
                    <a:pt x="8420" y="21001"/>
                  </a:lnTo>
                  <a:lnTo>
                    <a:pt x="8229" y="20944"/>
                  </a:lnTo>
                  <a:lnTo>
                    <a:pt x="8057" y="20868"/>
                  </a:lnTo>
                  <a:lnTo>
                    <a:pt x="7866" y="20791"/>
                  </a:lnTo>
                  <a:lnTo>
                    <a:pt x="7713" y="20696"/>
                  </a:lnTo>
                  <a:lnTo>
                    <a:pt x="7542" y="20600"/>
                  </a:lnTo>
                  <a:lnTo>
                    <a:pt x="7389" y="20486"/>
                  </a:lnTo>
                  <a:lnTo>
                    <a:pt x="7255" y="20352"/>
                  </a:lnTo>
                  <a:lnTo>
                    <a:pt x="7122" y="20199"/>
                  </a:lnTo>
                  <a:lnTo>
                    <a:pt x="6969" y="20008"/>
                  </a:lnTo>
                  <a:lnTo>
                    <a:pt x="6835" y="19798"/>
                  </a:lnTo>
                  <a:lnTo>
                    <a:pt x="6721" y="19588"/>
                  </a:lnTo>
                  <a:lnTo>
                    <a:pt x="6625" y="19359"/>
                  </a:lnTo>
                  <a:lnTo>
                    <a:pt x="6568" y="19187"/>
                  </a:lnTo>
                  <a:lnTo>
                    <a:pt x="6511" y="18997"/>
                  </a:lnTo>
                  <a:lnTo>
                    <a:pt x="6453" y="18634"/>
                  </a:lnTo>
                  <a:lnTo>
                    <a:pt x="6434" y="18271"/>
                  </a:lnTo>
                  <a:lnTo>
                    <a:pt x="6453" y="17889"/>
                  </a:lnTo>
                  <a:lnTo>
                    <a:pt x="6511" y="17527"/>
                  </a:lnTo>
                  <a:lnTo>
                    <a:pt x="6587" y="17183"/>
                  </a:lnTo>
                  <a:lnTo>
                    <a:pt x="6682" y="16839"/>
                  </a:lnTo>
                  <a:lnTo>
                    <a:pt x="6816" y="16496"/>
                  </a:lnTo>
                  <a:lnTo>
                    <a:pt x="6969" y="16152"/>
                  </a:lnTo>
                  <a:lnTo>
                    <a:pt x="7160" y="15827"/>
                  </a:lnTo>
                  <a:lnTo>
                    <a:pt x="7351" y="15522"/>
                  </a:lnTo>
                  <a:lnTo>
                    <a:pt x="7561" y="15236"/>
                  </a:lnTo>
                  <a:lnTo>
                    <a:pt x="7847" y="14911"/>
                  </a:lnTo>
                  <a:lnTo>
                    <a:pt x="8152" y="14605"/>
                  </a:lnTo>
                  <a:lnTo>
                    <a:pt x="8343" y="14453"/>
                  </a:lnTo>
                  <a:lnTo>
                    <a:pt x="8534" y="14319"/>
                  </a:lnTo>
                  <a:lnTo>
                    <a:pt x="8725" y="14185"/>
                  </a:lnTo>
                  <a:lnTo>
                    <a:pt x="8935" y="14071"/>
                  </a:lnTo>
                  <a:lnTo>
                    <a:pt x="9145" y="13956"/>
                  </a:lnTo>
                  <a:lnTo>
                    <a:pt x="9374" y="13861"/>
                  </a:lnTo>
                  <a:lnTo>
                    <a:pt x="9584" y="13785"/>
                  </a:lnTo>
                  <a:lnTo>
                    <a:pt x="9813" y="13708"/>
                  </a:lnTo>
                  <a:lnTo>
                    <a:pt x="10138" y="13613"/>
                  </a:lnTo>
                  <a:lnTo>
                    <a:pt x="10482" y="13536"/>
                  </a:lnTo>
                  <a:lnTo>
                    <a:pt x="10806" y="13498"/>
                  </a:lnTo>
                  <a:close/>
                  <a:moveTo>
                    <a:pt x="13059" y="0"/>
                  </a:moveTo>
                  <a:lnTo>
                    <a:pt x="12754" y="19"/>
                  </a:lnTo>
                  <a:lnTo>
                    <a:pt x="12448" y="39"/>
                  </a:lnTo>
                  <a:lnTo>
                    <a:pt x="12143" y="96"/>
                  </a:lnTo>
                  <a:lnTo>
                    <a:pt x="11837" y="153"/>
                  </a:lnTo>
                  <a:lnTo>
                    <a:pt x="11532" y="229"/>
                  </a:lnTo>
                  <a:lnTo>
                    <a:pt x="11226" y="325"/>
                  </a:lnTo>
                  <a:lnTo>
                    <a:pt x="10825" y="420"/>
                  </a:lnTo>
                  <a:lnTo>
                    <a:pt x="10463" y="535"/>
                  </a:lnTo>
                  <a:lnTo>
                    <a:pt x="10081" y="649"/>
                  </a:lnTo>
                  <a:lnTo>
                    <a:pt x="9718" y="783"/>
                  </a:lnTo>
                  <a:lnTo>
                    <a:pt x="9355" y="936"/>
                  </a:lnTo>
                  <a:lnTo>
                    <a:pt x="8993" y="1089"/>
                  </a:lnTo>
                  <a:lnTo>
                    <a:pt x="8649" y="1260"/>
                  </a:lnTo>
                  <a:lnTo>
                    <a:pt x="8305" y="1432"/>
                  </a:lnTo>
                  <a:lnTo>
                    <a:pt x="7713" y="1776"/>
                  </a:lnTo>
                  <a:lnTo>
                    <a:pt x="7141" y="2158"/>
                  </a:lnTo>
                  <a:lnTo>
                    <a:pt x="6606" y="2559"/>
                  </a:lnTo>
                  <a:lnTo>
                    <a:pt x="6071" y="2998"/>
                  </a:lnTo>
                  <a:lnTo>
                    <a:pt x="5728" y="3303"/>
                  </a:lnTo>
                  <a:lnTo>
                    <a:pt x="5403" y="3628"/>
                  </a:lnTo>
                  <a:lnTo>
                    <a:pt x="5079" y="3971"/>
                  </a:lnTo>
                  <a:lnTo>
                    <a:pt x="4754" y="4315"/>
                  </a:lnTo>
                  <a:lnTo>
                    <a:pt x="4449" y="4678"/>
                  </a:lnTo>
                  <a:lnTo>
                    <a:pt x="4143" y="5041"/>
                  </a:lnTo>
                  <a:lnTo>
                    <a:pt x="3857" y="5422"/>
                  </a:lnTo>
                  <a:lnTo>
                    <a:pt x="3590" y="5804"/>
                  </a:lnTo>
                  <a:lnTo>
                    <a:pt x="3208" y="6377"/>
                  </a:lnTo>
                  <a:lnTo>
                    <a:pt x="2845" y="6969"/>
                  </a:lnTo>
                  <a:lnTo>
                    <a:pt x="2635" y="7312"/>
                  </a:lnTo>
                  <a:lnTo>
                    <a:pt x="2272" y="8000"/>
                  </a:lnTo>
                  <a:lnTo>
                    <a:pt x="1910" y="8706"/>
                  </a:lnTo>
                  <a:lnTo>
                    <a:pt x="1566" y="9432"/>
                  </a:lnTo>
                  <a:lnTo>
                    <a:pt x="1241" y="10157"/>
                  </a:lnTo>
                  <a:lnTo>
                    <a:pt x="955" y="10883"/>
                  </a:lnTo>
                  <a:lnTo>
                    <a:pt x="707" y="11608"/>
                  </a:lnTo>
                  <a:lnTo>
                    <a:pt x="497" y="12295"/>
                  </a:lnTo>
                  <a:lnTo>
                    <a:pt x="325" y="13002"/>
                  </a:lnTo>
                  <a:lnTo>
                    <a:pt x="191" y="13708"/>
                  </a:lnTo>
                  <a:lnTo>
                    <a:pt x="77" y="14415"/>
                  </a:lnTo>
                  <a:lnTo>
                    <a:pt x="19" y="15083"/>
                  </a:lnTo>
                  <a:lnTo>
                    <a:pt x="0" y="15770"/>
                  </a:lnTo>
                  <a:lnTo>
                    <a:pt x="39" y="16438"/>
                  </a:lnTo>
                  <a:lnTo>
                    <a:pt x="58" y="16782"/>
                  </a:lnTo>
                  <a:lnTo>
                    <a:pt x="115" y="17126"/>
                  </a:lnTo>
                  <a:lnTo>
                    <a:pt x="153" y="17450"/>
                  </a:lnTo>
                  <a:lnTo>
                    <a:pt x="229" y="17794"/>
                  </a:lnTo>
                  <a:lnTo>
                    <a:pt x="306" y="18118"/>
                  </a:lnTo>
                  <a:lnTo>
                    <a:pt x="401" y="18462"/>
                  </a:lnTo>
                  <a:lnTo>
                    <a:pt x="573" y="18997"/>
                  </a:lnTo>
                  <a:lnTo>
                    <a:pt x="726" y="19378"/>
                  </a:lnTo>
                  <a:lnTo>
                    <a:pt x="898" y="19779"/>
                  </a:lnTo>
                  <a:lnTo>
                    <a:pt x="1050" y="20123"/>
                  </a:lnTo>
                  <a:lnTo>
                    <a:pt x="1222" y="20448"/>
                  </a:lnTo>
                  <a:lnTo>
                    <a:pt x="1413" y="20791"/>
                  </a:lnTo>
                  <a:lnTo>
                    <a:pt x="1623" y="21097"/>
                  </a:lnTo>
                  <a:lnTo>
                    <a:pt x="1833" y="21421"/>
                  </a:lnTo>
                  <a:lnTo>
                    <a:pt x="2043" y="21727"/>
                  </a:lnTo>
                  <a:lnTo>
                    <a:pt x="2272" y="22013"/>
                  </a:lnTo>
                  <a:lnTo>
                    <a:pt x="2520" y="22299"/>
                  </a:lnTo>
                  <a:lnTo>
                    <a:pt x="2845" y="22643"/>
                  </a:lnTo>
                  <a:lnTo>
                    <a:pt x="3189" y="22987"/>
                  </a:lnTo>
                  <a:lnTo>
                    <a:pt x="3532" y="23292"/>
                  </a:lnTo>
                  <a:lnTo>
                    <a:pt x="3895" y="23598"/>
                  </a:lnTo>
                  <a:lnTo>
                    <a:pt x="4162" y="23789"/>
                  </a:lnTo>
                  <a:lnTo>
                    <a:pt x="4449" y="23979"/>
                  </a:lnTo>
                  <a:lnTo>
                    <a:pt x="4735" y="24151"/>
                  </a:lnTo>
                  <a:lnTo>
                    <a:pt x="5021" y="24323"/>
                  </a:lnTo>
                  <a:lnTo>
                    <a:pt x="5308" y="24495"/>
                  </a:lnTo>
                  <a:lnTo>
                    <a:pt x="5613" y="24629"/>
                  </a:lnTo>
                  <a:lnTo>
                    <a:pt x="5919" y="24781"/>
                  </a:lnTo>
                  <a:lnTo>
                    <a:pt x="6243" y="24896"/>
                  </a:lnTo>
                  <a:lnTo>
                    <a:pt x="6549" y="25030"/>
                  </a:lnTo>
                  <a:lnTo>
                    <a:pt x="6873" y="25125"/>
                  </a:lnTo>
                  <a:lnTo>
                    <a:pt x="7198" y="25220"/>
                  </a:lnTo>
                  <a:lnTo>
                    <a:pt x="7542" y="25316"/>
                  </a:lnTo>
                  <a:lnTo>
                    <a:pt x="7885" y="25373"/>
                  </a:lnTo>
                  <a:lnTo>
                    <a:pt x="8229" y="25430"/>
                  </a:lnTo>
                  <a:lnTo>
                    <a:pt x="8572" y="25488"/>
                  </a:lnTo>
                  <a:lnTo>
                    <a:pt x="8916" y="25526"/>
                  </a:lnTo>
                  <a:lnTo>
                    <a:pt x="9355" y="25545"/>
                  </a:lnTo>
                  <a:lnTo>
                    <a:pt x="10233" y="25545"/>
                  </a:lnTo>
                  <a:lnTo>
                    <a:pt x="10673" y="25507"/>
                  </a:lnTo>
                  <a:lnTo>
                    <a:pt x="11093" y="25450"/>
                  </a:lnTo>
                  <a:lnTo>
                    <a:pt x="11513" y="25373"/>
                  </a:lnTo>
                  <a:lnTo>
                    <a:pt x="11933" y="25259"/>
                  </a:lnTo>
                  <a:lnTo>
                    <a:pt x="12353" y="25144"/>
                  </a:lnTo>
                  <a:lnTo>
                    <a:pt x="12754" y="25010"/>
                  </a:lnTo>
                  <a:lnTo>
                    <a:pt x="13154" y="24858"/>
                  </a:lnTo>
                  <a:lnTo>
                    <a:pt x="13536" y="24686"/>
                  </a:lnTo>
                  <a:lnTo>
                    <a:pt x="13918" y="24495"/>
                  </a:lnTo>
                  <a:lnTo>
                    <a:pt x="14300" y="24285"/>
                  </a:lnTo>
                  <a:lnTo>
                    <a:pt x="14663" y="24075"/>
                  </a:lnTo>
                  <a:lnTo>
                    <a:pt x="15006" y="23827"/>
                  </a:lnTo>
                  <a:lnTo>
                    <a:pt x="15350" y="23579"/>
                  </a:lnTo>
                  <a:lnTo>
                    <a:pt x="15732" y="23254"/>
                  </a:lnTo>
                  <a:lnTo>
                    <a:pt x="16095" y="22910"/>
                  </a:lnTo>
                  <a:lnTo>
                    <a:pt x="16438" y="22548"/>
                  </a:lnTo>
                  <a:lnTo>
                    <a:pt x="16763" y="22166"/>
                  </a:lnTo>
                  <a:lnTo>
                    <a:pt x="17068" y="21765"/>
                  </a:lnTo>
                  <a:lnTo>
                    <a:pt x="17336" y="21345"/>
                  </a:lnTo>
                  <a:lnTo>
                    <a:pt x="17603" y="20906"/>
                  </a:lnTo>
                  <a:lnTo>
                    <a:pt x="17832" y="20428"/>
                  </a:lnTo>
                  <a:lnTo>
                    <a:pt x="17985" y="20085"/>
                  </a:lnTo>
                  <a:lnTo>
                    <a:pt x="18118" y="19722"/>
                  </a:lnTo>
                  <a:lnTo>
                    <a:pt x="18252" y="19359"/>
                  </a:lnTo>
                  <a:lnTo>
                    <a:pt x="18347" y="18997"/>
                  </a:lnTo>
                  <a:lnTo>
                    <a:pt x="18443" y="18634"/>
                  </a:lnTo>
                  <a:lnTo>
                    <a:pt x="18519" y="18252"/>
                  </a:lnTo>
                  <a:lnTo>
                    <a:pt x="18615" y="17622"/>
                  </a:lnTo>
                  <a:lnTo>
                    <a:pt x="18672" y="16973"/>
                  </a:lnTo>
                  <a:lnTo>
                    <a:pt x="18672" y="16324"/>
                  </a:lnTo>
                  <a:lnTo>
                    <a:pt x="18672" y="15999"/>
                  </a:lnTo>
                  <a:lnTo>
                    <a:pt x="18653" y="15675"/>
                  </a:lnTo>
                  <a:lnTo>
                    <a:pt x="18596" y="15293"/>
                  </a:lnTo>
                  <a:lnTo>
                    <a:pt x="18538" y="14892"/>
                  </a:lnTo>
                  <a:lnTo>
                    <a:pt x="18462" y="14510"/>
                  </a:lnTo>
                  <a:lnTo>
                    <a:pt x="18366" y="14147"/>
                  </a:lnTo>
                  <a:lnTo>
                    <a:pt x="18233" y="13746"/>
                  </a:lnTo>
                  <a:lnTo>
                    <a:pt x="18099" y="13384"/>
                  </a:lnTo>
                  <a:lnTo>
                    <a:pt x="17927" y="13021"/>
                  </a:lnTo>
                  <a:lnTo>
                    <a:pt x="17736" y="12658"/>
                  </a:lnTo>
                  <a:lnTo>
                    <a:pt x="17526" y="12314"/>
                  </a:lnTo>
                  <a:lnTo>
                    <a:pt x="17297" y="11990"/>
                  </a:lnTo>
                  <a:lnTo>
                    <a:pt x="17049" y="11684"/>
                  </a:lnTo>
                  <a:lnTo>
                    <a:pt x="16763" y="11398"/>
                  </a:lnTo>
                  <a:lnTo>
                    <a:pt x="16515" y="11169"/>
                  </a:lnTo>
                  <a:lnTo>
                    <a:pt x="16228" y="10959"/>
                  </a:lnTo>
                  <a:lnTo>
                    <a:pt x="15942" y="10749"/>
                  </a:lnTo>
                  <a:lnTo>
                    <a:pt x="15636" y="10558"/>
                  </a:lnTo>
                  <a:lnTo>
                    <a:pt x="15312" y="10386"/>
                  </a:lnTo>
                  <a:lnTo>
                    <a:pt x="14987" y="10234"/>
                  </a:lnTo>
                  <a:lnTo>
                    <a:pt x="14663" y="10119"/>
                  </a:lnTo>
                  <a:lnTo>
                    <a:pt x="14319" y="10004"/>
                  </a:lnTo>
                  <a:lnTo>
                    <a:pt x="13995" y="9928"/>
                  </a:lnTo>
                  <a:lnTo>
                    <a:pt x="13651" y="9871"/>
                  </a:lnTo>
                  <a:lnTo>
                    <a:pt x="13326" y="9833"/>
                  </a:lnTo>
                  <a:lnTo>
                    <a:pt x="12983" y="9813"/>
                  </a:lnTo>
                  <a:lnTo>
                    <a:pt x="12391" y="9775"/>
                  </a:lnTo>
                  <a:lnTo>
                    <a:pt x="11780" y="9775"/>
                  </a:lnTo>
                  <a:lnTo>
                    <a:pt x="11169" y="9833"/>
                  </a:lnTo>
                  <a:lnTo>
                    <a:pt x="10577" y="9909"/>
                  </a:lnTo>
                  <a:lnTo>
                    <a:pt x="9985" y="10023"/>
                  </a:lnTo>
                  <a:lnTo>
                    <a:pt x="9413" y="10176"/>
                  </a:lnTo>
                  <a:lnTo>
                    <a:pt x="8859" y="10348"/>
                  </a:lnTo>
                  <a:lnTo>
                    <a:pt x="8324" y="10539"/>
                  </a:lnTo>
                  <a:lnTo>
                    <a:pt x="8000" y="10673"/>
                  </a:lnTo>
                  <a:lnTo>
                    <a:pt x="7694" y="10825"/>
                  </a:lnTo>
                  <a:lnTo>
                    <a:pt x="7370" y="10978"/>
                  </a:lnTo>
                  <a:lnTo>
                    <a:pt x="7083" y="11150"/>
                  </a:lnTo>
                  <a:lnTo>
                    <a:pt x="6625" y="11436"/>
                  </a:lnTo>
                  <a:lnTo>
                    <a:pt x="6205" y="11761"/>
                  </a:lnTo>
                  <a:lnTo>
                    <a:pt x="5785" y="12085"/>
                  </a:lnTo>
                  <a:lnTo>
                    <a:pt x="5403" y="12467"/>
                  </a:lnTo>
                  <a:lnTo>
                    <a:pt x="5537" y="11818"/>
                  </a:lnTo>
                  <a:lnTo>
                    <a:pt x="5690" y="11207"/>
                  </a:lnTo>
                  <a:lnTo>
                    <a:pt x="5804" y="10806"/>
                  </a:lnTo>
                  <a:lnTo>
                    <a:pt x="5919" y="10424"/>
                  </a:lnTo>
                  <a:lnTo>
                    <a:pt x="6071" y="10062"/>
                  </a:lnTo>
                  <a:lnTo>
                    <a:pt x="6224" y="9699"/>
                  </a:lnTo>
                  <a:lnTo>
                    <a:pt x="6358" y="9413"/>
                  </a:lnTo>
                  <a:lnTo>
                    <a:pt x="6511" y="9126"/>
                  </a:lnTo>
                  <a:lnTo>
                    <a:pt x="6682" y="8840"/>
                  </a:lnTo>
                  <a:lnTo>
                    <a:pt x="6873" y="8534"/>
                  </a:lnTo>
                  <a:lnTo>
                    <a:pt x="7064" y="8267"/>
                  </a:lnTo>
                  <a:lnTo>
                    <a:pt x="7293" y="7981"/>
                  </a:lnTo>
                  <a:lnTo>
                    <a:pt x="7522" y="7732"/>
                  </a:lnTo>
                  <a:lnTo>
                    <a:pt x="7752" y="7484"/>
                  </a:lnTo>
                  <a:lnTo>
                    <a:pt x="8019" y="7236"/>
                  </a:lnTo>
                  <a:lnTo>
                    <a:pt x="8286" y="7026"/>
                  </a:lnTo>
                  <a:lnTo>
                    <a:pt x="8668" y="6740"/>
                  </a:lnTo>
                  <a:lnTo>
                    <a:pt x="9088" y="6472"/>
                  </a:lnTo>
                  <a:lnTo>
                    <a:pt x="9508" y="6262"/>
                  </a:lnTo>
                  <a:lnTo>
                    <a:pt x="9947" y="6091"/>
                  </a:lnTo>
                  <a:lnTo>
                    <a:pt x="12715" y="5938"/>
                  </a:lnTo>
                  <a:lnTo>
                    <a:pt x="12983" y="5957"/>
                  </a:lnTo>
                  <a:lnTo>
                    <a:pt x="13231" y="5957"/>
                  </a:lnTo>
                  <a:lnTo>
                    <a:pt x="13479" y="5938"/>
                  </a:lnTo>
                  <a:lnTo>
                    <a:pt x="13727" y="5900"/>
                  </a:lnTo>
                  <a:lnTo>
                    <a:pt x="14033" y="5881"/>
                  </a:lnTo>
                  <a:lnTo>
                    <a:pt x="14338" y="5842"/>
                  </a:lnTo>
                  <a:lnTo>
                    <a:pt x="14644" y="5766"/>
                  </a:lnTo>
                  <a:lnTo>
                    <a:pt x="14796" y="5728"/>
                  </a:lnTo>
                  <a:lnTo>
                    <a:pt x="14930" y="5671"/>
                  </a:lnTo>
                  <a:lnTo>
                    <a:pt x="15140" y="5537"/>
                  </a:lnTo>
                  <a:lnTo>
                    <a:pt x="15255" y="5461"/>
                  </a:lnTo>
                  <a:lnTo>
                    <a:pt x="15350" y="5365"/>
                  </a:lnTo>
                  <a:lnTo>
                    <a:pt x="15522" y="5174"/>
                  </a:lnTo>
                  <a:lnTo>
                    <a:pt x="15655" y="4945"/>
                  </a:lnTo>
                  <a:lnTo>
                    <a:pt x="15770" y="4678"/>
                  </a:lnTo>
                  <a:lnTo>
                    <a:pt x="15865" y="4391"/>
                  </a:lnTo>
                  <a:lnTo>
                    <a:pt x="15942" y="4105"/>
                  </a:lnTo>
                  <a:lnTo>
                    <a:pt x="15980" y="3781"/>
                  </a:lnTo>
                  <a:lnTo>
                    <a:pt x="15999" y="3475"/>
                  </a:lnTo>
                  <a:lnTo>
                    <a:pt x="15999" y="3151"/>
                  </a:lnTo>
                  <a:lnTo>
                    <a:pt x="15961" y="2730"/>
                  </a:lnTo>
                  <a:lnTo>
                    <a:pt x="15885" y="2330"/>
                  </a:lnTo>
                  <a:lnTo>
                    <a:pt x="15789" y="1967"/>
                  </a:lnTo>
                  <a:lnTo>
                    <a:pt x="15655" y="1623"/>
                  </a:lnTo>
                  <a:lnTo>
                    <a:pt x="15579" y="1451"/>
                  </a:lnTo>
                  <a:lnTo>
                    <a:pt x="15484" y="1299"/>
                  </a:lnTo>
                  <a:lnTo>
                    <a:pt x="15293" y="1050"/>
                  </a:lnTo>
                  <a:lnTo>
                    <a:pt x="15102" y="821"/>
                  </a:lnTo>
                  <a:lnTo>
                    <a:pt x="14892" y="611"/>
                  </a:lnTo>
                  <a:lnTo>
                    <a:pt x="14663" y="459"/>
                  </a:lnTo>
                  <a:lnTo>
                    <a:pt x="14415" y="306"/>
                  </a:lnTo>
                  <a:lnTo>
                    <a:pt x="14166" y="191"/>
                  </a:lnTo>
                  <a:lnTo>
                    <a:pt x="13899" y="115"/>
                  </a:lnTo>
                  <a:lnTo>
                    <a:pt x="13613" y="58"/>
                  </a:lnTo>
                  <a:lnTo>
                    <a:pt x="13345" y="19"/>
                  </a:lnTo>
                  <a:lnTo>
                    <a:pt x="13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3299275" y="1212750"/>
              <a:ext cx="248225" cy="43450"/>
            </a:xfrm>
            <a:custGeom>
              <a:avLst/>
              <a:gdLst/>
              <a:ahLst/>
              <a:cxnLst/>
              <a:rect l="l" t="t" r="r" b="b"/>
              <a:pathLst>
                <a:path w="9929" h="1738" extrusionOk="0">
                  <a:moveTo>
                    <a:pt x="4697" y="0"/>
                  </a:moveTo>
                  <a:lnTo>
                    <a:pt x="3074" y="19"/>
                  </a:lnTo>
                  <a:lnTo>
                    <a:pt x="2234" y="19"/>
                  </a:lnTo>
                  <a:lnTo>
                    <a:pt x="1642" y="363"/>
                  </a:lnTo>
                  <a:lnTo>
                    <a:pt x="1070" y="745"/>
                  </a:lnTo>
                  <a:lnTo>
                    <a:pt x="535" y="1146"/>
                  </a:lnTo>
                  <a:lnTo>
                    <a:pt x="0" y="1585"/>
                  </a:lnTo>
                  <a:lnTo>
                    <a:pt x="1681" y="1527"/>
                  </a:lnTo>
                  <a:lnTo>
                    <a:pt x="3342" y="1489"/>
                  </a:lnTo>
                  <a:lnTo>
                    <a:pt x="4945" y="1508"/>
                  </a:lnTo>
                  <a:lnTo>
                    <a:pt x="6549" y="1547"/>
                  </a:lnTo>
                  <a:lnTo>
                    <a:pt x="8172" y="1623"/>
                  </a:lnTo>
                  <a:lnTo>
                    <a:pt x="9775" y="1718"/>
                  </a:lnTo>
                  <a:lnTo>
                    <a:pt x="9928" y="1738"/>
                  </a:lnTo>
                  <a:lnTo>
                    <a:pt x="9890" y="1317"/>
                  </a:lnTo>
                  <a:lnTo>
                    <a:pt x="9814" y="917"/>
                  </a:lnTo>
                  <a:lnTo>
                    <a:pt x="9718" y="554"/>
                  </a:lnTo>
                  <a:lnTo>
                    <a:pt x="9584" y="210"/>
                  </a:lnTo>
                  <a:lnTo>
                    <a:pt x="7962" y="115"/>
                  </a:lnTo>
                  <a:lnTo>
                    <a:pt x="6339" y="3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3213375" y="1315350"/>
              <a:ext cx="307375" cy="44900"/>
            </a:xfrm>
            <a:custGeom>
              <a:avLst/>
              <a:gdLst/>
              <a:ahLst/>
              <a:cxnLst/>
              <a:rect l="l" t="t" r="r" b="b"/>
              <a:pathLst>
                <a:path w="12295" h="1796" extrusionOk="0">
                  <a:moveTo>
                    <a:pt x="6510" y="1"/>
                  </a:moveTo>
                  <a:lnTo>
                    <a:pt x="5117" y="39"/>
                  </a:lnTo>
                  <a:lnTo>
                    <a:pt x="3723" y="77"/>
                  </a:lnTo>
                  <a:lnTo>
                    <a:pt x="2348" y="173"/>
                  </a:lnTo>
                  <a:lnTo>
                    <a:pt x="955" y="287"/>
                  </a:lnTo>
                  <a:lnTo>
                    <a:pt x="573" y="860"/>
                  </a:lnTo>
                  <a:lnTo>
                    <a:pt x="210" y="1452"/>
                  </a:lnTo>
                  <a:lnTo>
                    <a:pt x="0" y="1795"/>
                  </a:lnTo>
                  <a:lnTo>
                    <a:pt x="363" y="1757"/>
                  </a:lnTo>
                  <a:lnTo>
                    <a:pt x="1680" y="1681"/>
                  </a:lnTo>
                  <a:lnTo>
                    <a:pt x="2997" y="1605"/>
                  </a:lnTo>
                  <a:lnTo>
                    <a:pt x="4315" y="1547"/>
                  </a:lnTo>
                  <a:lnTo>
                    <a:pt x="5651" y="1509"/>
                  </a:lnTo>
                  <a:lnTo>
                    <a:pt x="6033" y="1223"/>
                  </a:lnTo>
                  <a:lnTo>
                    <a:pt x="6453" y="955"/>
                  </a:lnTo>
                  <a:lnTo>
                    <a:pt x="6873" y="745"/>
                  </a:lnTo>
                  <a:lnTo>
                    <a:pt x="7312" y="574"/>
                  </a:lnTo>
                  <a:lnTo>
                    <a:pt x="10080" y="421"/>
                  </a:lnTo>
                  <a:lnTo>
                    <a:pt x="10348" y="440"/>
                  </a:lnTo>
                  <a:lnTo>
                    <a:pt x="10596" y="440"/>
                  </a:lnTo>
                  <a:lnTo>
                    <a:pt x="10844" y="421"/>
                  </a:lnTo>
                  <a:lnTo>
                    <a:pt x="11092" y="383"/>
                  </a:lnTo>
                  <a:lnTo>
                    <a:pt x="11398" y="364"/>
                  </a:lnTo>
                  <a:lnTo>
                    <a:pt x="11703" y="325"/>
                  </a:lnTo>
                  <a:lnTo>
                    <a:pt x="12009" y="249"/>
                  </a:lnTo>
                  <a:lnTo>
                    <a:pt x="12161" y="211"/>
                  </a:lnTo>
                  <a:lnTo>
                    <a:pt x="12295" y="154"/>
                  </a:lnTo>
                  <a:lnTo>
                    <a:pt x="10844" y="77"/>
                  </a:lnTo>
                  <a:lnTo>
                    <a:pt x="9393" y="20"/>
                  </a:lnTo>
                  <a:lnTo>
                    <a:pt x="79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3165150" y="1419875"/>
              <a:ext cx="137975" cy="47775"/>
            </a:xfrm>
            <a:custGeom>
              <a:avLst/>
              <a:gdLst/>
              <a:ahLst/>
              <a:cxnLst/>
              <a:rect l="l" t="t" r="r" b="b"/>
              <a:pathLst>
                <a:path w="5519" h="1911" extrusionOk="0">
                  <a:moveTo>
                    <a:pt x="5518" y="1"/>
                  </a:moveTo>
                  <a:lnTo>
                    <a:pt x="4564" y="58"/>
                  </a:lnTo>
                  <a:lnTo>
                    <a:pt x="3628" y="135"/>
                  </a:lnTo>
                  <a:lnTo>
                    <a:pt x="2693" y="211"/>
                  </a:lnTo>
                  <a:lnTo>
                    <a:pt x="1757" y="325"/>
                  </a:lnTo>
                  <a:lnTo>
                    <a:pt x="535" y="459"/>
                  </a:lnTo>
                  <a:lnTo>
                    <a:pt x="249" y="1185"/>
                  </a:lnTo>
                  <a:lnTo>
                    <a:pt x="1" y="1910"/>
                  </a:lnTo>
                  <a:lnTo>
                    <a:pt x="1146" y="1776"/>
                  </a:lnTo>
                  <a:lnTo>
                    <a:pt x="2292" y="1681"/>
                  </a:lnTo>
                  <a:lnTo>
                    <a:pt x="3628" y="1586"/>
                  </a:lnTo>
                  <a:lnTo>
                    <a:pt x="4984" y="1509"/>
                  </a:lnTo>
                  <a:lnTo>
                    <a:pt x="5098" y="1108"/>
                  </a:lnTo>
                  <a:lnTo>
                    <a:pt x="5213" y="726"/>
                  </a:lnTo>
                  <a:lnTo>
                    <a:pt x="5365" y="364"/>
                  </a:lnTo>
                  <a:lnTo>
                    <a:pt x="5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3324575" y="1421800"/>
              <a:ext cx="242000" cy="40600"/>
            </a:xfrm>
            <a:custGeom>
              <a:avLst/>
              <a:gdLst/>
              <a:ahLst/>
              <a:cxnLst/>
              <a:rect l="l" t="t" r="r" b="b"/>
              <a:pathLst>
                <a:path w="9680" h="1624" extrusionOk="0">
                  <a:moveTo>
                    <a:pt x="4697" y="0"/>
                  </a:moveTo>
                  <a:lnTo>
                    <a:pt x="4086" y="58"/>
                  </a:lnTo>
                  <a:lnTo>
                    <a:pt x="3494" y="134"/>
                  </a:lnTo>
                  <a:lnTo>
                    <a:pt x="2902" y="248"/>
                  </a:lnTo>
                  <a:lnTo>
                    <a:pt x="2330" y="401"/>
                  </a:lnTo>
                  <a:lnTo>
                    <a:pt x="1776" y="573"/>
                  </a:lnTo>
                  <a:lnTo>
                    <a:pt x="1241" y="764"/>
                  </a:lnTo>
                  <a:lnTo>
                    <a:pt x="917" y="898"/>
                  </a:lnTo>
                  <a:lnTo>
                    <a:pt x="611" y="1050"/>
                  </a:lnTo>
                  <a:lnTo>
                    <a:pt x="287" y="1203"/>
                  </a:lnTo>
                  <a:lnTo>
                    <a:pt x="0" y="1375"/>
                  </a:lnTo>
                  <a:lnTo>
                    <a:pt x="1165" y="1337"/>
                  </a:lnTo>
                  <a:lnTo>
                    <a:pt x="2330" y="1318"/>
                  </a:lnTo>
                  <a:lnTo>
                    <a:pt x="3933" y="1337"/>
                  </a:lnTo>
                  <a:lnTo>
                    <a:pt x="5537" y="1375"/>
                  </a:lnTo>
                  <a:lnTo>
                    <a:pt x="7160" y="1432"/>
                  </a:lnTo>
                  <a:lnTo>
                    <a:pt x="8763" y="1547"/>
                  </a:lnTo>
                  <a:lnTo>
                    <a:pt x="9680" y="1623"/>
                  </a:lnTo>
                  <a:lnTo>
                    <a:pt x="9432" y="1394"/>
                  </a:lnTo>
                  <a:lnTo>
                    <a:pt x="9145" y="1184"/>
                  </a:lnTo>
                  <a:lnTo>
                    <a:pt x="8859" y="974"/>
                  </a:lnTo>
                  <a:lnTo>
                    <a:pt x="8553" y="783"/>
                  </a:lnTo>
                  <a:lnTo>
                    <a:pt x="8229" y="611"/>
                  </a:lnTo>
                  <a:lnTo>
                    <a:pt x="7904" y="459"/>
                  </a:lnTo>
                  <a:lnTo>
                    <a:pt x="7580" y="344"/>
                  </a:lnTo>
                  <a:lnTo>
                    <a:pt x="7236" y="229"/>
                  </a:lnTo>
                  <a:lnTo>
                    <a:pt x="6912" y="153"/>
                  </a:lnTo>
                  <a:lnTo>
                    <a:pt x="6568" y="96"/>
                  </a:lnTo>
                  <a:lnTo>
                    <a:pt x="6243" y="58"/>
                  </a:lnTo>
                  <a:lnTo>
                    <a:pt x="5900" y="38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3147500" y="1520125"/>
              <a:ext cx="245350" cy="51575"/>
            </a:xfrm>
            <a:custGeom>
              <a:avLst/>
              <a:gdLst/>
              <a:ahLst/>
              <a:cxnLst/>
              <a:rect l="l" t="t" r="r" b="b"/>
              <a:pathLst>
                <a:path w="9814" h="2063" extrusionOk="0">
                  <a:moveTo>
                    <a:pt x="9145" y="0"/>
                  </a:moveTo>
                  <a:lnTo>
                    <a:pt x="7465" y="38"/>
                  </a:lnTo>
                  <a:lnTo>
                    <a:pt x="5804" y="115"/>
                  </a:lnTo>
                  <a:lnTo>
                    <a:pt x="4964" y="172"/>
                  </a:lnTo>
                  <a:lnTo>
                    <a:pt x="4124" y="229"/>
                  </a:lnTo>
                  <a:lnTo>
                    <a:pt x="3284" y="306"/>
                  </a:lnTo>
                  <a:lnTo>
                    <a:pt x="2463" y="401"/>
                  </a:lnTo>
                  <a:lnTo>
                    <a:pt x="1280" y="535"/>
                  </a:lnTo>
                  <a:lnTo>
                    <a:pt x="688" y="611"/>
                  </a:lnTo>
                  <a:lnTo>
                    <a:pt x="77" y="707"/>
                  </a:lnTo>
                  <a:lnTo>
                    <a:pt x="19" y="1375"/>
                  </a:lnTo>
                  <a:lnTo>
                    <a:pt x="0" y="2062"/>
                  </a:lnTo>
                  <a:lnTo>
                    <a:pt x="1509" y="1909"/>
                  </a:lnTo>
                  <a:lnTo>
                    <a:pt x="2253" y="1833"/>
                  </a:lnTo>
                  <a:lnTo>
                    <a:pt x="2998" y="1757"/>
                  </a:lnTo>
                  <a:lnTo>
                    <a:pt x="4143" y="1680"/>
                  </a:lnTo>
                  <a:lnTo>
                    <a:pt x="5289" y="1604"/>
                  </a:lnTo>
                  <a:lnTo>
                    <a:pt x="6434" y="1566"/>
                  </a:lnTo>
                  <a:lnTo>
                    <a:pt x="7561" y="1528"/>
                  </a:lnTo>
                  <a:lnTo>
                    <a:pt x="7847" y="1203"/>
                  </a:lnTo>
                  <a:lnTo>
                    <a:pt x="8152" y="897"/>
                  </a:lnTo>
                  <a:lnTo>
                    <a:pt x="8343" y="745"/>
                  </a:lnTo>
                  <a:lnTo>
                    <a:pt x="8534" y="611"/>
                  </a:lnTo>
                  <a:lnTo>
                    <a:pt x="8725" y="477"/>
                  </a:lnTo>
                  <a:lnTo>
                    <a:pt x="8935" y="363"/>
                  </a:lnTo>
                  <a:lnTo>
                    <a:pt x="9145" y="248"/>
                  </a:lnTo>
                  <a:lnTo>
                    <a:pt x="9374" y="153"/>
                  </a:lnTo>
                  <a:lnTo>
                    <a:pt x="9584" y="77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3458200" y="1521075"/>
              <a:ext cx="155625" cy="48225"/>
            </a:xfrm>
            <a:custGeom>
              <a:avLst/>
              <a:gdLst/>
              <a:ahLst/>
              <a:cxnLst/>
              <a:rect l="l" t="t" r="r" b="b"/>
              <a:pathLst>
                <a:path w="6225" h="1929" extrusionOk="0">
                  <a:moveTo>
                    <a:pt x="1" y="0"/>
                  </a:moveTo>
                  <a:lnTo>
                    <a:pt x="326" y="134"/>
                  </a:lnTo>
                  <a:lnTo>
                    <a:pt x="650" y="325"/>
                  </a:lnTo>
                  <a:lnTo>
                    <a:pt x="784" y="439"/>
                  </a:lnTo>
                  <a:lnTo>
                    <a:pt x="936" y="554"/>
                  </a:lnTo>
                  <a:lnTo>
                    <a:pt x="1070" y="688"/>
                  </a:lnTo>
                  <a:lnTo>
                    <a:pt x="1204" y="840"/>
                  </a:lnTo>
                  <a:lnTo>
                    <a:pt x="1337" y="1012"/>
                  </a:lnTo>
                  <a:lnTo>
                    <a:pt x="1471" y="1184"/>
                  </a:lnTo>
                  <a:lnTo>
                    <a:pt x="1586" y="1375"/>
                  </a:lnTo>
                  <a:lnTo>
                    <a:pt x="1681" y="1566"/>
                  </a:lnTo>
                  <a:lnTo>
                    <a:pt x="3418" y="1661"/>
                  </a:lnTo>
                  <a:lnTo>
                    <a:pt x="4812" y="1795"/>
                  </a:lnTo>
                  <a:lnTo>
                    <a:pt x="6225" y="1929"/>
                  </a:lnTo>
                  <a:lnTo>
                    <a:pt x="6168" y="1547"/>
                  </a:lnTo>
                  <a:lnTo>
                    <a:pt x="6110" y="1146"/>
                  </a:lnTo>
                  <a:lnTo>
                    <a:pt x="6034" y="764"/>
                  </a:lnTo>
                  <a:lnTo>
                    <a:pt x="5938" y="401"/>
                  </a:lnTo>
                  <a:lnTo>
                    <a:pt x="4678" y="268"/>
                  </a:lnTo>
                  <a:lnTo>
                    <a:pt x="3418" y="172"/>
                  </a:lnTo>
                  <a:lnTo>
                    <a:pt x="1700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3157525" y="1624650"/>
              <a:ext cx="155625" cy="47275"/>
            </a:xfrm>
            <a:custGeom>
              <a:avLst/>
              <a:gdLst/>
              <a:ahLst/>
              <a:cxnLst/>
              <a:rect l="l" t="t" r="r" b="b"/>
              <a:pathLst>
                <a:path w="6225" h="1891" extrusionOk="0">
                  <a:moveTo>
                    <a:pt x="6052" y="0"/>
                  </a:moveTo>
                  <a:lnTo>
                    <a:pt x="5060" y="58"/>
                  </a:lnTo>
                  <a:lnTo>
                    <a:pt x="4048" y="115"/>
                  </a:lnTo>
                  <a:lnTo>
                    <a:pt x="3055" y="210"/>
                  </a:lnTo>
                  <a:lnTo>
                    <a:pt x="2062" y="325"/>
                  </a:lnTo>
                  <a:lnTo>
                    <a:pt x="1031" y="439"/>
                  </a:lnTo>
                  <a:lnTo>
                    <a:pt x="0" y="573"/>
                  </a:lnTo>
                  <a:lnTo>
                    <a:pt x="172" y="1108"/>
                  </a:lnTo>
                  <a:lnTo>
                    <a:pt x="325" y="1489"/>
                  </a:lnTo>
                  <a:lnTo>
                    <a:pt x="497" y="1890"/>
                  </a:lnTo>
                  <a:lnTo>
                    <a:pt x="1547" y="1776"/>
                  </a:lnTo>
                  <a:lnTo>
                    <a:pt x="2597" y="1661"/>
                  </a:lnTo>
                  <a:lnTo>
                    <a:pt x="4410" y="1547"/>
                  </a:lnTo>
                  <a:lnTo>
                    <a:pt x="6224" y="1470"/>
                  </a:lnTo>
                  <a:lnTo>
                    <a:pt x="6167" y="1298"/>
                  </a:lnTo>
                  <a:lnTo>
                    <a:pt x="6110" y="1108"/>
                  </a:lnTo>
                  <a:lnTo>
                    <a:pt x="6052" y="745"/>
                  </a:lnTo>
                  <a:lnTo>
                    <a:pt x="6033" y="382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3488750" y="1625125"/>
              <a:ext cx="121750" cy="45375"/>
            </a:xfrm>
            <a:custGeom>
              <a:avLst/>
              <a:gdLst/>
              <a:ahLst/>
              <a:cxnLst/>
              <a:rect l="l" t="t" r="r" b="b"/>
              <a:pathLst>
                <a:path w="4870" h="1815" extrusionOk="0">
                  <a:moveTo>
                    <a:pt x="745" y="0"/>
                  </a:moveTo>
                  <a:lnTo>
                    <a:pt x="631" y="401"/>
                  </a:lnTo>
                  <a:lnTo>
                    <a:pt x="459" y="764"/>
                  </a:lnTo>
                  <a:lnTo>
                    <a:pt x="249" y="1127"/>
                  </a:lnTo>
                  <a:lnTo>
                    <a:pt x="135" y="1299"/>
                  </a:lnTo>
                  <a:lnTo>
                    <a:pt x="1" y="1470"/>
                  </a:lnTo>
                  <a:lnTo>
                    <a:pt x="1089" y="1528"/>
                  </a:lnTo>
                  <a:lnTo>
                    <a:pt x="2196" y="1604"/>
                  </a:lnTo>
                  <a:lnTo>
                    <a:pt x="3323" y="1700"/>
                  </a:lnTo>
                  <a:lnTo>
                    <a:pt x="4468" y="1814"/>
                  </a:lnTo>
                  <a:lnTo>
                    <a:pt x="4602" y="1451"/>
                  </a:lnTo>
                  <a:lnTo>
                    <a:pt x="4697" y="1089"/>
                  </a:lnTo>
                  <a:lnTo>
                    <a:pt x="4793" y="726"/>
                  </a:lnTo>
                  <a:lnTo>
                    <a:pt x="4869" y="344"/>
                  </a:lnTo>
                  <a:lnTo>
                    <a:pt x="3533" y="210"/>
                  </a:lnTo>
                  <a:lnTo>
                    <a:pt x="2196" y="96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3210500" y="1724875"/>
              <a:ext cx="356075" cy="42500"/>
            </a:xfrm>
            <a:custGeom>
              <a:avLst/>
              <a:gdLst/>
              <a:ahLst/>
              <a:cxnLst/>
              <a:rect l="l" t="t" r="r" b="b"/>
              <a:pathLst>
                <a:path w="14243" h="1700" extrusionOk="0">
                  <a:moveTo>
                    <a:pt x="6625" y="1"/>
                  </a:moveTo>
                  <a:lnTo>
                    <a:pt x="4964" y="39"/>
                  </a:lnTo>
                  <a:lnTo>
                    <a:pt x="3303" y="115"/>
                  </a:lnTo>
                  <a:lnTo>
                    <a:pt x="2482" y="172"/>
                  </a:lnTo>
                  <a:lnTo>
                    <a:pt x="1642" y="230"/>
                  </a:lnTo>
                  <a:lnTo>
                    <a:pt x="821" y="306"/>
                  </a:lnTo>
                  <a:lnTo>
                    <a:pt x="0" y="401"/>
                  </a:lnTo>
                  <a:lnTo>
                    <a:pt x="325" y="745"/>
                  </a:lnTo>
                  <a:lnTo>
                    <a:pt x="669" y="1089"/>
                  </a:lnTo>
                  <a:lnTo>
                    <a:pt x="1012" y="1394"/>
                  </a:lnTo>
                  <a:lnTo>
                    <a:pt x="1375" y="1700"/>
                  </a:lnTo>
                  <a:lnTo>
                    <a:pt x="2750" y="1604"/>
                  </a:lnTo>
                  <a:lnTo>
                    <a:pt x="4143" y="1547"/>
                  </a:lnTo>
                  <a:lnTo>
                    <a:pt x="5518" y="1509"/>
                  </a:lnTo>
                  <a:lnTo>
                    <a:pt x="6893" y="1490"/>
                  </a:lnTo>
                  <a:lnTo>
                    <a:pt x="8382" y="1490"/>
                  </a:lnTo>
                  <a:lnTo>
                    <a:pt x="9871" y="1528"/>
                  </a:lnTo>
                  <a:lnTo>
                    <a:pt x="11341" y="1585"/>
                  </a:lnTo>
                  <a:lnTo>
                    <a:pt x="12830" y="1681"/>
                  </a:lnTo>
                  <a:lnTo>
                    <a:pt x="13212" y="1356"/>
                  </a:lnTo>
                  <a:lnTo>
                    <a:pt x="13575" y="1012"/>
                  </a:lnTo>
                  <a:lnTo>
                    <a:pt x="13918" y="650"/>
                  </a:lnTo>
                  <a:lnTo>
                    <a:pt x="14243" y="268"/>
                  </a:lnTo>
                  <a:lnTo>
                    <a:pt x="13326" y="191"/>
                  </a:lnTo>
                  <a:lnTo>
                    <a:pt x="11646" y="96"/>
                  </a:lnTo>
                  <a:lnTo>
                    <a:pt x="9966" y="20"/>
                  </a:lnTo>
                  <a:lnTo>
                    <a:pt x="83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5" name="Google Shape;375;p5"/>
          <p:cNvSpPr/>
          <p:nvPr/>
        </p:nvSpPr>
        <p:spPr>
          <a:xfrm rot="4920286">
            <a:off x="4737297" y="4521228"/>
            <a:ext cx="2366249" cy="48260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6" name="Google Shape;376;p5"/>
          <p:cNvGrpSpPr/>
          <p:nvPr/>
        </p:nvGrpSpPr>
        <p:grpSpPr>
          <a:xfrm>
            <a:off x="418867" y="400084"/>
            <a:ext cx="1064167" cy="1459267"/>
            <a:chOff x="532675" y="3247050"/>
            <a:chExt cx="798125" cy="1094450"/>
          </a:xfrm>
        </p:grpSpPr>
        <p:sp>
          <p:nvSpPr>
            <p:cNvPr id="377" name="Google Shape;377;p5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81236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3" name="Google Shape;403;p6"/>
          <p:cNvGrpSpPr/>
          <p:nvPr/>
        </p:nvGrpSpPr>
        <p:grpSpPr>
          <a:xfrm rot="10800000" flipH="1">
            <a:off x="9317338" y="2298"/>
            <a:ext cx="5135269" cy="1684175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580496" y="4477859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61374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950976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4415363" y="3002200"/>
            <a:ext cx="50504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5173819"/>
            <a:ext cx="5135269" cy="1684175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4918677" y="4160134"/>
            <a:ext cx="2021377" cy="41226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10721833" y="1725351"/>
            <a:ext cx="1327067" cy="933533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581177" y="318180"/>
            <a:ext cx="589092" cy="1086891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485085" y="1604667"/>
            <a:ext cx="731633" cy="798133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61302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903400" y="2139657"/>
            <a:ext cx="83852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456" name="Google Shape;456;p8"/>
          <p:cNvGrpSpPr/>
          <p:nvPr/>
        </p:nvGrpSpPr>
        <p:grpSpPr>
          <a:xfrm rot="-1593903">
            <a:off x="11136530" y="4142299"/>
            <a:ext cx="725277" cy="880440"/>
            <a:chOff x="3703100" y="2534450"/>
            <a:chExt cx="543975" cy="660350"/>
          </a:xfrm>
        </p:grpSpPr>
        <p:sp>
          <p:nvSpPr>
            <p:cNvPr id="457" name="Google Shape;457;p8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8"/>
          <p:cNvGrpSpPr/>
          <p:nvPr/>
        </p:nvGrpSpPr>
        <p:grpSpPr>
          <a:xfrm rot="1376805">
            <a:off x="10938803" y="5558379"/>
            <a:ext cx="805477" cy="1058688"/>
            <a:chOff x="1391550" y="1144975"/>
            <a:chExt cx="545075" cy="716425"/>
          </a:xfrm>
        </p:grpSpPr>
        <p:sp>
          <p:nvSpPr>
            <p:cNvPr id="486" name="Google Shape;486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0" name="Google Shape;500;p8"/>
          <p:cNvSpPr/>
          <p:nvPr/>
        </p:nvSpPr>
        <p:spPr>
          <a:xfrm rot="-2700000">
            <a:off x="10786005" y="-14416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1" name="Google Shape;501;p8"/>
          <p:cNvGrpSpPr/>
          <p:nvPr/>
        </p:nvGrpSpPr>
        <p:grpSpPr>
          <a:xfrm flipH="1">
            <a:off x="-14935" y="5173819"/>
            <a:ext cx="5135269" cy="1684175"/>
            <a:chOff x="238125" y="548775"/>
            <a:chExt cx="2842400" cy="932200"/>
          </a:xfrm>
        </p:grpSpPr>
        <p:sp>
          <p:nvSpPr>
            <p:cNvPr id="502" name="Google Shape;502;p8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4" name="Google Shape;504;p8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505" name="Google Shape;505;p8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0" name="Google Shape;530;p8"/>
          <p:cNvGrpSpPr/>
          <p:nvPr/>
        </p:nvGrpSpPr>
        <p:grpSpPr>
          <a:xfrm rot="328506">
            <a:off x="4967913" y="603275"/>
            <a:ext cx="652780" cy="857988"/>
            <a:chOff x="1391550" y="1144975"/>
            <a:chExt cx="545075" cy="716425"/>
          </a:xfrm>
        </p:grpSpPr>
        <p:sp>
          <p:nvSpPr>
            <p:cNvPr id="531" name="Google Shape;531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5" name="Google Shape;545;p8"/>
          <p:cNvGrpSpPr/>
          <p:nvPr/>
        </p:nvGrpSpPr>
        <p:grpSpPr>
          <a:xfrm>
            <a:off x="6612038" y="593195"/>
            <a:ext cx="651493" cy="878133"/>
            <a:chOff x="3000200" y="318325"/>
            <a:chExt cx="1296075" cy="1746950"/>
          </a:xfrm>
        </p:grpSpPr>
        <p:sp>
          <p:nvSpPr>
            <p:cNvPr id="546" name="Google Shape;546;p8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3" name="Google Shape;553;p8"/>
          <p:cNvSpPr/>
          <p:nvPr/>
        </p:nvSpPr>
        <p:spPr>
          <a:xfrm rot="857046">
            <a:off x="5788566" y="7895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4" name="Google Shape;554;p8"/>
          <p:cNvGrpSpPr/>
          <p:nvPr/>
        </p:nvGrpSpPr>
        <p:grpSpPr>
          <a:xfrm>
            <a:off x="531852" y="320267"/>
            <a:ext cx="731633" cy="798133"/>
            <a:chOff x="5261300" y="4859875"/>
            <a:chExt cx="548725" cy="598600"/>
          </a:xfrm>
        </p:grpSpPr>
        <p:sp>
          <p:nvSpPr>
            <p:cNvPr id="555" name="Google Shape;555;p8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66359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4110800" y="2598949"/>
            <a:ext cx="39704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667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865200" y="3564251"/>
            <a:ext cx="64616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25401" y="-12714"/>
            <a:ext cx="5135269" cy="1684175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7056732" y="5173819"/>
            <a:ext cx="5135269" cy="1684175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4948034" y="5161067"/>
            <a:ext cx="2295933" cy="2175767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11077601" y="1824392"/>
            <a:ext cx="706388" cy="952353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10899596" y="3137938"/>
            <a:ext cx="959665" cy="952324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2" name="Google Shape;612;p9"/>
          <p:cNvGrpSpPr/>
          <p:nvPr/>
        </p:nvGrpSpPr>
        <p:grpSpPr>
          <a:xfrm>
            <a:off x="10950933" y="410901"/>
            <a:ext cx="959667" cy="1052300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309882" y="5575686"/>
            <a:ext cx="725285" cy="880449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5439867" y="329251"/>
            <a:ext cx="1327067" cy="933533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7894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140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3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22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76224"/>
            <a:ext cx="102900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fa Slab One"/>
              <a:buNone/>
              <a:defRPr sz="2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F2CFBA-FC25-4DC6-8E31-52FA502DF89F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539" y="429209"/>
            <a:ext cx="1181630" cy="118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024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8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10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FE7AE590-CDFF-43DD-A624-8D0EFDCAC33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539" y="429209"/>
            <a:ext cx="1181630" cy="118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2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gif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354583" y="36660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973" y="2561036"/>
            <a:ext cx="5112955" cy="13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18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82CBF62-DBF1-C867-C78C-DD78230E2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94479"/>
            <a:ext cx="12191999" cy="55665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ADD9EB-C69F-8AA9-46A5-235BB81292A3}"/>
              </a:ext>
            </a:extLst>
          </p:cNvPr>
          <p:cNvSpPr/>
          <p:nvPr/>
        </p:nvSpPr>
        <p:spPr>
          <a:xfrm>
            <a:off x="8311488" y="1937981"/>
            <a:ext cx="928046" cy="94169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vi-VN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B2F12F-D652-149D-300F-08B00160E06F}"/>
              </a:ext>
            </a:extLst>
          </p:cNvPr>
          <p:cNvSpPr/>
          <p:nvPr/>
        </p:nvSpPr>
        <p:spPr>
          <a:xfrm>
            <a:off x="9253182" y="1937981"/>
            <a:ext cx="928046" cy="94169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vi-VN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CC7ADE-88FC-CF2C-33B2-6402558F9688}"/>
              </a:ext>
            </a:extLst>
          </p:cNvPr>
          <p:cNvSpPr/>
          <p:nvPr/>
        </p:nvSpPr>
        <p:spPr>
          <a:xfrm>
            <a:off x="10181228" y="1937981"/>
            <a:ext cx="928046" cy="94169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vi-VN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92CF4A-3F90-154A-4AB9-F4926A454E36}"/>
              </a:ext>
            </a:extLst>
          </p:cNvPr>
          <p:cNvSpPr/>
          <p:nvPr/>
        </p:nvSpPr>
        <p:spPr>
          <a:xfrm>
            <a:off x="11109274" y="1937980"/>
            <a:ext cx="990911" cy="94169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vi-VN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9386E58-27FE-B7E0-6C98-E4FEA486B51A}"/>
              </a:ext>
            </a:extLst>
          </p:cNvPr>
          <p:cNvGrpSpPr/>
          <p:nvPr/>
        </p:nvGrpSpPr>
        <p:grpSpPr>
          <a:xfrm>
            <a:off x="0" y="794479"/>
            <a:ext cx="2333760" cy="870882"/>
            <a:chOff x="0" y="794479"/>
            <a:chExt cx="2333760" cy="87088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5F15081-970C-8AD7-AF7D-ACAB657AF2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618" r="65695"/>
            <a:stretch/>
          </p:blipFill>
          <p:spPr>
            <a:xfrm>
              <a:off x="0" y="794479"/>
              <a:ext cx="846162" cy="819855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3C2DD41-401F-6575-3B33-848284B9101B}"/>
                </a:ext>
              </a:extLst>
            </p:cNvPr>
            <p:cNvSpPr/>
            <p:nvPr/>
          </p:nvSpPr>
          <p:spPr>
            <a:xfrm>
              <a:off x="955340" y="835165"/>
              <a:ext cx="846162" cy="8301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dirty="0"/>
                <a:t> </a:t>
              </a:r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CDEE740-B1A5-5874-7979-EFA764C6AA1C}"/>
                </a:ext>
              </a:extLst>
            </p:cNvPr>
            <p:cNvSpPr txBox="1"/>
            <p:nvPr/>
          </p:nvSpPr>
          <p:spPr>
            <a:xfrm>
              <a:off x="1883386" y="977303"/>
              <a:ext cx="450374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3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6273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1137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0" y="673"/>
            <a:ext cx="11915410" cy="6611261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240841-CCC4-45A7-AD42-F2AD521A5B14}"/>
              </a:ext>
            </a:extLst>
          </p:cNvPr>
          <p:cNvSpPr txBox="1"/>
          <p:nvPr/>
        </p:nvSpPr>
        <p:spPr>
          <a:xfrm>
            <a:off x="1557208" y="69606"/>
            <a:ext cx="9488401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nl-NL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 rót nước mơ vào hai chiếc bình. Bình nhỏ có 2</a:t>
            </a:r>
            <a:r>
              <a:rPr lang="nl-NL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nl-NL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 mơ, bình to có số lít nước mơ gấp 5 lần bình nhỏ. Hỏi bình to có bao nhiêu lít nước mơ?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Hộp Văn bản 75">
            <a:extLst>
              <a:ext uri="{FF2B5EF4-FFF2-40B4-BE49-F238E27FC236}">
                <a16:creationId xmlns:a16="http://schemas.microsoft.com/office/drawing/2014/main" id="{15747A22-E004-4E2E-B4A1-A08F6AD2977C}"/>
              </a:ext>
            </a:extLst>
          </p:cNvPr>
          <p:cNvSpPr txBox="1"/>
          <p:nvPr/>
        </p:nvSpPr>
        <p:spPr>
          <a:xfrm>
            <a:off x="1077605" y="1744478"/>
            <a:ext cx="2543387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Tóm tắt:</a:t>
            </a:r>
            <a:endParaRPr lang="en-US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Hộp Văn bản 75">
            <a:extLst>
              <a:ext uri="{FF2B5EF4-FFF2-40B4-BE49-F238E27FC236}">
                <a16:creationId xmlns:a16="http://schemas.microsoft.com/office/drawing/2014/main" id="{3B11DF89-D62F-4DA9-9F2E-9CFD9933C47F}"/>
              </a:ext>
            </a:extLst>
          </p:cNvPr>
          <p:cNvSpPr txBox="1"/>
          <p:nvPr/>
        </p:nvSpPr>
        <p:spPr>
          <a:xfrm>
            <a:off x="654694" y="2430435"/>
            <a:ext cx="1936884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 nhỏ:</a:t>
            </a:r>
            <a:endParaRPr lang="en-US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Hộp Văn bản 75">
            <a:extLst>
              <a:ext uri="{FF2B5EF4-FFF2-40B4-BE49-F238E27FC236}">
                <a16:creationId xmlns:a16="http://schemas.microsoft.com/office/drawing/2014/main" id="{ED87174B-0AD7-4B44-9062-04664B616D5F}"/>
              </a:ext>
            </a:extLst>
          </p:cNvPr>
          <p:cNvSpPr txBox="1"/>
          <p:nvPr/>
        </p:nvSpPr>
        <p:spPr>
          <a:xfrm>
            <a:off x="698472" y="2886740"/>
            <a:ext cx="1407397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 to: </a:t>
            </a:r>
            <a:endParaRPr lang="en-US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54700D-E036-2325-251C-48F9F2EBC0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677"/>
          <a:stretch/>
        </p:blipFill>
        <p:spPr>
          <a:xfrm>
            <a:off x="579449" y="62494"/>
            <a:ext cx="853567" cy="740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Line 31">
            <a:extLst>
              <a:ext uri="{FF2B5EF4-FFF2-40B4-BE49-F238E27FC236}">
                <a16:creationId xmlns:a16="http://schemas.microsoft.com/office/drawing/2014/main" id="{59FE9123-6B4D-B8FC-3042-A848250CF263}"/>
              </a:ext>
            </a:extLst>
          </p:cNvPr>
          <p:cNvSpPr>
            <a:spLocks noChangeShapeType="1"/>
          </p:cNvSpPr>
          <p:nvPr/>
        </p:nvSpPr>
        <p:spPr bwMode="auto">
          <a:xfrm>
            <a:off x="8368285" y="538887"/>
            <a:ext cx="15658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31">
            <a:extLst>
              <a:ext uri="{FF2B5EF4-FFF2-40B4-BE49-F238E27FC236}">
                <a16:creationId xmlns:a16="http://schemas.microsoft.com/office/drawing/2014/main" id="{0EE951D7-A14B-20B2-CFCE-929B070692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78519" y="499795"/>
            <a:ext cx="36709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31">
            <a:extLst>
              <a:ext uri="{FF2B5EF4-FFF2-40B4-BE49-F238E27FC236}">
                <a16:creationId xmlns:a16="http://schemas.microsoft.com/office/drawing/2014/main" id="{B6320B11-9B55-2CC0-39CF-E6799F71B0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6334" y="966353"/>
            <a:ext cx="110378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31">
            <a:extLst>
              <a:ext uri="{FF2B5EF4-FFF2-40B4-BE49-F238E27FC236}">
                <a16:creationId xmlns:a16="http://schemas.microsoft.com/office/drawing/2014/main" id="{A6E2EADE-CE9C-B40E-EF37-D4949703FBBE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7801" y="980001"/>
            <a:ext cx="309669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31">
            <a:extLst>
              <a:ext uri="{FF2B5EF4-FFF2-40B4-BE49-F238E27FC236}">
                <a16:creationId xmlns:a16="http://schemas.microsoft.com/office/drawing/2014/main" id="{63A8676B-D5FE-A76C-59EE-A03B7713F6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6202" y="1471452"/>
            <a:ext cx="110378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31">
            <a:extLst>
              <a:ext uri="{FF2B5EF4-FFF2-40B4-BE49-F238E27FC236}">
                <a16:creationId xmlns:a16="http://schemas.microsoft.com/office/drawing/2014/main" id="{38297648-8F7F-A0A4-5449-7B924418638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4603" y="1471452"/>
            <a:ext cx="362826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53">
            <a:extLst>
              <a:ext uri="{FF2B5EF4-FFF2-40B4-BE49-F238E27FC236}">
                <a16:creationId xmlns:a16="http://schemas.microsoft.com/office/drawing/2014/main" id="{3F834529-5694-714A-02C2-691989F64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143" y="2216734"/>
            <a:ext cx="682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3" name="Line 54">
            <a:extLst>
              <a:ext uri="{FF2B5EF4-FFF2-40B4-BE49-F238E27FC236}">
                <a16:creationId xmlns:a16="http://schemas.microsoft.com/office/drawing/2014/main" id="{6B4DAE94-0AAF-AAE6-40D9-D993CE5F887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3760" y="2840050"/>
            <a:ext cx="1016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57">
            <a:extLst>
              <a:ext uri="{FF2B5EF4-FFF2-40B4-BE49-F238E27FC236}">
                <a16:creationId xmlns:a16="http://schemas.microsoft.com/office/drawing/2014/main" id="{80364497-E8FF-0DD7-AA4D-7B68ABA518F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3528" y="3257144"/>
            <a:ext cx="1016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AutoShape 59">
            <a:extLst>
              <a:ext uri="{FF2B5EF4-FFF2-40B4-BE49-F238E27FC236}">
                <a16:creationId xmlns:a16="http://schemas.microsoft.com/office/drawing/2014/main" id="{2B70ED4E-94F8-B3F2-4429-7BA3438C423C}"/>
              </a:ext>
            </a:extLst>
          </p:cNvPr>
          <p:cNvSpPr>
            <a:spLocks/>
          </p:cNvSpPr>
          <p:nvPr/>
        </p:nvSpPr>
        <p:spPr bwMode="auto">
          <a:xfrm rot="5400000">
            <a:off x="4517711" y="887987"/>
            <a:ext cx="381000" cy="5081914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vi-VN"/>
          </a:p>
        </p:txBody>
      </p:sp>
      <p:sp>
        <p:nvSpPr>
          <p:cNvPr id="16" name="Text Box 60">
            <a:extLst>
              <a:ext uri="{FF2B5EF4-FFF2-40B4-BE49-F238E27FC236}">
                <a16:creationId xmlns:a16="http://schemas.microsoft.com/office/drawing/2014/main" id="{A02306B2-280A-553B-AC07-ECFF77739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5479" y="3619444"/>
            <a:ext cx="763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9" name="Line 83">
            <a:extLst>
              <a:ext uri="{FF2B5EF4-FFF2-40B4-BE49-F238E27FC236}">
                <a16:creationId xmlns:a16="http://schemas.microsoft.com/office/drawing/2014/main" id="{2D5B5CA1-11F1-071C-3FBD-B706376A9F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3721" y="3263819"/>
            <a:ext cx="1016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AutoShape 59">
            <a:extLst>
              <a:ext uri="{FF2B5EF4-FFF2-40B4-BE49-F238E27FC236}">
                <a16:creationId xmlns:a16="http://schemas.microsoft.com/office/drawing/2014/main" id="{312C423F-589D-6345-F01D-8DA8FC43E72B}"/>
              </a:ext>
            </a:extLst>
          </p:cNvPr>
          <p:cNvSpPr>
            <a:spLocks/>
          </p:cNvSpPr>
          <p:nvPr/>
        </p:nvSpPr>
        <p:spPr bwMode="auto">
          <a:xfrm rot="16200000">
            <a:off x="2635938" y="2221090"/>
            <a:ext cx="190499" cy="992839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vi-VN"/>
          </a:p>
        </p:txBody>
      </p:sp>
      <p:sp>
        <p:nvSpPr>
          <p:cNvPr id="23" name="Line 57">
            <a:extLst>
              <a:ext uri="{FF2B5EF4-FFF2-40B4-BE49-F238E27FC236}">
                <a16:creationId xmlns:a16="http://schemas.microsoft.com/office/drawing/2014/main" id="{D768FBA0-4A5E-6C03-C44E-DC7E2D7DDA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5528" y="3259416"/>
            <a:ext cx="1016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83">
            <a:extLst>
              <a:ext uri="{FF2B5EF4-FFF2-40B4-BE49-F238E27FC236}">
                <a16:creationId xmlns:a16="http://schemas.microsoft.com/office/drawing/2014/main" id="{AE059148-FE83-9D38-DEC4-198650D62CA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8425" y="3266090"/>
            <a:ext cx="1016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83">
            <a:extLst>
              <a:ext uri="{FF2B5EF4-FFF2-40B4-BE49-F238E27FC236}">
                <a16:creationId xmlns:a16="http://schemas.microsoft.com/office/drawing/2014/main" id="{CF53DB74-565A-0ABF-0F50-FAFBEB1D4A7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4112" y="3277466"/>
            <a:ext cx="1016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09540D1-240A-6CF0-1233-76BBB285791F}"/>
              </a:ext>
            </a:extLst>
          </p:cNvPr>
          <p:cNvGrpSpPr/>
          <p:nvPr/>
        </p:nvGrpSpPr>
        <p:grpSpPr>
          <a:xfrm>
            <a:off x="821865" y="4098314"/>
            <a:ext cx="5879711" cy="2138972"/>
            <a:chOff x="698320" y="3558121"/>
            <a:chExt cx="5397680" cy="2351518"/>
          </a:xfrm>
        </p:grpSpPr>
        <p:sp>
          <p:nvSpPr>
            <p:cNvPr id="11" name="Hộp Văn bản 75">
              <a:extLst>
                <a:ext uri="{FF2B5EF4-FFF2-40B4-BE49-F238E27FC236}">
                  <a16:creationId xmlns:a16="http://schemas.microsoft.com/office/drawing/2014/main" id="{A940D78B-B1D2-3A1C-A4F4-E92D5032E519}"/>
                </a:ext>
              </a:extLst>
            </p:cNvPr>
            <p:cNvSpPr txBox="1"/>
            <p:nvPr/>
          </p:nvSpPr>
          <p:spPr>
            <a:xfrm>
              <a:off x="942255" y="3558121"/>
              <a:ext cx="2543387" cy="7269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nl-NL" sz="28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Tóm tắt:</a:t>
              </a:r>
              <a:endPara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Hộp Văn bản 75">
              <a:extLst>
                <a:ext uri="{FF2B5EF4-FFF2-40B4-BE49-F238E27FC236}">
                  <a16:creationId xmlns:a16="http://schemas.microsoft.com/office/drawing/2014/main" id="{73230353-3D3A-26E9-5ADA-9638D3CD7AB8}"/>
                </a:ext>
              </a:extLst>
            </p:cNvPr>
            <p:cNvSpPr txBox="1"/>
            <p:nvPr/>
          </p:nvSpPr>
          <p:spPr>
            <a:xfrm>
              <a:off x="698320" y="4155478"/>
              <a:ext cx="3565566" cy="6375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nl-NL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Bình nhỏ: 2</a:t>
              </a:r>
              <a:r>
                <a:rPr lang="nl-NL" sz="2400" b="1" i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</a:t>
              </a:r>
              <a:r>
                <a:rPr lang="vi-VN" sz="2400" b="1" i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nước</a:t>
              </a:r>
              <a:r>
                <a:rPr lang="nl-NL" sz="2400" b="1" i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Hộp Văn bản 75">
              <a:extLst>
                <a:ext uri="{FF2B5EF4-FFF2-40B4-BE49-F238E27FC236}">
                  <a16:creationId xmlns:a16="http://schemas.microsoft.com/office/drawing/2014/main" id="{3909D579-6B2D-D923-14DB-7007BB2010EC}"/>
                </a:ext>
              </a:extLst>
            </p:cNvPr>
            <p:cNvSpPr txBox="1"/>
            <p:nvPr/>
          </p:nvSpPr>
          <p:spPr>
            <a:xfrm>
              <a:off x="698320" y="4659473"/>
              <a:ext cx="5397680" cy="6375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nl-NL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Bình to: </a:t>
              </a:r>
              <a:r>
                <a:rPr lang="nl-NL" sz="2400" b="1" i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gấp 5 lần </a:t>
              </a:r>
              <a:r>
                <a:rPr lang="nl-NL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bình nhỏ</a:t>
              </a:r>
              <a:endPara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Hộp Văn bản 75">
              <a:extLst>
                <a:ext uri="{FF2B5EF4-FFF2-40B4-BE49-F238E27FC236}">
                  <a16:creationId xmlns:a16="http://schemas.microsoft.com/office/drawing/2014/main" id="{33E176F9-26AB-F4A7-AD9F-C06C0BE98D5A}"/>
                </a:ext>
              </a:extLst>
            </p:cNvPr>
            <p:cNvSpPr txBox="1"/>
            <p:nvPr/>
          </p:nvSpPr>
          <p:spPr>
            <a:xfrm>
              <a:off x="700013" y="5272042"/>
              <a:ext cx="5081914" cy="6375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nl-NL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Bình to: .... </a:t>
              </a:r>
              <a:r>
                <a:rPr lang="vi-VN" sz="2400" b="1" i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 </a:t>
              </a:r>
              <a:r>
                <a:rPr lang="vi-V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nước</a:t>
              </a:r>
              <a:r>
                <a:rPr lang="vi-VN" sz="2400" b="1" i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27AE3664-637E-76CD-599A-4FA14F7DCB1A}"/>
              </a:ext>
            </a:extLst>
          </p:cNvPr>
          <p:cNvSpPr/>
          <p:nvPr/>
        </p:nvSpPr>
        <p:spPr>
          <a:xfrm>
            <a:off x="493594" y="4151726"/>
            <a:ext cx="7108209" cy="2353835"/>
          </a:xfrm>
          <a:prstGeom prst="foldedCorner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4A682138-5ACD-F843-6478-1B1B9897F1CB}"/>
              </a:ext>
            </a:extLst>
          </p:cNvPr>
          <p:cNvSpPr/>
          <p:nvPr/>
        </p:nvSpPr>
        <p:spPr>
          <a:xfrm>
            <a:off x="476532" y="1744478"/>
            <a:ext cx="7125271" cy="2326379"/>
          </a:xfrm>
          <a:prstGeom prst="foldedCorner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4497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/>
      <p:bldP spid="13" grpId="0" animBg="1"/>
      <p:bldP spid="14" grpId="0" animBg="1"/>
      <p:bldP spid="15" grpId="0" animBg="1"/>
      <p:bldP spid="16" grpId="0"/>
      <p:bldP spid="19" grpId="0" animBg="1"/>
      <p:bldP spid="21" grpId="0" animBg="1"/>
      <p:bldP spid="23" grpId="0" animBg="1"/>
      <p:bldP spid="24" grpId="0" animBg="1"/>
      <p:bldP spid="25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1137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262942" y="0"/>
            <a:ext cx="11915410" cy="6611261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240841-CCC4-45A7-AD42-F2AD521A5B14}"/>
              </a:ext>
            </a:extLst>
          </p:cNvPr>
          <p:cNvSpPr txBox="1"/>
          <p:nvPr/>
        </p:nvSpPr>
        <p:spPr>
          <a:xfrm>
            <a:off x="1557208" y="69606"/>
            <a:ext cx="9488401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nl-NL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 rót nước mơ vào hai chiếc bình. Bình nhỏ có 2</a:t>
            </a:r>
            <a:r>
              <a:rPr lang="nl-NL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nl-NL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 mơ, bình to có số lít nước mơ gấp 5 lần bình nhỏ. Hỏi bình to có bao nhiêu lít nước mơ?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Hộp Văn bản 75">
            <a:extLst>
              <a:ext uri="{FF2B5EF4-FFF2-40B4-BE49-F238E27FC236}">
                <a16:creationId xmlns:a16="http://schemas.microsoft.com/office/drawing/2014/main" id="{15747A22-E004-4E2E-B4A1-A08F6AD2977C}"/>
              </a:ext>
            </a:extLst>
          </p:cNvPr>
          <p:cNvSpPr txBox="1"/>
          <p:nvPr/>
        </p:nvSpPr>
        <p:spPr>
          <a:xfrm>
            <a:off x="1077605" y="1744478"/>
            <a:ext cx="2543387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Tóm tắt:</a:t>
            </a:r>
            <a:endParaRPr lang="en-US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Hộp Văn bản 75">
            <a:extLst>
              <a:ext uri="{FF2B5EF4-FFF2-40B4-BE49-F238E27FC236}">
                <a16:creationId xmlns:a16="http://schemas.microsoft.com/office/drawing/2014/main" id="{3B11DF89-D62F-4DA9-9F2E-9CFD9933C47F}"/>
              </a:ext>
            </a:extLst>
          </p:cNvPr>
          <p:cNvSpPr txBox="1"/>
          <p:nvPr/>
        </p:nvSpPr>
        <p:spPr>
          <a:xfrm>
            <a:off x="526381" y="2417383"/>
            <a:ext cx="1936884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 nhỏ:</a:t>
            </a:r>
            <a:endParaRPr lang="en-US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Hộp Văn bản 75">
            <a:extLst>
              <a:ext uri="{FF2B5EF4-FFF2-40B4-BE49-F238E27FC236}">
                <a16:creationId xmlns:a16="http://schemas.microsoft.com/office/drawing/2014/main" id="{ED87174B-0AD7-4B44-9062-04664B616D5F}"/>
              </a:ext>
            </a:extLst>
          </p:cNvPr>
          <p:cNvSpPr txBox="1"/>
          <p:nvPr/>
        </p:nvSpPr>
        <p:spPr>
          <a:xfrm>
            <a:off x="532650" y="2845430"/>
            <a:ext cx="1722036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 to: </a:t>
            </a:r>
            <a:endParaRPr lang="en-US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54700D-E036-2325-251C-48F9F2EBC0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677"/>
          <a:stretch/>
        </p:blipFill>
        <p:spPr>
          <a:xfrm>
            <a:off x="579449" y="62494"/>
            <a:ext cx="853567" cy="740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Line 31">
            <a:extLst>
              <a:ext uri="{FF2B5EF4-FFF2-40B4-BE49-F238E27FC236}">
                <a16:creationId xmlns:a16="http://schemas.microsoft.com/office/drawing/2014/main" id="{59FE9123-6B4D-B8FC-3042-A848250CF263}"/>
              </a:ext>
            </a:extLst>
          </p:cNvPr>
          <p:cNvSpPr>
            <a:spLocks noChangeShapeType="1"/>
          </p:cNvSpPr>
          <p:nvPr/>
        </p:nvSpPr>
        <p:spPr bwMode="auto">
          <a:xfrm>
            <a:off x="8368285" y="538887"/>
            <a:ext cx="15658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31">
            <a:extLst>
              <a:ext uri="{FF2B5EF4-FFF2-40B4-BE49-F238E27FC236}">
                <a16:creationId xmlns:a16="http://schemas.microsoft.com/office/drawing/2014/main" id="{0EE951D7-A14B-20B2-CFCE-929B070692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78519" y="499795"/>
            <a:ext cx="36709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31">
            <a:extLst>
              <a:ext uri="{FF2B5EF4-FFF2-40B4-BE49-F238E27FC236}">
                <a16:creationId xmlns:a16="http://schemas.microsoft.com/office/drawing/2014/main" id="{B6320B11-9B55-2CC0-39CF-E6799F71B0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6334" y="966353"/>
            <a:ext cx="110378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31">
            <a:extLst>
              <a:ext uri="{FF2B5EF4-FFF2-40B4-BE49-F238E27FC236}">
                <a16:creationId xmlns:a16="http://schemas.microsoft.com/office/drawing/2014/main" id="{A6E2EADE-CE9C-B40E-EF37-D4949703FBBE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7801" y="980001"/>
            <a:ext cx="309669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31">
            <a:extLst>
              <a:ext uri="{FF2B5EF4-FFF2-40B4-BE49-F238E27FC236}">
                <a16:creationId xmlns:a16="http://schemas.microsoft.com/office/drawing/2014/main" id="{63A8676B-D5FE-A76C-59EE-A03B7713F6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6202" y="1471452"/>
            <a:ext cx="110378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31">
            <a:extLst>
              <a:ext uri="{FF2B5EF4-FFF2-40B4-BE49-F238E27FC236}">
                <a16:creationId xmlns:a16="http://schemas.microsoft.com/office/drawing/2014/main" id="{38297648-8F7F-A0A4-5449-7B924418638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4603" y="1471452"/>
            <a:ext cx="362826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53">
            <a:extLst>
              <a:ext uri="{FF2B5EF4-FFF2-40B4-BE49-F238E27FC236}">
                <a16:creationId xmlns:a16="http://schemas.microsoft.com/office/drawing/2014/main" id="{3F834529-5694-714A-02C2-691989F64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143" y="2216734"/>
            <a:ext cx="682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3" name="Line 54">
            <a:extLst>
              <a:ext uri="{FF2B5EF4-FFF2-40B4-BE49-F238E27FC236}">
                <a16:creationId xmlns:a16="http://schemas.microsoft.com/office/drawing/2014/main" id="{6B4DAE94-0AAF-AAE6-40D9-D993CE5F887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3760" y="2840050"/>
            <a:ext cx="1016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57">
            <a:extLst>
              <a:ext uri="{FF2B5EF4-FFF2-40B4-BE49-F238E27FC236}">
                <a16:creationId xmlns:a16="http://schemas.microsoft.com/office/drawing/2014/main" id="{80364497-E8FF-0DD7-AA4D-7B68ABA518F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3528" y="3257144"/>
            <a:ext cx="1016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AutoShape 59">
            <a:extLst>
              <a:ext uri="{FF2B5EF4-FFF2-40B4-BE49-F238E27FC236}">
                <a16:creationId xmlns:a16="http://schemas.microsoft.com/office/drawing/2014/main" id="{2B70ED4E-94F8-B3F2-4429-7BA3438C423C}"/>
              </a:ext>
            </a:extLst>
          </p:cNvPr>
          <p:cNvSpPr>
            <a:spLocks/>
          </p:cNvSpPr>
          <p:nvPr/>
        </p:nvSpPr>
        <p:spPr bwMode="auto">
          <a:xfrm rot="5400000">
            <a:off x="4545007" y="887987"/>
            <a:ext cx="381000" cy="5081914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vi-VN"/>
          </a:p>
        </p:txBody>
      </p:sp>
      <p:sp>
        <p:nvSpPr>
          <p:cNvPr id="16" name="Text Box 60">
            <a:extLst>
              <a:ext uri="{FF2B5EF4-FFF2-40B4-BE49-F238E27FC236}">
                <a16:creationId xmlns:a16="http://schemas.microsoft.com/office/drawing/2014/main" id="{A02306B2-280A-553B-AC07-ECFF77739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5479" y="3619444"/>
            <a:ext cx="763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9" name="Line 83">
            <a:extLst>
              <a:ext uri="{FF2B5EF4-FFF2-40B4-BE49-F238E27FC236}">
                <a16:creationId xmlns:a16="http://schemas.microsoft.com/office/drawing/2014/main" id="{2D5B5CA1-11F1-071C-3FBD-B706376A9F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3721" y="3263819"/>
            <a:ext cx="1016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AutoShape 59">
            <a:extLst>
              <a:ext uri="{FF2B5EF4-FFF2-40B4-BE49-F238E27FC236}">
                <a16:creationId xmlns:a16="http://schemas.microsoft.com/office/drawing/2014/main" id="{312C423F-589D-6345-F01D-8DA8FC43E72B}"/>
              </a:ext>
            </a:extLst>
          </p:cNvPr>
          <p:cNvSpPr>
            <a:spLocks/>
          </p:cNvSpPr>
          <p:nvPr/>
        </p:nvSpPr>
        <p:spPr bwMode="auto">
          <a:xfrm rot="16200000">
            <a:off x="2635938" y="2221090"/>
            <a:ext cx="190499" cy="992839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vi-VN"/>
          </a:p>
        </p:txBody>
      </p:sp>
      <p:sp>
        <p:nvSpPr>
          <p:cNvPr id="23" name="Line 57">
            <a:extLst>
              <a:ext uri="{FF2B5EF4-FFF2-40B4-BE49-F238E27FC236}">
                <a16:creationId xmlns:a16="http://schemas.microsoft.com/office/drawing/2014/main" id="{D768FBA0-4A5E-6C03-C44E-DC7E2D7DDA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5528" y="3259416"/>
            <a:ext cx="1016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83">
            <a:extLst>
              <a:ext uri="{FF2B5EF4-FFF2-40B4-BE49-F238E27FC236}">
                <a16:creationId xmlns:a16="http://schemas.microsoft.com/office/drawing/2014/main" id="{AE059148-FE83-9D38-DEC4-198650D62CA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8425" y="3266090"/>
            <a:ext cx="1016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83">
            <a:extLst>
              <a:ext uri="{FF2B5EF4-FFF2-40B4-BE49-F238E27FC236}">
                <a16:creationId xmlns:a16="http://schemas.microsoft.com/office/drawing/2014/main" id="{CF53DB74-565A-0ABF-0F50-FAFBEB1D4A7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4112" y="3263818"/>
            <a:ext cx="1016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2E07590-3C42-54C8-EEE4-6624F9459F7D}"/>
              </a:ext>
            </a:extLst>
          </p:cNvPr>
          <p:cNvGrpSpPr/>
          <p:nvPr/>
        </p:nvGrpSpPr>
        <p:grpSpPr>
          <a:xfrm>
            <a:off x="3926631" y="4108815"/>
            <a:ext cx="6323214" cy="2249861"/>
            <a:chOff x="5970389" y="2203327"/>
            <a:chExt cx="6323214" cy="2249861"/>
          </a:xfrm>
        </p:grpSpPr>
        <p:sp>
          <p:nvSpPr>
            <p:cNvPr id="28" name="Hộp Văn bản 75">
              <a:extLst>
                <a:ext uri="{FF2B5EF4-FFF2-40B4-BE49-F238E27FC236}">
                  <a16:creationId xmlns:a16="http://schemas.microsoft.com/office/drawing/2014/main" id="{4C3C9468-1C8E-F34D-395A-B8D71F85549D}"/>
                </a:ext>
              </a:extLst>
            </p:cNvPr>
            <p:cNvSpPr txBox="1"/>
            <p:nvPr/>
          </p:nvSpPr>
          <p:spPr>
            <a:xfrm>
              <a:off x="7238268" y="2203327"/>
              <a:ext cx="2543387" cy="6612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nl-NL" sz="28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 giải</a:t>
              </a:r>
              <a:endPara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Hộp Văn bản 75">
              <a:extLst>
                <a:ext uri="{FF2B5EF4-FFF2-40B4-BE49-F238E27FC236}">
                  <a16:creationId xmlns:a16="http://schemas.microsoft.com/office/drawing/2014/main" id="{1F220BDB-B699-CE7B-A7C2-4D2CBE6E245E}"/>
                </a:ext>
              </a:extLst>
            </p:cNvPr>
            <p:cNvSpPr txBox="1"/>
            <p:nvPr/>
          </p:nvSpPr>
          <p:spPr>
            <a:xfrm>
              <a:off x="5970389" y="2779175"/>
              <a:ext cx="5204438" cy="6612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Bình to có số lít nước mơ là:</a:t>
              </a:r>
            </a:p>
          </p:txBody>
        </p:sp>
        <p:sp>
          <p:nvSpPr>
            <p:cNvPr id="33" name="Hộp Văn bản 75">
              <a:extLst>
                <a:ext uri="{FF2B5EF4-FFF2-40B4-BE49-F238E27FC236}">
                  <a16:creationId xmlns:a16="http://schemas.microsoft.com/office/drawing/2014/main" id="{16F2158D-4192-36AF-9A68-8F557892B831}"/>
                </a:ext>
              </a:extLst>
            </p:cNvPr>
            <p:cNvSpPr txBox="1"/>
            <p:nvPr/>
          </p:nvSpPr>
          <p:spPr>
            <a:xfrm>
              <a:off x="6486351" y="3324450"/>
              <a:ext cx="4472608" cy="6695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×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=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 ( </a:t>
              </a:r>
              <a:r>
                <a:rPr lang="vi-VN" sz="2800" b="1" i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 </a:t>
              </a:r>
              <a:r>
                <a: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34" name="Hộp Văn bản 75">
              <a:extLst>
                <a:ext uri="{FF2B5EF4-FFF2-40B4-BE49-F238E27FC236}">
                  <a16:creationId xmlns:a16="http://schemas.microsoft.com/office/drawing/2014/main" id="{A15E0B12-F55F-D0C2-8A41-C67D1C75CEE7}"/>
                </a:ext>
              </a:extLst>
            </p:cNvPr>
            <p:cNvSpPr txBox="1"/>
            <p:nvPr/>
          </p:nvSpPr>
          <p:spPr>
            <a:xfrm>
              <a:off x="7820995" y="3791981"/>
              <a:ext cx="4472608" cy="6612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 số: 10 </a:t>
              </a:r>
              <a:r>
                <a:rPr lang="vi-VN" sz="2800" b="1" i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 </a:t>
              </a:r>
              <a:r>
                <a: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nước mơ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2078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ED8BA2-D135-428B-588C-A913A4277E32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73B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28" name="Picture 4" descr="🌈 Rainbow - Royalty-Free GIF - Animated Sticker - Free PNG - Animated Ic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65" y="-816040"/>
            <a:ext cx="508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9248"/>
            <a:ext cx="11247331" cy="5428753"/>
          </a:xfrm>
          <a:prstGeom prst="rect">
            <a:avLst/>
          </a:prstGeom>
        </p:spPr>
      </p:pic>
      <p:pic>
        <p:nvPicPr>
          <p:cNvPr id="1026" name="Picture 2" descr="Pin by Julia Yuen on Animados in 2021 | Cute gif, Cartoon clip art,  Animated emoticon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229" y="-91475"/>
            <a:ext cx="2468379" cy="246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730" y="654500"/>
            <a:ext cx="5205845" cy="29282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15874B-6F69-44F2-AEF9-39AD062883EA}"/>
              </a:ext>
            </a:extLst>
          </p:cNvPr>
          <p:cNvSpPr txBox="1"/>
          <p:nvPr/>
        </p:nvSpPr>
        <p:spPr>
          <a:xfrm>
            <a:off x="3493566" y="3267975"/>
            <a:ext cx="5142433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8800" b="1" dirty="0" err="1">
                <a:solidFill>
                  <a:srgbClr val="EB4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8800" b="1" dirty="0">
                <a:solidFill>
                  <a:srgbClr val="EB4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b="1" dirty="0" err="1">
                <a:solidFill>
                  <a:srgbClr val="EB4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vi-VN" sz="8800" b="1" dirty="0">
              <a:solidFill>
                <a:srgbClr val="EB4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96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29 -0.13518 L 5E-6 -2.96296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3" y="694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698 -0.12531 L -1.11111E-6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58" y="6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531628" y="335811"/>
            <a:ext cx="10951536" cy="6352068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1" name="Hình ảnh 3">
            <a:extLst>
              <a:ext uri="{FF2B5EF4-FFF2-40B4-BE49-F238E27FC236}">
                <a16:creationId xmlns:a16="http://schemas.microsoft.com/office/drawing/2014/main" id="{F3598756-449E-4A2C-9113-CCD9C1CF1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787" y="2761043"/>
            <a:ext cx="9671218" cy="3568630"/>
          </a:xfrm>
          <a:prstGeom prst="rect">
            <a:avLst/>
          </a:prstGeom>
        </p:spPr>
      </p:pic>
      <p:sp>
        <p:nvSpPr>
          <p:cNvPr id="12" name="Hộp Văn bản 4">
            <a:extLst>
              <a:ext uri="{FF2B5EF4-FFF2-40B4-BE49-F238E27FC236}">
                <a16:creationId xmlns:a16="http://schemas.microsoft.com/office/drawing/2014/main" id="{37AC4FBE-0ADA-4A75-BC95-C8C16A768044}"/>
              </a:ext>
            </a:extLst>
          </p:cNvPr>
          <p:cNvSpPr txBox="1"/>
          <p:nvPr/>
        </p:nvSpPr>
        <p:spPr>
          <a:xfrm>
            <a:off x="1196406" y="488374"/>
            <a:ext cx="99851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F2C9B3E8-E03E-4312-AB55-4D25535257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94760" y="460520"/>
            <a:ext cx="717130" cy="71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63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531628" y="335811"/>
            <a:ext cx="10951536" cy="6352068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sp>
        <p:nvSpPr>
          <p:cNvPr id="19" name="Google Shape;4035;p55">
            <a:extLst>
              <a:ext uri="{FF2B5EF4-FFF2-40B4-BE49-F238E27FC236}">
                <a16:creationId xmlns:a16="http://schemas.microsoft.com/office/drawing/2014/main" id="{A88222B0-620F-413C-BB19-B0220C91C053}"/>
              </a:ext>
            </a:extLst>
          </p:cNvPr>
          <p:cNvSpPr/>
          <p:nvPr/>
        </p:nvSpPr>
        <p:spPr>
          <a:xfrm rot="5400000">
            <a:off x="4337885" y="-1307541"/>
            <a:ext cx="3573229" cy="9636971"/>
          </a:xfrm>
          <a:custGeom>
            <a:avLst/>
            <a:gdLst/>
            <a:ahLst/>
            <a:cxnLst/>
            <a:rect l="l" t="t" r="r" b="b"/>
            <a:pathLst>
              <a:path w="8555" h="24096" extrusionOk="0">
                <a:moveTo>
                  <a:pt x="6334" y="1"/>
                </a:moveTo>
                <a:cubicBezTo>
                  <a:pt x="6162" y="19"/>
                  <a:pt x="5994" y="37"/>
                  <a:pt x="5823" y="37"/>
                </a:cubicBezTo>
                <a:cubicBezTo>
                  <a:pt x="5334" y="60"/>
                  <a:pt x="4823" y="60"/>
                  <a:pt x="4316" y="60"/>
                </a:cubicBezTo>
                <a:cubicBezTo>
                  <a:pt x="3751" y="78"/>
                  <a:pt x="3203" y="173"/>
                  <a:pt x="2638" y="245"/>
                </a:cubicBezTo>
                <a:cubicBezTo>
                  <a:pt x="2317" y="304"/>
                  <a:pt x="1995" y="417"/>
                  <a:pt x="1674" y="512"/>
                </a:cubicBezTo>
                <a:cubicBezTo>
                  <a:pt x="1299" y="643"/>
                  <a:pt x="978" y="851"/>
                  <a:pt x="751" y="1191"/>
                </a:cubicBezTo>
                <a:cubicBezTo>
                  <a:pt x="715" y="1245"/>
                  <a:pt x="656" y="1304"/>
                  <a:pt x="620" y="1358"/>
                </a:cubicBezTo>
                <a:cubicBezTo>
                  <a:pt x="453" y="1566"/>
                  <a:pt x="317" y="1810"/>
                  <a:pt x="263" y="2073"/>
                </a:cubicBezTo>
                <a:cubicBezTo>
                  <a:pt x="168" y="2394"/>
                  <a:pt x="168" y="2733"/>
                  <a:pt x="132" y="3054"/>
                </a:cubicBezTo>
                <a:cubicBezTo>
                  <a:pt x="114" y="3358"/>
                  <a:pt x="91" y="3656"/>
                  <a:pt x="73" y="3977"/>
                </a:cubicBezTo>
                <a:cubicBezTo>
                  <a:pt x="37" y="4470"/>
                  <a:pt x="19" y="4977"/>
                  <a:pt x="19" y="5488"/>
                </a:cubicBezTo>
                <a:cubicBezTo>
                  <a:pt x="0" y="6579"/>
                  <a:pt x="0" y="7691"/>
                  <a:pt x="19" y="8804"/>
                </a:cubicBezTo>
                <a:cubicBezTo>
                  <a:pt x="55" y="10012"/>
                  <a:pt x="19" y="11233"/>
                  <a:pt x="91" y="12459"/>
                </a:cubicBezTo>
                <a:cubicBezTo>
                  <a:pt x="132" y="13382"/>
                  <a:pt x="91" y="14310"/>
                  <a:pt x="91" y="15232"/>
                </a:cubicBezTo>
                <a:cubicBezTo>
                  <a:pt x="91" y="16436"/>
                  <a:pt x="114" y="17662"/>
                  <a:pt x="91" y="18870"/>
                </a:cubicBezTo>
                <a:cubicBezTo>
                  <a:pt x="91" y="19191"/>
                  <a:pt x="114" y="19512"/>
                  <a:pt x="150" y="19811"/>
                </a:cubicBezTo>
                <a:cubicBezTo>
                  <a:pt x="168" y="20209"/>
                  <a:pt x="245" y="20602"/>
                  <a:pt x="227" y="21018"/>
                </a:cubicBezTo>
                <a:cubicBezTo>
                  <a:pt x="227" y="21095"/>
                  <a:pt x="227" y="21186"/>
                  <a:pt x="245" y="21263"/>
                </a:cubicBezTo>
                <a:cubicBezTo>
                  <a:pt x="299" y="21751"/>
                  <a:pt x="358" y="22226"/>
                  <a:pt x="358" y="22715"/>
                </a:cubicBezTo>
                <a:cubicBezTo>
                  <a:pt x="358" y="22769"/>
                  <a:pt x="358" y="22828"/>
                  <a:pt x="376" y="22864"/>
                </a:cubicBezTo>
                <a:cubicBezTo>
                  <a:pt x="453" y="23036"/>
                  <a:pt x="507" y="23203"/>
                  <a:pt x="543" y="23375"/>
                </a:cubicBezTo>
                <a:cubicBezTo>
                  <a:pt x="566" y="23448"/>
                  <a:pt x="584" y="23506"/>
                  <a:pt x="638" y="23561"/>
                </a:cubicBezTo>
                <a:cubicBezTo>
                  <a:pt x="865" y="23787"/>
                  <a:pt x="1131" y="23941"/>
                  <a:pt x="1448" y="23995"/>
                </a:cubicBezTo>
                <a:cubicBezTo>
                  <a:pt x="1828" y="24054"/>
                  <a:pt x="2185" y="24072"/>
                  <a:pt x="2561" y="24072"/>
                </a:cubicBezTo>
                <a:lnTo>
                  <a:pt x="3334" y="24072"/>
                </a:lnTo>
                <a:cubicBezTo>
                  <a:pt x="3439" y="24072"/>
                  <a:pt x="3533" y="24095"/>
                  <a:pt x="3624" y="24095"/>
                </a:cubicBezTo>
                <a:cubicBezTo>
                  <a:pt x="3647" y="24095"/>
                  <a:pt x="3669" y="24094"/>
                  <a:pt x="3692" y="24090"/>
                </a:cubicBezTo>
                <a:cubicBezTo>
                  <a:pt x="4108" y="24036"/>
                  <a:pt x="4524" y="24013"/>
                  <a:pt x="4936" y="23995"/>
                </a:cubicBezTo>
                <a:cubicBezTo>
                  <a:pt x="5067" y="23995"/>
                  <a:pt x="5203" y="23977"/>
                  <a:pt x="5334" y="23959"/>
                </a:cubicBezTo>
                <a:cubicBezTo>
                  <a:pt x="5709" y="23900"/>
                  <a:pt x="6067" y="23864"/>
                  <a:pt x="6447" y="23846"/>
                </a:cubicBezTo>
                <a:cubicBezTo>
                  <a:pt x="6578" y="23828"/>
                  <a:pt x="6727" y="23828"/>
                  <a:pt x="6859" y="23751"/>
                </a:cubicBezTo>
                <a:cubicBezTo>
                  <a:pt x="7162" y="23601"/>
                  <a:pt x="7424" y="23393"/>
                  <a:pt x="7650" y="23131"/>
                </a:cubicBezTo>
                <a:cubicBezTo>
                  <a:pt x="7781" y="23018"/>
                  <a:pt x="7840" y="22864"/>
                  <a:pt x="7840" y="22697"/>
                </a:cubicBezTo>
                <a:lnTo>
                  <a:pt x="7840" y="22471"/>
                </a:lnTo>
                <a:cubicBezTo>
                  <a:pt x="7876" y="22149"/>
                  <a:pt x="7894" y="21810"/>
                  <a:pt x="7917" y="21489"/>
                </a:cubicBezTo>
                <a:cubicBezTo>
                  <a:pt x="7953" y="21018"/>
                  <a:pt x="7989" y="20530"/>
                  <a:pt x="7971" y="20037"/>
                </a:cubicBezTo>
                <a:cubicBezTo>
                  <a:pt x="7953" y="19869"/>
                  <a:pt x="7953" y="19697"/>
                  <a:pt x="7953" y="19530"/>
                </a:cubicBezTo>
                <a:cubicBezTo>
                  <a:pt x="7989" y="19263"/>
                  <a:pt x="7971" y="19001"/>
                  <a:pt x="7989" y="18738"/>
                </a:cubicBezTo>
                <a:cubicBezTo>
                  <a:pt x="8030" y="18286"/>
                  <a:pt x="8030" y="17834"/>
                  <a:pt x="8084" y="17381"/>
                </a:cubicBezTo>
                <a:cubicBezTo>
                  <a:pt x="8121" y="17060"/>
                  <a:pt x="8161" y="16757"/>
                  <a:pt x="8179" y="16436"/>
                </a:cubicBezTo>
                <a:cubicBezTo>
                  <a:pt x="8198" y="16305"/>
                  <a:pt x="8216" y="16173"/>
                  <a:pt x="8143" y="16042"/>
                </a:cubicBezTo>
                <a:cubicBezTo>
                  <a:pt x="8121" y="16006"/>
                  <a:pt x="8143" y="15983"/>
                  <a:pt x="8161" y="15947"/>
                </a:cubicBezTo>
                <a:cubicBezTo>
                  <a:pt x="8234" y="15834"/>
                  <a:pt x="8256" y="15703"/>
                  <a:pt x="8256" y="15572"/>
                </a:cubicBezTo>
                <a:cubicBezTo>
                  <a:pt x="8256" y="15251"/>
                  <a:pt x="8274" y="14929"/>
                  <a:pt x="8293" y="14608"/>
                </a:cubicBezTo>
                <a:cubicBezTo>
                  <a:pt x="8311" y="14477"/>
                  <a:pt x="8311" y="14328"/>
                  <a:pt x="8329" y="14197"/>
                </a:cubicBezTo>
                <a:cubicBezTo>
                  <a:pt x="8388" y="13798"/>
                  <a:pt x="8424" y="13382"/>
                  <a:pt x="8442" y="12989"/>
                </a:cubicBezTo>
                <a:cubicBezTo>
                  <a:pt x="8442" y="12591"/>
                  <a:pt x="8483" y="12197"/>
                  <a:pt x="8483" y="11799"/>
                </a:cubicBezTo>
                <a:lnTo>
                  <a:pt x="8483" y="11632"/>
                </a:lnTo>
                <a:cubicBezTo>
                  <a:pt x="8519" y="11310"/>
                  <a:pt x="8519" y="11007"/>
                  <a:pt x="8537" y="10691"/>
                </a:cubicBezTo>
                <a:cubicBezTo>
                  <a:pt x="8555" y="10369"/>
                  <a:pt x="8537" y="10066"/>
                  <a:pt x="8537" y="9745"/>
                </a:cubicBezTo>
                <a:cubicBezTo>
                  <a:pt x="8555" y="9180"/>
                  <a:pt x="8501" y="8614"/>
                  <a:pt x="8483" y="8067"/>
                </a:cubicBezTo>
                <a:cubicBezTo>
                  <a:pt x="8483" y="7655"/>
                  <a:pt x="8460" y="7257"/>
                  <a:pt x="8442" y="6864"/>
                </a:cubicBezTo>
                <a:cubicBezTo>
                  <a:pt x="8424" y="6655"/>
                  <a:pt x="8424" y="6465"/>
                  <a:pt x="8406" y="6257"/>
                </a:cubicBezTo>
                <a:cubicBezTo>
                  <a:pt x="8369" y="5959"/>
                  <a:pt x="8388" y="5638"/>
                  <a:pt x="8388" y="5316"/>
                </a:cubicBezTo>
                <a:cubicBezTo>
                  <a:pt x="8406" y="4995"/>
                  <a:pt x="8460" y="4656"/>
                  <a:pt x="8442" y="4335"/>
                </a:cubicBezTo>
                <a:cubicBezTo>
                  <a:pt x="8442" y="4222"/>
                  <a:pt x="8442" y="4109"/>
                  <a:pt x="8460" y="3995"/>
                </a:cubicBezTo>
                <a:cubicBezTo>
                  <a:pt x="8483" y="3566"/>
                  <a:pt x="8501" y="3131"/>
                  <a:pt x="8519" y="2697"/>
                </a:cubicBezTo>
                <a:cubicBezTo>
                  <a:pt x="8519" y="2584"/>
                  <a:pt x="8501" y="2471"/>
                  <a:pt x="8519" y="2340"/>
                </a:cubicBezTo>
                <a:cubicBezTo>
                  <a:pt x="8555" y="2186"/>
                  <a:pt x="8519" y="2055"/>
                  <a:pt x="8501" y="1905"/>
                </a:cubicBezTo>
                <a:cubicBezTo>
                  <a:pt x="8483" y="1810"/>
                  <a:pt x="8460" y="1715"/>
                  <a:pt x="8442" y="1620"/>
                </a:cubicBezTo>
                <a:cubicBezTo>
                  <a:pt x="8442" y="1304"/>
                  <a:pt x="8347" y="1001"/>
                  <a:pt x="8216" y="716"/>
                </a:cubicBezTo>
                <a:cubicBezTo>
                  <a:pt x="8121" y="490"/>
                  <a:pt x="7953" y="376"/>
                  <a:pt x="7763" y="263"/>
                </a:cubicBezTo>
                <a:cubicBezTo>
                  <a:pt x="7578" y="173"/>
                  <a:pt x="7370" y="114"/>
                  <a:pt x="7162" y="96"/>
                </a:cubicBezTo>
                <a:cubicBezTo>
                  <a:pt x="6899" y="60"/>
                  <a:pt x="6614" y="1"/>
                  <a:pt x="6334" y="1"/>
                </a:cubicBezTo>
                <a:close/>
              </a:path>
            </a:pathLst>
          </a:custGeom>
          <a:solidFill>
            <a:srgbClr val="FBF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Hộp Văn bản 9">
            <a:extLst>
              <a:ext uri="{FF2B5EF4-FFF2-40B4-BE49-F238E27FC236}">
                <a16:creationId xmlns:a16="http://schemas.microsoft.com/office/drawing/2014/main" id="{F49FA7A3-27CA-4B16-A068-AB93A7CF07D6}"/>
              </a:ext>
            </a:extLst>
          </p:cNvPr>
          <p:cNvSpPr txBox="1"/>
          <p:nvPr/>
        </p:nvSpPr>
        <p:spPr>
          <a:xfrm>
            <a:off x="2724294" y="2603164"/>
            <a:ext cx="6566203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  <a:buClr>
                <a:srgbClr val="000000"/>
              </a:buClr>
              <a:buFont typeface="Arial"/>
              <a:buNone/>
            </a:pPr>
            <a:r>
              <a:rPr lang="nl-NL" sz="3600" b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Số em đăng kí học môn thể thao khác là 16 em.</a:t>
            </a:r>
            <a:endParaRPr lang="en-US" sz="3600" b="1" kern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5317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4" r="25232"/>
          <a:stretch/>
        </p:blipFill>
        <p:spPr>
          <a:xfrm>
            <a:off x="496186" y="1020725"/>
            <a:ext cx="12163647" cy="4125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816" y="10871"/>
            <a:ext cx="12192000" cy="6858000"/>
          </a:xfrm>
          <a:prstGeom prst="rect">
            <a:avLst/>
          </a:prstGeom>
        </p:spPr>
      </p:pic>
      <p:pic>
        <p:nvPicPr>
          <p:cNvPr id="8194" name="Picture 2" descr="Coffee. Icedcoffee. Coffee Brewer | Hill&amp;#39;s Mixtape | Northern Irelan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835" y="597280"/>
            <a:ext cx="7855688" cy="373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8CD9F5B-65BA-4552-93E8-5CCCA6815F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8553" y="2171546"/>
            <a:ext cx="7114649" cy="201795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1639955" y="2670940"/>
            <a:ext cx="8912090" cy="2927553"/>
          </a:xfrm>
          <a:custGeom>
            <a:avLst/>
            <a:gdLst>
              <a:gd name="connsiteX0" fmla="*/ 123290 w 6667928"/>
              <a:gd name="connsiteY0" fmla="*/ 1438382 h 1921268"/>
              <a:gd name="connsiteX1" fmla="*/ 123290 w 6667928"/>
              <a:gd name="connsiteY1" fmla="*/ 1438382 h 1921268"/>
              <a:gd name="connsiteX2" fmla="*/ 92467 w 6667928"/>
              <a:gd name="connsiteY2" fmla="*/ 1273996 h 1921268"/>
              <a:gd name="connsiteX3" fmla="*/ 82193 w 6667928"/>
              <a:gd name="connsiteY3" fmla="*/ 1243173 h 1921268"/>
              <a:gd name="connsiteX4" fmla="*/ 41097 w 6667928"/>
              <a:gd name="connsiteY4" fmla="*/ 1160980 h 1921268"/>
              <a:gd name="connsiteX5" fmla="*/ 20548 w 6667928"/>
              <a:gd name="connsiteY5" fmla="*/ 1058238 h 1921268"/>
              <a:gd name="connsiteX6" fmla="*/ 10274 w 6667928"/>
              <a:gd name="connsiteY6" fmla="*/ 1027416 h 1921268"/>
              <a:gd name="connsiteX7" fmla="*/ 0 w 6667928"/>
              <a:gd name="connsiteY7" fmla="*/ 924674 h 1921268"/>
              <a:gd name="connsiteX8" fmla="*/ 10274 w 6667928"/>
              <a:gd name="connsiteY8" fmla="*/ 482886 h 1921268"/>
              <a:gd name="connsiteX9" fmla="*/ 20548 w 6667928"/>
              <a:gd name="connsiteY9" fmla="*/ 452063 h 1921268"/>
              <a:gd name="connsiteX10" fmla="*/ 71919 w 6667928"/>
              <a:gd name="connsiteY10" fmla="*/ 339047 h 1921268"/>
              <a:gd name="connsiteX11" fmla="*/ 123290 w 6667928"/>
              <a:gd name="connsiteY11" fmla="*/ 287677 h 1921268"/>
              <a:gd name="connsiteX12" fmla="*/ 143838 w 6667928"/>
              <a:gd name="connsiteY12" fmla="*/ 256854 h 1921268"/>
              <a:gd name="connsiteX13" fmla="*/ 236306 w 6667928"/>
              <a:gd name="connsiteY13" fmla="*/ 205483 h 1921268"/>
              <a:gd name="connsiteX14" fmla="*/ 277402 w 6667928"/>
              <a:gd name="connsiteY14" fmla="*/ 184935 h 1921268"/>
              <a:gd name="connsiteX15" fmla="*/ 308225 w 6667928"/>
              <a:gd name="connsiteY15" fmla="*/ 164387 h 1921268"/>
              <a:gd name="connsiteX16" fmla="*/ 369870 w 6667928"/>
              <a:gd name="connsiteY16" fmla="*/ 143838 h 1921268"/>
              <a:gd name="connsiteX17" fmla="*/ 400692 w 6667928"/>
              <a:gd name="connsiteY17" fmla="*/ 133564 h 1921268"/>
              <a:gd name="connsiteX18" fmla="*/ 431515 w 6667928"/>
              <a:gd name="connsiteY18" fmla="*/ 113016 h 1921268"/>
              <a:gd name="connsiteX19" fmla="*/ 513708 w 6667928"/>
              <a:gd name="connsiteY19" fmla="*/ 102742 h 1921268"/>
              <a:gd name="connsiteX20" fmla="*/ 801384 w 6667928"/>
              <a:gd name="connsiteY20" fmla="*/ 92468 h 1921268"/>
              <a:gd name="connsiteX21" fmla="*/ 1263721 w 6667928"/>
              <a:gd name="connsiteY21" fmla="*/ 82193 h 1921268"/>
              <a:gd name="connsiteX22" fmla="*/ 1479479 w 6667928"/>
              <a:gd name="connsiteY22" fmla="*/ 71919 h 1921268"/>
              <a:gd name="connsiteX23" fmla="*/ 1839074 w 6667928"/>
              <a:gd name="connsiteY23" fmla="*/ 51371 h 1921268"/>
              <a:gd name="connsiteX24" fmla="*/ 2876764 w 6667928"/>
              <a:gd name="connsiteY24" fmla="*/ 30823 h 1921268"/>
              <a:gd name="connsiteX25" fmla="*/ 3000054 w 6667928"/>
              <a:gd name="connsiteY25" fmla="*/ 20548 h 1921268"/>
              <a:gd name="connsiteX26" fmla="*/ 3811712 w 6667928"/>
              <a:gd name="connsiteY26" fmla="*/ 0 h 1921268"/>
              <a:gd name="connsiteX27" fmla="*/ 5373384 w 6667928"/>
              <a:gd name="connsiteY27" fmla="*/ 10274 h 1921268"/>
              <a:gd name="connsiteX28" fmla="*/ 5527497 w 6667928"/>
              <a:gd name="connsiteY28" fmla="*/ 20548 h 1921268"/>
              <a:gd name="connsiteX29" fmla="*/ 5568593 w 6667928"/>
              <a:gd name="connsiteY29" fmla="*/ 30823 h 1921268"/>
              <a:gd name="connsiteX30" fmla="*/ 5661061 w 6667928"/>
              <a:gd name="connsiteY30" fmla="*/ 61645 h 1921268"/>
              <a:gd name="connsiteX31" fmla="*/ 5691883 w 6667928"/>
              <a:gd name="connsiteY31" fmla="*/ 71919 h 1921268"/>
              <a:gd name="connsiteX32" fmla="*/ 5753528 w 6667928"/>
              <a:gd name="connsiteY32" fmla="*/ 82193 h 1921268"/>
              <a:gd name="connsiteX33" fmla="*/ 5845995 w 6667928"/>
              <a:gd name="connsiteY33" fmla="*/ 113016 h 1921268"/>
              <a:gd name="connsiteX34" fmla="*/ 5876818 w 6667928"/>
              <a:gd name="connsiteY34" fmla="*/ 123290 h 1921268"/>
              <a:gd name="connsiteX35" fmla="*/ 6041204 w 6667928"/>
              <a:gd name="connsiteY35" fmla="*/ 154113 h 1921268"/>
              <a:gd name="connsiteX36" fmla="*/ 6092575 w 6667928"/>
              <a:gd name="connsiteY36" fmla="*/ 174661 h 1921268"/>
              <a:gd name="connsiteX37" fmla="*/ 6174768 w 6667928"/>
              <a:gd name="connsiteY37" fmla="*/ 215757 h 1921268"/>
              <a:gd name="connsiteX38" fmla="*/ 6246688 w 6667928"/>
              <a:gd name="connsiteY38" fmla="*/ 267128 h 1921268"/>
              <a:gd name="connsiteX39" fmla="*/ 6287784 w 6667928"/>
              <a:gd name="connsiteY39" fmla="*/ 287677 h 1921268"/>
              <a:gd name="connsiteX40" fmla="*/ 6339155 w 6667928"/>
              <a:gd name="connsiteY40" fmla="*/ 349322 h 1921268"/>
              <a:gd name="connsiteX41" fmla="*/ 6441897 w 6667928"/>
              <a:gd name="connsiteY41" fmla="*/ 441789 h 1921268"/>
              <a:gd name="connsiteX42" fmla="*/ 6493267 w 6667928"/>
              <a:gd name="connsiteY42" fmla="*/ 513708 h 1921268"/>
              <a:gd name="connsiteX43" fmla="*/ 6534364 w 6667928"/>
              <a:gd name="connsiteY43" fmla="*/ 554805 h 1921268"/>
              <a:gd name="connsiteX44" fmla="*/ 6565186 w 6667928"/>
              <a:gd name="connsiteY44" fmla="*/ 626724 h 1921268"/>
              <a:gd name="connsiteX45" fmla="*/ 6606283 w 6667928"/>
              <a:gd name="connsiteY45" fmla="*/ 729465 h 1921268"/>
              <a:gd name="connsiteX46" fmla="*/ 6626831 w 6667928"/>
              <a:gd name="connsiteY46" fmla="*/ 780836 h 1921268"/>
              <a:gd name="connsiteX47" fmla="*/ 6647380 w 6667928"/>
              <a:gd name="connsiteY47" fmla="*/ 904126 h 1921268"/>
              <a:gd name="connsiteX48" fmla="*/ 6667928 w 6667928"/>
              <a:gd name="connsiteY48" fmla="*/ 996593 h 1921268"/>
              <a:gd name="connsiteX49" fmla="*/ 6657654 w 6667928"/>
              <a:gd name="connsiteY49" fmla="*/ 1345915 h 1921268"/>
              <a:gd name="connsiteX50" fmla="*/ 6647380 w 6667928"/>
              <a:gd name="connsiteY50" fmla="*/ 1387011 h 1921268"/>
              <a:gd name="connsiteX51" fmla="*/ 6626831 w 6667928"/>
              <a:gd name="connsiteY51" fmla="*/ 1428108 h 1921268"/>
              <a:gd name="connsiteX52" fmla="*/ 6585735 w 6667928"/>
              <a:gd name="connsiteY52" fmla="*/ 1469205 h 1921268"/>
              <a:gd name="connsiteX53" fmla="*/ 6554912 w 6667928"/>
              <a:gd name="connsiteY53" fmla="*/ 1510301 h 1921268"/>
              <a:gd name="connsiteX54" fmla="*/ 6400800 w 6667928"/>
              <a:gd name="connsiteY54" fmla="*/ 1592495 h 1921268"/>
              <a:gd name="connsiteX55" fmla="*/ 6287784 w 6667928"/>
              <a:gd name="connsiteY55" fmla="*/ 1654139 h 1921268"/>
              <a:gd name="connsiteX56" fmla="*/ 6164494 w 6667928"/>
              <a:gd name="connsiteY56" fmla="*/ 1674688 h 1921268"/>
              <a:gd name="connsiteX57" fmla="*/ 6113124 w 6667928"/>
              <a:gd name="connsiteY57" fmla="*/ 1695236 h 1921268"/>
              <a:gd name="connsiteX58" fmla="*/ 6041204 w 6667928"/>
              <a:gd name="connsiteY58" fmla="*/ 1705510 h 1921268"/>
              <a:gd name="connsiteX59" fmla="*/ 5979559 w 6667928"/>
              <a:gd name="connsiteY59" fmla="*/ 1715784 h 1921268"/>
              <a:gd name="connsiteX60" fmla="*/ 5845995 w 6667928"/>
              <a:gd name="connsiteY60" fmla="*/ 1767155 h 1921268"/>
              <a:gd name="connsiteX61" fmla="*/ 5794625 w 6667928"/>
              <a:gd name="connsiteY61" fmla="*/ 1777429 h 1921268"/>
              <a:gd name="connsiteX62" fmla="*/ 5712431 w 6667928"/>
              <a:gd name="connsiteY62" fmla="*/ 1797978 h 1921268"/>
              <a:gd name="connsiteX63" fmla="*/ 5568593 w 6667928"/>
              <a:gd name="connsiteY63" fmla="*/ 1839074 h 1921268"/>
              <a:gd name="connsiteX64" fmla="*/ 5342562 w 6667928"/>
              <a:gd name="connsiteY64" fmla="*/ 1880171 h 1921268"/>
              <a:gd name="connsiteX65" fmla="*/ 5280917 w 6667928"/>
              <a:gd name="connsiteY65" fmla="*/ 1890445 h 1921268"/>
              <a:gd name="connsiteX66" fmla="*/ 5229546 w 6667928"/>
              <a:gd name="connsiteY66" fmla="*/ 1900719 h 1921268"/>
              <a:gd name="connsiteX67" fmla="*/ 5034337 w 6667928"/>
              <a:gd name="connsiteY67" fmla="*/ 1921268 h 1921268"/>
              <a:gd name="connsiteX68" fmla="*/ 4602822 w 6667928"/>
              <a:gd name="connsiteY68" fmla="*/ 1910993 h 1921268"/>
              <a:gd name="connsiteX69" fmla="*/ 4366517 w 6667928"/>
              <a:gd name="connsiteY69" fmla="*/ 1900719 h 1921268"/>
              <a:gd name="connsiteX70" fmla="*/ 3339101 w 6667928"/>
              <a:gd name="connsiteY70" fmla="*/ 1890445 h 1921268"/>
              <a:gd name="connsiteX71" fmla="*/ 2404153 w 6667928"/>
              <a:gd name="connsiteY71" fmla="*/ 1859623 h 1921268"/>
              <a:gd name="connsiteX72" fmla="*/ 2342508 w 6667928"/>
              <a:gd name="connsiteY72" fmla="*/ 1849348 h 1921268"/>
              <a:gd name="connsiteX73" fmla="*/ 2260315 w 6667928"/>
              <a:gd name="connsiteY73" fmla="*/ 1839074 h 1921268"/>
              <a:gd name="connsiteX74" fmla="*/ 1952090 w 6667928"/>
              <a:gd name="connsiteY74" fmla="*/ 1808252 h 1921268"/>
              <a:gd name="connsiteX75" fmla="*/ 1910993 w 6667928"/>
              <a:gd name="connsiteY75" fmla="*/ 1797978 h 1921268"/>
              <a:gd name="connsiteX76" fmla="*/ 1839074 w 6667928"/>
              <a:gd name="connsiteY76" fmla="*/ 1787704 h 1921268"/>
              <a:gd name="connsiteX77" fmla="*/ 1808252 w 6667928"/>
              <a:gd name="connsiteY77" fmla="*/ 1767155 h 1921268"/>
              <a:gd name="connsiteX78" fmla="*/ 1633591 w 6667928"/>
              <a:gd name="connsiteY78" fmla="*/ 1756881 h 1921268"/>
              <a:gd name="connsiteX79" fmla="*/ 1551398 w 6667928"/>
              <a:gd name="connsiteY79" fmla="*/ 1736333 h 1921268"/>
              <a:gd name="connsiteX80" fmla="*/ 1530849 w 6667928"/>
              <a:gd name="connsiteY80" fmla="*/ 1715784 h 1921268"/>
              <a:gd name="connsiteX81" fmla="*/ 1181528 w 6667928"/>
              <a:gd name="connsiteY81" fmla="*/ 1695236 h 1921268"/>
              <a:gd name="connsiteX82" fmla="*/ 503434 w 6667928"/>
              <a:gd name="connsiteY82" fmla="*/ 1674688 h 1921268"/>
              <a:gd name="connsiteX83" fmla="*/ 431515 w 6667928"/>
              <a:gd name="connsiteY83" fmla="*/ 1654139 h 1921268"/>
              <a:gd name="connsiteX84" fmla="*/ 400692 w 6667928"/>
              <a:gd name="connsiteY84" fmla="*/ 1633591 h 1921268"/>
              <a:gd name="connsiteX85" fmla="*/ 339047 w 6667928"/>
              <a:gd name="connsiteY85" fmla="*/ 1613043 h 1921268"/>
              <a:gd name="connsiteX86" fmla="*/ 256854 w 6667928"/>
              <a:gd name="connsiteY86" fmla="*/ 1551398 h 1921268"/>
              <a:gd name="connsiteX87" fmla="*/ 226031 w 6667928"/>
              <a:gd name="connsiteY87" fmla="*/ 1530850 h 1921268"/>
              <a:gd name="connsiteX88" fmla="*/ 205483 w 6667928"/>
              <a:gd name="connsiteY88" fmla="*/ 1510301 h 1921268"/>
              <a:gd name="connsiteX89" fmla="*/ 174661 w 6667928"/>
              <a:gd name="connsiteY89" fmla="*/ 1489753 h 1921268"/>
              <a:gd name="connsiteX90" fmla="*/ 123290 w 6667928"/>
              <a:gd name="connsiteY90" fmla="*/ 1438382 h 192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667928" h="1921268">
                <a:moveTo>
                  <a:pt x="123290" y="1438382"/>
                </a:moveTo>
                <a:lnTo>
                  <a:pt x="123290" y="1438382"/>
                </a:lnTo>
                <a:cubicBezTo>
                  <a:pt x="112446" y="1373318"/>
                  <a:pt x="108770" y="1331058"/>
                  <a:pt x="92467" y="1273996"/>
                </a:cubicBezTo>
                <a:cubicBezTo>
                  <a:pt x="89492" y="1263583"/>
                  <a:pt x="86674" y="1253032"/>
                  <a:pt x="82193" y="1243173"/>
                </a:cubicBezTo>
                <a:cubicBezTo>
                  <a:pt x="69518" y="1215287"/>
                  <a:pt x="41097" y="1160980"/>
                  <a:pt x="41097" y="1160980"/>
                </a:cubicBezTo>
                <a:cubicBezTo>
                  <a:pt x="34247" y="1126733"/>
                  <a:pt x="28401" y="1092269"/>
                  <a:pt x="20548" y="1058238"/>
                </a:cubicBezTo>
                <a:cubicBezTo>
                  <a:pt x="18113" y="1047686"/>
                  <a:pt x="11921" y="1038120"/>
                  <a:pt x="10274" y="1027416"/>
                </a:cubicBezTo>
                <a:cubicBezTo>
                  <a:pt x="5041" y="993398"/>
                  <a:pt x="3425" y="958921"/>
                  <a:pt x="0" y="924674"/>
                </a:cubicBezTo>
                <a:cubicBezTo>
                  <a:pt x="3425" y="777411"/>
                  <a:pt x="3876" y="630049"/>
                  <a:pt x="10274" y="482886"/>
                </a:cubicBezTo>
                <a:cubicBezTo>
                  <a:pt x="10744" y="472066"/>
                  <a:pt x="17921" y="462570"/>
                  <a:pt x="20548" y="452063"/>
                </a:cubicBezTo>
                <a:cubicBezTo>
                  <a:pt x="34719" y="395376"/>
                  <a:pt x="22473" y="388492"/>
                  <a:pt x="71919" y="339047"/>
                </a:cubicBezTo>
                <a:cubicBezTo>
                  <a:pt x="89043" y="321924"/>
                  <a:pt x="109858" y="307826"/>
                  <a:pt x="123290" y="287677"/>
                </a:cubicBezTo>
                <a:cubicBezTo>
                  <a:pt x="130139" y="277403"/>
                  <a:pt x="134545" y="264985"/>
                  <a:pt x="143838" y="256854"/>
                </a:cubicBezTo>
                <a:cubicBezTo>
                  <a:pt x="207913" y="200787"/>
                  <a:pt x="184940" y="227497"/>
                  <a:pt x="236306" y="205483"/>
                </a:cubicBezTo>
                <a:cubicBezTo>
                  <a:pt x="250383" y="199450"/>
                  <a:pt x="264104" y="192534"/>
                  <a:pt x="277402" y="184935"/>
                </a:cubicBezTo>
                <a:cubicBezTo>
                  <a:pt x="288123" y="178809"/>
                  <a:pt x="296941" y="169402"/>
                  <a:pt x="308225" y="164387"/>
                </a:cubicBezTo>
                <a:cubicBezTo>
                  <a:pt x="328018" y="155590"/>
                  <a:pt x="349322" y="150688"/>
                  <a:pt x="369870" y="143838"/>
                </a:cubicBezTo>
                <a:cubicBezTo>
                  <a:pt x="380144" y="140413"/>
                  <a:pt x="391681" y="139571"/>
                  <a:pt x="400692" y="133564"/>
                </a:cubicBezTo>
                <a:cubicBezTo>
                  <a:pt x="410966" y="126715"/>
                  <a:pt x="419602" y="116265"/>
                  <a:pt x="431515" y="113016"/>
                </a:cubicBezTo>
                <a:cubicBezTo>
                  <a:pt x="458153" y="105751"/>
                  <a:pt x="486140" y="104274"/>
                  <a:pt x="513708" y="102742"/>
                </a:cubicBezTo>
                <a:cubicBezTo>
                  <a:pt x="609513" y="97420"/>
                  <a:pt x="705467" y="95096"/>
                  <a:pt x="801384" y="92468"/>
                </a:cubicBezTo>
                <a:lnTo>
                  <a:pt x="1263721" y="82193"/>
                </a:lnTo>
                <a:lnTo>
                  <a:pt x="1479479" y="71919"/>
                </a:lnTo>
                <a:cubicBezTo>
                  <a:pt x="1599368" y="65496"/>
                  <a:pt x="1719037" y="53748"/>
                  <a:pt x="1839074" y="51371"/>
                </a:cubicBezTo>
                <a:lnTo>
                  <a:pt x="2876764" y="30823"/>
                </a:lnTo>
                <a:cubicBezTo>
                  <a:pt x="2917861" y="27398"/>
                  <a:pt x="2958882" y="22901"/>
                  <a:pt x="3000054" y="20548"/>
                </a:cubicBezTo>
                <a:cubicBezTo>
                  <a:pt x="3279126" y="4601"/>
                  <a:pt x="3519705" y="5214"/>
                  <a:pt x="3811712" y="0"/>
                </a:cubicBezTo>
                <a:lnTo>
                  <a:pt x="5373384" y="10274"/>
                </a:lnTo>
                <a:cubicBezTo>
                  <a:pt x="5424865" y="10891"/>
                  <a:pt x="5476295" y="15158"/>
                  <a:pt x="5527497" y="20548"/>
                </a:cubicBezTo>
                <a:cubicBezTo>
                  <a:pt x="5541540" y="22026"/>
                  <a:pt x="5555097" y="26670"/>
                  <a:pt x="5568593" y="30823"/>
                </a:cubicBezTo>
                <a:cubicBezTo>
                  <a:pt x="5599646" y="40378"/>
                  <a:pt x="5630238" y="51371"/>
                  <a:pt x="5661061" y="61645"/>
                </a:cubicBezTo>
                <a:cubicBezTo>
                  <a:pt x="5671335" y="65070"/>
                  <a:pt x="5681201" y="70139"/>
                  <a:pt x="5691883" y="71919"/>
                </a:cubicBezTo>
                <a:lnTo>
                  <a:pt x="5753528" y="82193"/>
                </a:lnTo>
                <a:cubicBezTo>
                  <a:pt x="5821888" y="116374"/>
                  <a:pt x="5766330" y="93100"/>
                  <a:pt x="5845995" y="113016"/>
                </a:cubicBezTo>
                <a:cubicBezTo>
                  <a:pt x="5856502" y="115643"/>
                  <a:pt x="5866163" y="121353"/>
                  <a:pt x="5876818" y="123290"/>
                </a:cubicBezTo>
                <a:cubicBezTo>
                  <a:pt x="5942491" y="135230"/>
                  <a:pt x="5977784" y="128746"/>
                  <a:pt x="6041204" y="154113"/>
                </a:cubicBezTo>
                <a:cubicBezTo>
                  <a:pt x="6058328" y="160962"/>
                  <a:pt x="6076079" y="166413"/>
                  <a:pt x="6092575" y="174661"/>
                </a:cubicBezTo>
                <a:cubicBezTo>
                  <a:pt x="6189628" y="223187"/>
                  <a:pt x="6105263" y="192589"/>
                  <a:pt x="6174768" y="215757"/>
                </a:cubicBezTo>
                <a:cubicBezTo>
                  <a:pt x="6192418" y="228995"/>
                  <a:pt x="6225648" y="255105"/>
                  <a:pt x="6246688" y="267128"/>
                </a:cubicBezTo>
                <a:cubicBezTo>
                  <a:pt x="6259986" y="274727"/>
                  <a:pt x="6275321" y="278775"/>
                  <a:pt x="6287784" y="287677"/>
                </a:cubicBezTo>
                <a:cubicBezTo>
                  <a:pt x="6331855" y="319157"/>
                  <a:pt x="6306709" y="313271"/>
                  <a:pt x="6339155" y="349322"/>
                </a:cubicBezTo>
                <a:cubicBezTo>
                  <a:pt x="6399642" y="416531"/>
                  <a:pt x="6390208" y="407331"/>
                  <a:pt x="6441897" y="441789"/>
                </a:cubicBezTo>
                <a:cubicBezTo>
                  <a:pt x="6459020" y="465762"/>
                  <a:pt x="6474612" y="490907"/>
                  <a:pt x="6493267" y="513708"/>
                </a:cubicBezTo>
                <a:cubicBezTo>
                  <a:pt x="6505535" y="528702"/>
                  <a:pt x="6525700" y="537477"/>
                  <a:pt x="6534364" y="554805"/>
                </a:cubicBezTo>
                <a:cubicBezTo>
                  <a:pt x="6574012" y="634100"/>
                  <a:pt x="6539988" y="561209"/>
                  <a:pt x="6565186" y="626724"/>
                </a:cubicBezTo>
                <a:cubicBezTo>
                  <a:pt x="6578427" y="661151"/>
                  <a:pt x="6592584" y="695218"/>
                  <a:pt x="6606283" y="729465"/>
                </a:cubicBezTo>
                <a:lnTo>
                  <a:pt x="6626831" y="780836"/>
                </a:lnTo>
                <a:cubicBezTo>
                  <a:pt x="6649922" y="965545"/>
                  <a:pt x="6624751" y="790980"/>
                  <a:pt x="6647380" y="904126"/>
                </a:cubicBezTo>
                <a:cubicBezTo>
                  <a:pt x="6665461" y="994534"/>
                  <a:pt x="6647933" y="936609"/>
                  <a:pt x="6667928" y="996593"/>
                </a:cubicBezTo>
                <a:cubicBezTo>
                  <a:pt x="6664503" y="1113034"/>
                  <a:pt x="6663777" y="1229585"/>
                  <a:pt x="6657654" y="1345915"/>
                </a:cubicBezTo>
                <a:cubicBezTo>
                  <a:pt x="6656912" y="1360016"/>
                  <a:pt x="6652338" y="1373790"/>
                  <a:pt x="6647380" y="1387011"/>
                </a:cubicBezTo>
                <a:cubicBezTo>
                  <a:pt x="6642002" y="1401352"/>
                  <a:pt x="6636021" y="1415855"/>
                  <a:pt x="6626831" y="1428108"/>
                </a:cubicBezTo>
                <a:cubicBezTo>
                  <a:pt x="6615207" y="1443607"/>
                  <a:pt x="6598492" y="1454625"/>
                  <a:pt x="6585735" y="1469205"/>
                </a:cubicBezTo>
                <a:cubicBezTo>
                  <a:pt x="6574459" y="1482092"/>
                  <a:pt x="6567020" y="1498193"/>
                  <a:pt x="6554912" y="1510301"/>
                </a:cubicBezTo>
                <a:cubicBezTo>
                  <a:pt x="6436419" y="1628792"/>
                  <a:pt x="6588356" y="1451832"/>
                  <a:pt x="6400800" y="1592495"/>
                </a:cubicBezTo>
                <a:cubicBezTo>
                  <a:pt x="6358391" y="1624301"/>
                  <a:pt x="6345659" y="1638909"/>
                  <a:pt x="6287784" y="1654139"/>
                </a:cubicBezTo>
                <a:cubicBezTo>
                  <a:pt x="6247492" y="1664742"/>
                  <a:pt x="6164494" y="1674688"/>
                  <a:pt x="6164494" y="1674688"/>
                </a:cubicBezTo>
                <a:cubicBezTo>
                  <a:pt x="6147371" y="1681537"/>
                  <a:pt x="6131016" y="1690763"/>
                  <a:pt x="6113124" y="1695236"/>
                </a:cubicBezTo>
                <a:cubicBezTo>
                  <a:pt x="6089630" y="1701109"/>
                  <a:pt x="6065139" y="1701828"/>
                  <a:pt x="6041204" y="1705510"/>
                </a:cubicBezTo>
                <a:cubicBezTo>
                  <a:pt x="6020614" y="1708678"/>
                  <a:pt x="6000107" y="1712359"/>
                  <a:pt x="5979559" y="1715784"/>
                </a:cubicBezTo>
                <a:cubicBezTo>
                  <a:pt x="5928181" y="1737803"/>
                  <a:pt x="5898792" y="1752756"/>
                  <a:pt x="5845995" y="1767155"/>
                </a:cubicBezTo>
                <a:cubicBezTo>
                  <a:pt x="5829148" y="1771750"/>
                  <a:pt x="5811640" y="1773502"/>
                  <a:pt x="5794625" y="1777429"/>
                </a:cubicBezTo>
                <a:cubicBezTo>
                  <a:pt x="5767107" y="1783779"/>
                  <a:pt x="5739677" y="1790547"/>
                  <a:pt x="5712431" y="1797978"/>
                </a:cubicBezTo>
                <a:cubicBezTo>
                  <a:pt x="5664323" y="1811098"/>
                  <a:pt x="5617956" y="1832022"/>
                  <a:pt x="5568593" y="1839074"/>
                </a:cubicBezTo>
                <a:cubicBezTo>
                  <a:pt x="5428368" y="1859106"/>
                  <a:pt x="5555996" y="1839517"/>
                  <a:pt x="5342562" y="1880171"/>
                </a:cubicBezTo>
                <a:cubicBezTo>
                  <a:pt x="5322098" y="1884069"/>
                  <a:pt x="5301413" y="1886719"/>
                  <a:pt x="5280917" y="1890445"/>
                </a:cubicBezTo>
                <a:cubicBezTo>
                  <a:pt x="5263736" y="1893569"/>
                  <a:pt x="5246874" y="1898553"/>
                  <a:pt x="5229546" y="1900719"/>
                </a:cubicBezTo>
                <a:cubicBezTo>
                  <a:pt x="5164622" y="1908835"/>
                  <a:pt x="5034337" y="1921268"/>
                  <a:pt x="5034337" y="1921268"/>
                </a:cubicBezTo>
                <a:lnTo>
                  <a:pt x="4602822" y="1910993"/>
                </a:lnTo>
                <a:cubicBezTo>
                  <a:pt x="4524017" y="1908568"/>
                  <a:pt x="4445349" y="1902001"/>
                  <a:pt x="4366517" y="1900719"/>
                </a:cubicBezTo>
                <a:lnTo>
                  <a:pt x="3339101" y="1890445"/>
                </a:lnTo>
                <a:cubicBezTo>
                  <a:pt x="2957759" y="1814178"/>
                  <a:pt x="3323424" y="1880756"/>
                  <a:pt x="2404153" y="1859623"/>
                </a:cubicBezTo>
                <a:cubicBezTo>
                  <a:pt x="2383327" y="1859144"/>
                  <a:pt x="2363130" y="1852294"/>
                  <a:pt x="2342508" y="1849348"/>
                </a:cubicBezTo>
                <a:cubicBezTo>
                  <a:pt x="2315175" y="1845443"/>
                  <a:pt x="2287774" y="1841964"/>
                  <a:pt x="2260315" y="1839074"/>
                </a:cubicBezTo>
                <a:lnTo>
                  <a:pt x="1952090" y="1808252"/>
                </a:lnTo>
                <a:cubicBezTo>
                  <a:pt x="1938391" y="1804827"/>
                  <a:pt x="1924886" y="1800504"/>
                  <a:pt x="1910993" y="1797978"/>
                </a:cubicBezTo>
                <a:cubicBezTo>
                  <a:pt x="1887167" y="1793646"/>
                  <a:pt x="1862269" y="1794663"/>
                  <a:pt x="1839074" y="1787704"/>
                </a:cubicBezTo>
                <a:cubicBezTo>
                  <a:pt x="1827247" y="1784156"/>
                  <a:pt x="1820463" y="1768987"/>
                  <a:pt x="1808252" y="1767155"/>
                </a:cubicBezTo>
                <a:cubicBezTo>
                  <a:pt x="1750576" y="1758503"/>
                  <a:pt x="1691811" y="1760306"/>
                  <a:pt x="1633591" y="1756881"/>
                </a:cubicBezTo>
                <a:cubicBezTo>
                  <a:pt x="1622543" y="1754671"/>
                  <a:pt x="1567194" y="1745811"/>
                  <a:pt x="1551398" y="1736333"/>
                </a:cubicBezTo>
                <a:cubicBezTo>
                  <a:pt x="1543092" y="1731349"/>
                  <a:pt x="1540477" y="1716854"/>
                  <a:pt x="1530849" y="1715784"/>
                </a:cubicBezTo>
                <a:cubicBezTo>
                  <a:pt x="1414921" y="1702903"/>
                  <a:pt x="1297968" y="1702085"/>
                  <a:pt x="1181528" y="1695236"/>
                </a:cubicBezTo>
                <a:cubicBezTo>
                  <a:pt x="944474" y="1616218"/>
                  <a:pt x="1191844" y="1695237"/>
                  <a:pt x="503434" y="1674688"/>
                </a:cubicBezTo>
                <a:cubicBezTo>
                  <a:pt x="496428" y="1674479"/>
                  <a:pt x="441529" y="1659146"/>
                  <a:pt x="431515" y="1654139"/>
                </a:cubicBezTo>
                <a:cubicBezTo>
                  <a:pt x="420471" y="1648617"/>
                  <a:pt x="411976" y="1638606"/>
                  <a:pt x="400692" y="1633591"/>
                </a:cubicBezTo>
                <a:cubicBezTo>
                  <a:pt x="380899" y="1624794"/>
                  <a:pt x="339047" y="1613043"/>
                  <a:pt x="339047" y="1613043"/>
                </a:cubicBezTo>
                <a:cubicBezTo>
                  <a:pt x="311649" y="1592495"/>
                  <a:pt x="285350" y="1570394"/>
                  <a:pt x="256854" y="1551398"/>
                </a:cubicBezTo>
                <a:cubicBezTo>
                  <a:pt x="246580" y="1544549"/>
                  <a:pt x="235673" y="1538564"/>
                  <a:pt x="226031" y="1530850"/>
                </a:cubicBezTo>
                <a:cubicBezTo>
                  <a:pt x="218467" y="1524799"/>
                  <a:pt x="213047" y="1516352"/>
                  <a:pt x="205483" y="1510301"/>
                </a:cubicBezTo>
                <a:cubicBezTo>
                  <a:pt x="195841" y="1502587"/>
                  <a:pt x="184036" y="1497789"/>
                  <a:pt x="174661" y="1489753"/>
                </a:cubicBezTo>
                <a:cubicBezTo>
                  <a:pt x="109545" y="1433939"/>
                  <a:pt x="131852" y="1446944"/>
                  <a:pt x="123290" y="1438382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Em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hãy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lấy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một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băng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giấy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gấp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3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lần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băng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giấy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trên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 </a:t>
            </a:r>
          </a:p>
        </p:txBody>
      </p:sp>
      <p:pic>
        <p:nvPicPr>
          <p:cNvPr id="1026" name="Picture 2" descr="GIPHY — steffi lynn | Motion design animation, Scrapbook stickers  printable,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661">
            <a:off x="8874169" y="522405"/>
            <a:ext cx="2209879" cy="22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ide the USA: Unit 2 Vocabulary | Baamboozl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802">
            <a:off x="859799" y="4692904"/>
            <a:ext cx="4498412" cy="18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8" r="9070" b="53695"/>
          <a:stretch/>
        </p:blipFill>
        <p:spPr>
          <a:xfrm>
            <a:off x="8076409" y="3707442"/>
            <a:ext cx="4751667" cy="3512783"/>
          </a:xfrm>
          <a:prstGeom prst="rect">
            <a:avLst/>
          </a:prstGeom>
        </p:spPr>
      </p:pic>
      <p:pic>
        <p:nvPicPr>
          <p:cNvPr id="4" name="Picture 2" descr="Shooting Star Animated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204">
            <a:off x="1087144" y="635623"/>
            <a:ext cx="3715891" cy="246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ACBB608C-A6C9-F130-1181-16E2AF0DBA95}"/>
              </a:ext>
            </a:extLst>
          </p:cNvPr>
          <p:cNvSpPr/>
          <p:nvPr/>
        </p:nvSpPr>
        <p:spPr>
          <a:xfrm>
            <a:off x="4531056" y="455188"/>
            <a:ext cx="5186149" cy="2333768"/>
          </a:xfrm>
          <a:prstGeom prst="cloudCallout">
            <a:avLst>
              <a:gd name="adj1" fmla="val -47149"/>
              <a:gd name="adj2" fmla="val 730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1EA47B-5F55-4DB6-274C-54DAEFD8CD6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866" t="4650" r="65789" b="65189"/>
          <a:stretch/>
        </p:blipFill>
        <p:spPr>
          <a:xfrm>
            <a:off x="5688053" y="1076503"/>
            <a:ext cx="2524836" cy="105370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028311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354583" y="36660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CCDD7E-A115-4F4E-B539-AD12B2DD04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2379" y="2676744"/>
            <a:ext cx="5486876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5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531628" y="335811"/>
            <a:ext cx="10951536" cy="6352068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0FB29D-DFBA-4233-A7A4-2E43F0F9F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177" y="513107"/>
            <a:ext cx="10496550" cy="302895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E057A3A-8F3D-4914-89C9-050DA0B06470}"/>
              </a:ext>
            </a:extLst>
          </p:cNvPr>
          <p:cNvSpPr/>
          <p:nvPr/>
        </p:nvSpPr>
        <p:spPr>
          <a:xfrm>
            <a:off x="1510747" y="4025348"/>
            <a:ext cx="9311927" cy="2117035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2cm,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CD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AB.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CD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xăng-ti-mét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960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426540D-F3DA-4664-9897-67A3E786F0B9}"/>
              </a:ext>
            </a:extLst>
          </p:cNvPr>
          <p:cNvSpPr/>
          <p:nvPr/>
        </p:nvSpPr>
        <p:spPr>
          <a:xfrm>
            <a:off x="372946" y="394290"/>
            <a:ext cx="11446108" cy="606942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grpSp>
        <p:nvGrpSpPr>
          <p:cNvPr id="259" name="Google Shape;4718;p55">
            <a:extLst>
              <a:ext uri="{FF2B5EF4-FFF2-40B4-BE49-F238E27FC236}">
                <a16:creationId xmlns:a16="http://schemas.microsoft.com/office/drawing/2014/main" id="{458AD93F-6DB3-4129-AB6C-35AEC109AB39}"/>
              </a:ext>
            </a:extLst>
          </p:cNvPr>
          <p:cNvGrpSpPr/>
          <p:nvPr/>
        </p:nvGrpSpPr>
        <p:grpSpPr>
          <a:xfrm>
            <a:off x="11499664" y="6265590"/>
            <a:ext cx="450763" cy="557313"/>
            <a:chOff x="4996825" y="327400"/>
            <a:chExt cx="1034125" cy="949875"/>
          </a:xfrm>
        </p:grpSpPr>
        <p:sp>
          <p:nvSpPr>
            <p:cNvPr id="260" name="Google Shape;4719;p55">
              <a:extLst>
                <a:ext uri="{FF2B5EF4-FFF2-40B4-BE49-F238E27FC236}">
                  <a16:creationId xmlns:a16="http://schemas.microsoft.com/office/drawing/2014/main" id="{64B33180-1C68-4596-A535-0CA64CC74487}"/>
                </a:ext>
              </a:extLst>
            </p:cNvPr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extrusionOk="0">
                  <a:moveTo>
                    <a:pt x="1442" y="0"/>
                  </a:moveTo>
                  <a:lnTo>
                    <a:pt x="1111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C050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4720;p55">
              <a:extLst>
                <a:ext uri="{FF2B5EF4-FFF2-40B4-BE49-F238E27FC236}">
                  <a16:creationId xmlns:a16="http://schemas.microsoft.com/office/drawing/2014/main" id="{411B4840-E011-4CB6-8AC9-8E2793696ED7}"/>
                </a:ext>
              </a:extLst>
            </p:cNvPr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fill="none" extrusionOk="0">
                  <a:moveTo>
                    <a:pt x="1774" y="0"/>
                  </a:moveTo>
                  <a:lnTo>
                    <a:pt x="1774" y="0"/>
                  </a:lnTo>
                  <a:lnTo>
                    <a:pt x="1442" y="0"/>
                  </a:lnTo>
                  <a:lnTo>
                    <a:pt x="1111" y="59"/>
                  </a:lnTo>
                  <a:lnTo>
                    <a:pt x="1072" y="59"/>
                  </a:lnTo>
                  <a:lnTo>
                    <a:pt x="1033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lnTo>
                    <a:pt x="1891" y="0"/>
                  </a:lnTo>
                  <a:lnTo>
                    <a:pt x="177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4721;p55">
              <a:extLst>
                <a:ext uri="{FF2B5EF4-FFF2-40B4-BE49-F238E27FC236}">
                  <a16:creationId xmlns:a16="http://schemas.microsoft.com/office/drawing/2014/main" id="{28A5D707-8293-46B2-8CA1-001E9E548C36}"/>
                </a:ext>
              </a:extLst>
            </p:cNvPr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extrusionOk="0">
                  <a:moveTo>
                    <a:pt x="6723" y="1"/>
                  </a:move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  <a:close/>
                </a:path>
              </a:pathLst>
            </a:custGeom>
            <a:solidFill>
              <a:srgbClr val="FFEC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4722;p55">
              <a:extLst>
                <a:ext uri="{FF2B5EF4-FFF2-40B4-BE49-F238E27FC236}">
                  <a16:creationId xmlns:a16="http://schemas.microsoft.com/office/drawing/2014/main" id="{D03244A8-8E78-4D74-9412-0374B94ABB72}"/>
                </a:ext>
              </a:extLst>
            </p:cNvPr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fill="none" extrusionOk="0">
                  <a:moveTo>
                    <a:pt x="6840" y="1"/>
                  </a:moveTo>
                  <a:lnTo>
                    <a:pt x="6840" y="1"/>
                  </a:lnTo>
                  <a:lnTo>
                    <a:pt x="6723" y="1"/>
                  </a:lnTo>
                  <a:lnTo>
                    <a:pt x="6723" y="1"/>
                  </a:ln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4723;p55">
              <a:extLst>
                <a:ext uri="{FF2B5EF4-FFF2-40B4-BE49-F238E27FC236}">
                  <a16:creationId xmlns:a16="http://schemas.microsoft.com/office/drawing/2014/main" id="{3F724F19-9E1D-4993-92AF-540015F4DED7}"/>
                </a:ext>
              </a:extLst>
            </p:cNvPr>
            <p:cNvSpPr/>
            <p:nvPr/>
          </p:nvSpPr>
          <p:spPr>
            <a:xfrm>
              <a:off x="5012900" y="349325"/>
              <a:ext cx="249900" cy="622050"/>
            </a:xfrm>
            <a:custGeom>
              <a:avLst/>
              <a:gdLst/>
              <a:ahLst/>
              <a:cxnLst/>
              <a:rect l="l" t="t" r="r" b="b"/>
              <a:pathLst>
                <a:path w="9996" h="24882" extrusionOk="0">
                  <a:moveTo>
                    <a:pt x="4306" y="1"/>
                  </a:moveTo>
                  <a:lnTo>
                    <a:pt x="4014" y="215"/>
                  </a:lnTo>
                  <a:lnTo>
                    <a:pt x="3683" y="488"/>
                  </a:lnTo>
                  <a:lnTo>
                    <a:pt x="3371" y="780"/>
                  </a:lnTo>
                  <a:lnTo>
                    <a:pt x="3059" y="1111"/>
                  </a:lnTo>
                  <a:lnTo>
                    <a:pt x="2728" y="1481"/>
                  </a:lnTo>
                  <a:lnTo>
                    <a:pt x="2416" y="1890"/>
                  </a:lnTo>
                  <a:lnTo>
                    <a:pt x="2143" y="2280"/>
                  </a:lnTo>
                  <a:lnTo>
                    <a:pt x="1890" y="2670"/>
                  </a:lnTo>
                  <a:lnTo>
                    <a:pt x="1637" y="3099"/>
                  </a:lnTo>
                  <a:lnTo>
                    <a:pt x="1403" y="3547"/>
                  </a:lnTo>
                  <a:lnTo>
                    <a:pt x="1189" y="3975"/>
                  </a:lnTo>
                  <a:lnTo>
                    <a:pt x="994" y="4423"/>
                  </a:lnTo>
                  <a:lnTo>
                    <a:pt x="819" y="4872"/>
                  </a:lnTo>
                  <a:lnTo>
                    <a:pt x="663" y="5339"/>
                  </a:lnTo>
                  <a:lnTo>
                    <a:pt x="526" y="5787"/>
                  </a:lnTo>
                  <a:lnTo>
                    <a:pt x="409" y="6235"/>
                  </a:lnTo>
                  <a:lnTo>
                    <a:pt x="312" y="6684"/>
                  </a:lnTo>
                  <a:lnTo>
                    <a:pt x="234" y="7132"/>
                  </a:lnTo>
                  <a:lnTo>
                    <a:pt x="176" y="7619"/>
                  </a:lnTo>
                  <a:lnTo>
                    <a:pt x="117" y="8125"/>
                  </a:lnTo>
                  <a:lnTo>
                    <a:pt x="78" y="8632"/>
                  </a:lnTo>
                  <a:lnTo>
                    <a:pt x="39" y="9139"/>
                  </a:lnTo>
                  <a:lnTo>
                    <a:pt x="20" y="9645"/>
                  </a:lnTo>
                  <a:lnTo>
                    <a:pt x="0" y="10171"/>
                  </a:lnTo>
                  <a:lnTo>
                    <a:pt x="20" y="11223"/>
                  </a:lnTo>
                  <a:lnTo>
                    <a:pt x="39" y="11749"/>
                  </a:lnTo>
                  <a:lnTo>
                    <a:pt x="78" y="12295"/>
                  </a:lnTo>
                  <a:lnTo>
                    <a:pt x="117" y="12821"/>
                  </a:lnTo>
                  <a:lnTo>
                    <a:pt x="176" y="13367"/>
                  </a:lnTo>
                  <a:lnTo>
                    <a:pt x="254" y="13893"/>
                  </a:lnTo>
                  <a:lnTo>
                    <a:pt x="331" y="14438"/>
                  </a:lnTo>
                  <a:lnTo>
                    <a:pt x="429" y="14964"/>
                  </a:lnTo>
                  <a:lnTo>
                    <a:pt x="546" y="15490"/>
                  </a:lnTo>
                  <a:lnTo>
                    <a:pt x="663" y="16016"/>
                  </a:lnTo>
                  <a:lnTo>
                    <a:pt x="799" y="16542"/>
                  </a:lnTo>
                  <a:lnTo>
                    <a:pt x="935" y="17069"/>
                  </a:lnTo>
                  <a:lnTo>
                    <a:pt x="1091" y="17595"/>
                  </a:lnTo>
                  <a:lnTo>
                    <a:pt x="1267" y="18101"/>
                  </a:lnTo>
                  <a:lnTo>
                    <a:pt x="1462" y="18608"/>
                  </a:lnTo>
                  <a:lnTo>
                    <a:pt x="1656" y="19095"/>
                  </a:lnTo>
                  <a:lnTo>
                    <a:pt x="1851" y="19582"/>
                  </a:lnTo>
                  <a:lnTo>
                    <a:pt x="2066" y="20050"/>
                  </a:lnTo>
                  <a:lnTo>
                    <a:pt x="2299" y="20517"/>
                  </a:lnTo>
                  <a:lnTo>
                    <a:pt x="2533" y="20965"/>
                  </a:lnTo>
                  <a:lnTo>
                    <a:pt x="2767" y="21394"/>
                  </a:lnTo>
                  <a:lnTo>
                    <a:pt x="3020" y="21823"/>
                  </a:lnTo>
                  <a:lnTo>
                    <a:pt x="3293" y="22232"/>
                  </a:lnTo>
                  <a:lnTo>
                    <a:pt x="3566" y="22621"/>
                  </a:lnTo>
                  <a:lnTo>
                    <a:pt x="3858" y="23011"/>
                  </a:lnTo>
                  <a:lnTo>
                    <a:pt x="3897" y="23089"/>
                  </a:lnTo>
                  <a:lnTo>
                    <a:pt x="3994" y="23186"/>
                  </a:lnTo>
                  <a:lnTo>
                    <a:pt x="4072" y="23303"/>
                  </a:lnTo>
                  <a:lnTo>
                    <a:pt x="4228" y="23557"/>
                  </a:lnTo>
                  <a:lnTo>
                    <a:pt x="4345" y="23790"/>
                  </a:lnTo>
                  <a:lnTo>
                    <a:pt x="4384" y="23849"/>
                  </a:lnTo>
                  <a:lnTo>
                    <a:pt x="4443" y="23985"/>
                  </a:lnTo>
                  <a:lnTo>
                    <a:pt x="4540" y="24180"/>
                  </a:lnTo>
                  <a:lnTo>
                    <a:pt x="4657" y="24356"/>
                  </a:lnTo>
                  <a:lnTo>
                    <a:pt x="4774" y="24492"/>
                  </a:lnTo>
                  <a:lnTo>
                    <a:pt x="4930" y="24628"/>
                  </a:lnTo>
                  <a:lnTo>
                    <a:pt x="5047" y="24706"/>
                  </a:lnTo>
                  <a:lnTo>
                    <a:pt x="5183" y="24784"/>
                  </a:lnTo>
                  <a:lnTo>
                    <a:pt x="5319" y="24823"/>
                  </a:lnTo>
                  <a:lnTo>
                    <a:pt x="5495" y="24862"/>
                  </a:lnTo>
                  <a:lnTo>
                    <a:pt x="5767" y="24882"/>
                  </a:lnTo>
                  <a:lnTo>
                    <a:pt x="5943" y="24882"/>
                  </a:lnTo>
                  <a:lnTo>
                    <a:pt x="6157" y="24862"/>
                  </a:lnTo>
                  <a:lnTo>
                    <a:pt x="6547" y="24784"/>
                  </a:lnTo>
                  <a:lnTo>
                    <a:pt x="6859" y="24687"/>
                  </a:lnTo>
                  <a:lnTo>
                    <a:pt x="7229" y="24570"/>
                  </a:lnTo>
                  <a:lnTo>
                    <a:pt x="7599" y="24414"/>
                  </a:lnTo>
                  <a:lnTo>
                    <a:pt x="7989" y="24258"/>
                  </a:lnTo>
                  <a:lnTo>
                    <a:pt x="8028" y="24239"/>
                  </a:lnTo>
                  <a:lnTo>
                    <a:pt x="8086" y="24219"/>
                  </a:lnTo>
                  <a:lnTo>
                    <a:pt x="8417" y="24063"/>
                  </a:lnTo>
                  <a:lnTo>
                    <a:pt x="8787" y="23927"/>
                  </a:lnTo>
                  <a:lnTo>
                    <a:pt x="9353" y="23771"/>
                  </a:lnTo>
                  <a:lnTo>
                    <a:pt x="9995" y="23635"/>
                  </a:lnTo>
                  <a:lnTo>
                    <a:pt x="9294" y="23070"/>
                  </a:lnTo>
                  <a:lnTo>
                    <a:pt x="8632" y="22505"/>
                  </a:lnTo>
                  <a:lnTo>
                    <a:pt x="8242" y="22134"/>
                  </a:lnTo>
                  <a:lnTo>
                    <a:pt x="7852" y="21764"/>
                  </a:lnTo>
                  <a:lnTo>
                    <a:pt x="7463" y="21374"/>
                  </a:lnTo>
                  <a:lnTo>
                    <a:pt x="7092" y="21004"/>
                  </a:lnTo>
                  <a:lnTo>
                    <a:pt x="6742" y="20595"/>
                  </a:lnTo>
                  <a:lnTo>
                    <a:pt x="6391" y="20205"/>
                  </a:lnTo>
                  <a:lnTo>
                    <a:pt x="6060" y="19796"/>
                  </a:lnTo>
                  <a:lnTo>
                    <a:pt x="5748" y="19387"/>
                  </a:lnTo>
                  <a:lnTo>
                    <a:pt x="5417" y="18958"/>
                  </a:lnTo>
                  <a:lnTo>
                    <a:pt x="5124" y="18510"/>
                  </a:lnTo>
                  <a:lnTo>
                    <a:pt x="4813" y="18062"/>
                  </a:lnTo>
                  <a:lnTo>
                    <a:pt x="4540" y="17614"/>
                  </a:lnTo>
                  <a:lnTo>
                    <a:pt x="4267" y="17166"/>
                  </a:lnTo>
                  <a:lnTo>
                    <a:pt x="4014" y="16698"/>
                  </a:lnTo>
                  <a:lnTo>
                    <a:pt x="3780" y="16231"/>
                  </a:lnTo>
                  <a:lnTo>
                    <a:pt x="3566" y="15763"/>
                  </a:lnTo>
                  <a:lnTo>
                    <a:pt x="3332" y="15276"/>
                  </a:lnTo>
                  <a:lnTo>
                    <a:pt x="3137" y="14769"/>
                  </a:lnTo>
                  <a:lnTo>
                    <a:pt x="2942" y="14263"/>
                  </a:lnTo>
                  <a:lnTo>
                    <a:pt x="2767" y="13756"/>
                  </a:lnTo>
                  <a:lnTo>
                    <a:pt x="2611" y="13230"/>
                  </a:lnTo>
                  <a:lnTo>
                    <a:pt x="2475" y="12704"/>
                  </a:lnTo>
                  <a:lnTo>
                    <a:pt x="2358" y="12198"/>
                  </a:lnTo>
                  <a:lnTo>
                    <a:pt x="2241" y="11671"/>
                  </a:lnTo>
                  <a:lnTo>
                    <a:pt x="2124" y="11009"/>
                  </a:lnTo>
                  <a:lnTo>
                    <a:pt x="2046" y="10327"/>
                  </a:lnTo>
                  <a:lnTo>
                    <a:pt x="1968" y="9626"/>
                  </a:lnTo>
                  <a:lnTo>
                    <a:pt x="1929" y="8885"/>
                  </a:lnTo>
                  <a:lnTo>
                    <a:pt x="1929" y="8067"/>
                  </a:lnTo>
                  <a:lnTo>
                    <a:pt x="1949" y="7249"/>
                  </a:lnTo>
                  <a:lnTo>
                    <a:pt x="1988" y="6450"/>
                  </a:lnTo>
                  <a:lnTo>
                    <a:pt x="2085" y="5670"/>
                  </a:lnTo>
                  <a:lnTo>
                    <a:pt x="2202" y="4833"/>
                  </a:lnTo>
                  <a:lnTo>
                    <a:pt x="2358" y="4053"/>
                  </a:lnTo>
                  <a:lnTo>
                    <a:pt x="2475" y="3644"/>
                  </a:lnTo>
                  <a:lnTo>
                    <a:pt x="2572" y="3235"/>
                  </a:lnTo>
                  <a:lnTo>
                    <a:pt x="2689" y="2865"/>
                  </a:lnTo>
                  <a:lnTo>
                    <a:pt x="2825" y="2514"/>
                  </a:lnTo>
                  <a:lnTo>
                    <a:pt x="2981" y="2124"/>
                  </a:lnTo>
                  <a:lnTo>
                    <a:pt x="3137" y="1774"/>
                  </a:lnTo>
                  <a:lnTo>
                    <a:pt x="3312" y="1442"/>
                  </a:lnTo>
                  <a:lnTo>
                    <a:pt x="3488" y="1131"/>
                  </a:lnTo>
                  <a:lnTo>
                    <a:pt x="3683" y="819"/>
                  </a:lnTo>
                  <a:lnTo>
                    <a:pt x="3878" y="527"/>
                  </a:lnTo>
                  <a:lnTo>
                    <a:pt x="4092" y="254"/>
                  </a:lnTo>
                  <a:lnTo>
                    <a:pt x="4306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4724;p55">
              <a:extLst>
                <a:ext uri="{FF2B5EF4-FFF2-40B4-BE49-F238E27FC236}">
                  <a16:creationId xmlns:a16="http://schemas.microsoft.com/office/drawing/2014/main" id="{807C7531-FA24-467C-9F60-15F1626B3E24}"/>
                </a:ext>
              </a:extLst>
            </p:cNvPr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extrusionOk="0">
                  <a:moveTo>
                    <a:pt x="20478" y="1"/>
                  </a:moveTo>
                  <a:lnTo>
                    <a:pt x="20381" y="20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673" y="40"/>
                  </a:lnTo>
                  <a:lnTo>
                    <a:pt x="20626" y="55"/>
                  </a:lnTo>
                  <a:lnTo>
                    <a:pt x="20626" y="55"/>
                  </a:lnTo>
                  <a:lnTo>
                    <a:pt x="20556" y="20"/>
                  </a:lnTo>
                  <a:lnTo>
                    <a:pt x="20478" y="1"/>
                  </a:lnTo>
                  <a:close/>
                </a:path>
              </a:pathLst>
            </a:custGeom>
            <a:solidFill>
              <a:srgbClr val="FFCB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4725;p55">
              <a:extLst>
                <a:ext uri="{FF2B5EF4-FFF2-40B4-BE49-F238E27FC236}">
                  <a16:creationId xmlns:a16="http://schemas.microsoft.com/office/drawing/2014/main" id="{78B4E691-AEA9-4F59-B419-A55D3FE6D4D5}"/>
                </a:ext>
              </a:extLst>
            </p:cNvPr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fill="none" extrusionOk="0">
                  <a:moveTo>
                    <a:pt x="20478" y="1"/>
                  </a:moveTo>
                  <a:lnTo>
                    <a:pt x="20478" y="1"/>
                  </a:lnTo>
                  <a:lnTo>
                    <a:pt x="20381" y="20"/>
                  </a:lnTo>
                  <a:lnTo>
                    <a:pt x="20322" y="59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442" y="17166"/>
                  </a:lnTo>
                  <a:lnTo>
                    <a:pt x="1442" y="17166"/>
                  </a:lnTo>
                  <a:lnTo>
                    <a:pt x="1501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6888" y="20907"/>
                  </a:lnTo>
                  <a:lnTo>
                    <a:pt x="26888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731" y="40"/>
                  </a:lnTo>
                  <a:lnTo>
                    <a:pt x="20731" y="40"/>
                  </a:lnTo>
                  <a:lnTo>
                    <a:pt x="20673" y="40"/>
                  </a:lnTo>
                  <a:lnTo>
                    <a:pt x="20615" y="59"/>
                  </a:lnTo>
                  <a:lnTo>
                    <a:pt x="20634" y="59"/>
                  </a:lnTo>
                  <a:lnTo>
                    <a:pt x="20634" y="59"/>
                  </a:lnTo>
                  <a:lnTo>
                    <a:pt x="20556" y="20"/>
                  </a:lnTo>
                  <a:lnTo>
                    <a:pt x="204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4726;p55">
              <a:extLst>
                <a:ext uri="{FF2B5EF4-FFF2-40B4-BE49-F238E27FC236}">
                  <a16:creationId xmlns:a16="http://schemas.microsoft.com/office/drawing/2014/main" id="{37E39AE9-AD4D-433D-8FA8-3B8D1040A1BE}"/>
                </a:ext>
              </a:extLst>
            </p:cNvPr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extrusionOk="0">
                  <a:moveTo>
                    <a:pt x="20478" y="0"/>
                  </a:moveTo>
                  <a:lnTo>
                    <a:pt x="20381" y="20"/>
                  </a:ln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4727;p55">
              <a:extLst>
                <a:ext uri="{FF2B5EF4-FFF2-40B4-BE49-F238E27FC236}">
                  <a16:creationId xmlns:a16="http://schemas.microsoft.com/office/drawing/2014/main" id="{44D71B9B-7071-403E-A157-6D7FCDAD42D4}"/>
                </a:ext>
              </a:extLst>
            </p:cNvPr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fill="none" extrusionOk="0">
                  <a:moveTo>
                    <a:pt x="20322" y="78"/>
                  </a:move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442" y="17185"/>
                  </a:lnTo>
                  <a:lnTo>
                    <a:pt x="1442" y="17185"/>
                  </a:lnTo>
                  <a:lnTo>
                    <a:pt x="1501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514" y="14224"/>
                  </a:lnTo>
                  <a:lnTo>
                    <a:pt x="5514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69" y="2553"/>
                  </a:lnTo>
                  <a:lnTo>
                    <a:pt x="23089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lnTo>
                    <a:pt x="20478" y="0"/>
                  </a:lnTo>
                  <a:lnTo>
                    <a:pt x="20381" y="20"/>
                  </a:lnTo>
                  <a:lnTo>
                    <a:pt x="20322" y="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4728;p55">
              <a:extLst>
                <a:ext uri="{FF2B5EF4-FFF2-40B4-BE49-F238E27FC236}">
                  <a16:creationId xmlns:a16="http://schemas.microsoft.com/office/drawing/2014/main" id="{1076FFB6-0289-4CD6-9CC3-5F513B48DE80}"/>
                </a:ext>
              </a:extLst>
            </p:cNvPr>
            <p:cNvSpPr/>
            <p:nvPr/>
          </p:nvSpPr>
          <p:spPr>
            <a:xfrm>
              <a:off x="5216500" y="10624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0"/>
                  </a:moveTo>
                  <a:lnTo>
                    <a:pt x="1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4729;p55">
              <a:extLst>
                <a:ext uri="{FF2B5EF4-FFF2-40B4-BE49-F238E27FC236}">
                  <a16:creationId xmlns:a16="http://schemas.microsoft.com/office/drawing/2014/main" id="{7829227B-FD34-4C6B-931F-17621DCE2300}"/>
                </a:ext>
              </a:extLst>
            </p:cNvPr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extrusionOk="0">
                  <a:moveTo>
                    <a:pt x="40" y="1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4730;p55">
              <a:extLst>
                <a:ext uri="{FF2B5EF4-FFF2-40B4-BE49-F238E27FC236}">
                  <a16:creationId xmlns:a16="http://schemas.microsoft.com/office/drawing/2014/main" id="{9FA5FBAE-2355-4D0B-96A9-D30BF295D261}"/>
                </a:ext>
              </a:extLst>
            </p:cNvPr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fill="none" extrusionOk="0">
                  <a:moveTo>
                    <a:pt x="20" y="20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40" y="1"/>
                  </a:lnTo>
                  <a:lnTo>
                    <a:pt x="20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4731;p55">
              <a:extLst>
                <a:ext uri="{FF2B5EF4-FFF2-40B4-BE49-F238E27FC236}">
                  <a16:creationId xmlns:a16="http://schemas.microsoft.com/office/drawing/2014/main" id="{A1CEAE66-9991-4B91-AF56-EA3B6D4FCB45}"/>
                </a:ext>
              </a:extLst>
            </p:cNvPr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extrusionOk="0">
                  <a:moveTo>
                    <a:pt x="59" y="0"/>
                  </a:moveTo>
                  <a:lnTo>
                    <a:pt x="40" y="19"/>
                  </a:ln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4732;p55">
              <a:extLst>
                <a:ext uri="{FF2B5EF4-FFF2-40B4-BE49-F238E27FC236}">
                  <a16:creationId xmlns:a16="http://schemas.microsoft.com/office/drawing/2014/main" id="{B1716E4C-C477-490C-98BB-53A95552FFFA}"/>
                </a:ext>
              </a:extLst>
            </p:cNvPr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fill="none" extrusionOk="0">
                  <a:moveTo>
                    <a:pt x="20" y="19"/>
                  </a:move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191" y="7501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269" y="7560"/>
                  </a:lnTo>
                  <a:lnTo>
                    <a:pt x="13269" y="756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15" y="7891"/>
                  </a:lnTo>
                  <a:lnTo>
                    <a:pt x="13815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40" y="19"/>
                  </a:lnTo>
                  <a:lnTo>
                    <a:pt x="20" y="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4733;p55">
              <a:extLst>
                <a:ext uri="{FF2B5EF4-FFF2-40B4-BE49-F238E27FC236}">
                  <a16:creationId xmlns:a16="http://schemas.microsoft.com/office/drawing/2014/main" id="{8FC2EE4F-EE51-46A4-B06E-0908E386085C}"/>
                </a:ext>
              </a:extLst>
            </p:cNvPr>
            <p:cNvSpPr/>
            <p:nvPr/>
          </p:nvSpPr>
          <p:spPr>
            <a:xfrm>
              <a:off x="5794675" y="96842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1"/>
                  </a:moveTo>
                  <a:lnTo>
                    <a:pt x="2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4734;p55">
              <a:extLst>
                <a:ext uri="{FF2B5EF4-FFF2-40B4-BE49-F238E27FC236}">
                  <a16:creationId xmlns:a16="http://schemas.microsoft.com/office/drawing/2014/main" id="{22B3CB52-55F9-436B-97E0-7752C9D3C73A}"/>
                </a:ext>
              </a:extLst>
            </p:cNvPr>
            <p:cNvSpPr/>
            <p:nvPr/>
          </p:nvSpPr>
          <p:spPr>
            <a:xfrm>
              <a:off x="5920850" y="104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4735;p55">
              <a:extLst>
                <a:ext uri="{FF2B5EF4-FFF2-40B4-BE49-F238E27FC236}">
                  <a16:creationId xmlns:a16="http://schemas.microsoft.com/office/drawing/2014/main" id="{74EE7876-EBB3-43AC-A73C-175E5D635B2D}"/>
                </a:ext>
              </a:extLst>
            </p:cNvPr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extrusionOk="0">
                  <a:moveTo>
                    <a:pt x="23147" y="0"/>
                  </a:move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close/>
                </a:path>
              </a:pathLst>
            </a:custGeom>
            <a:solidFill>
              <a:srgbClr val="FFCB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4736;p55">
              <a:extLst>
                <a:ext uri="{FF2B5EF4-FFF2-40B4-BE49-F238E27FC236}">
                  <a16:creationId xmlns:a16="http://schemas.microsoft.com/office/drawing/2014/main" id="{B2A8FB65-0545-45B4-BCE0-6FD49B221677}"/>
                </a:ext>
              </a:extLst>
            </p:cNvPr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fill="none" extrusionOk="0">
                  <a:moveTo>
                    <a:pt x="23537" y="0"/>
                  </a:moveTo>
                  <a:lnTo>
                    <a:pt x="23537" y="0"/>
                  </a:lnTo>
                  <a:lnTo>
                    <a:pt x="23147" y="0"/>
                  </a:lnTo>
                  <a:lnTo>
                    <a:pt x="22738" y="39"/>
                  </a:ln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2723" y="13464"/>
                  </a:lnTo>
                  <a:lnTo>
                    <a:pt x="12723" y="13464"/>
                  </a:lnTo>
                  <a:lnTo>
                    <a:pt x="13171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lnTo>
                    <a:pt x="23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4737;p55">
              <a:extLst>
                <a:ext uri="{FF2B5EF4-FFF2-40B4-BE49-F238E27FC236}">
                  <a16:creationId xmlns:a16="http://schemas.microsoft.com/office/drawing/2014/main" id="{D0981779-C394-449F-AF2E-13F2A7A014DF}"/>
                </a:ext>
              </a:extLst>
            </p:cNvPr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extrusionOk="0">
                  <a:moveTo>
                    <a:pt x="1754" y="1"/>
                  </a:moveTo>
                  <a:lnTo>
                    <a:pt x="1521" y="20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4738;p55">
              <a:extLst>
                <a:ext uri="{FF2B5EF4-FFF2-40B4-BE49-F238E27FC236}">
                  <a16:creationId xmlns:a16="http://schemas.microsoft.com/office/drawing/2014/main" id="{381B1460-35AF-467B-8CAF-6B089CAE4BDE}"/>
                </a:ext>
              </a:extLst>
            </p:cNvPr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fill="none" extrusionOk="0">
                  <a:moveTo>
                    <a:pt x="79" y="2631"/>
                  </a:move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lnTo>
                    <a:pt x="1521" y="20"/>
                  </a:lnTo>
                  <a:lnTo>
                    <a:pt x="1306" y="79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4739;p55">
              <a:extLst>
                <a:ext uri="{FF2B5EF4-FFF2-40B4-BE49-F238E27FC236}">
                  <a16:creationId xmlns:a16="http://schemas.microsoft.com/office/drawing/2014/main" id="{475481AF-D555-45A2-A17A-38BF201E7CDA}"/>
                </a:ext>
              </a:extLst>
            </p:cNvPr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extrusionOk="0">
                  <a:moveTo>
                    <a:pt x="1150" y="0"/>
                  </a:moveTo>
                  <a:lnTo>
                    <a:pt x="1033" y="39"/>
                  </a:lnTo>
                  <a:lnTo>
                    <a:pt x="877" y="98"/>
                  </a:lnTo>
                  <a:lnTo>
                    <a:pt x="858" y="98"/>
                  </a:lnTo>
                  <a:lnTo>
                    <a:pt x="838" y="117"/>
                  </a:lnTo>
                  <a:lnTo>
                    <a:pt x="819" y="117"/>
                  </a:lnTo>
                  <a:lnTo>
                    <a:pt x="741" y="176"/>
                  </a:lnTo>
                  <a:lnTo>
                    <a:pt x="644" y="234"/>
                  </a:lnTo>
                  <a:lnTo>
                    <a:pt x="624" y="254"/>
                  </a:lnTo>
                  <a:lnTo>
                    <a:pt x="605" y="254"/>
                  </a:lnTo>
                  <a:lnTo>
                    <a:pt x="585" y="273"/>
                  </a:lnTo>
                  <a:lnTo>
                    <a:pt x="488" y="370"/>
                  </a:lnTo>
                  <a:lnTo>
                    <a:pt x="468" y="370"/>
                  </a:lnTo>
                  <a:lnTo>
                    <a:pt x="468" y="390"/>
                  </a:lnTo>
                  <a:lnTo>
                    <a:pt x="449" y="409"/>
                  </a:lnTo>
                  <a:lnTo>
                    <a:pt x="390" y="468"/>
                  </a:lnTo>
                  <a:lnTo>
                    <a:pt x="332" y="546"/>
                  </a:lnTo>
                  <a:lnTo>
                    <a:pt x="312" y="585"/>
                  </a:lnTo>
                  <a:lnTo>
                    <a:pt x="273" y="643"/>
                  </a:lnTo>
                  <a:lnTo>
                    <a:pt x="254" y="663"/>
                  </a:lnTo>
                  <a:lnTo>
                    <a:pt x="215" y="721"/>
                  </a:lnTo>
                  <a:lnTo>
                    <a:pt x="176" y="838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17" y="955"/>
                  </a:lnTo>
                  <a:lnTo>
                    <a:pt x="79" y="1072"/>
                  </a:lnTo>
                  <a:lnTo>
                    <a:pt x="59" y="1169"/>
                  </a:lnTo>
                  <a:lnTo>
                    <a:pt x="20" y="1403"/>
                  </a:lnTo>
                  <a:lnTo>
                    <a:pt x="20" y="1423"/>
                  </a:lnTo>
                  <a:lnTo>
                    <a:pt x="1" y="1637"/>
                  </a:lnTo>
                  <a:lnTo>
                    <a:pt x="1" y="1656"/>
                  </a:lnTo>
                  <a:lnTo>
                    <a:pt x="20" y="1793"/>
                  </a:lnTo>
                  <a:lnTo>
                    <a:pt x="40" y="1988"/>
                  </a:lnTo>
                  <a:lnTo>
                    <a:pt x="59" y="2163"/>
                  </a:lnTo>
                  <a:lnTo>
                    <a:pt x="98" y="2319"/>
                  </a:lnTo>
                  <a:lnTo>
                    <a:pt x="215" y="2631"/>
                  </a:lnTo>
                  <a:lnTo>
                    <a:pt x="215" y="2611"/>
                  </a:lnTo>
                  <a:lnTo>
                    <a:pt x="351" y="2884"/>
                  </a:lnTo>
                  <a:lnTo>
                    <a:pt x="527" y="3137"/>
                  </a:lnTo>
                  <a:lnTo>
                    <a:pt x="527" y="3118"/>
                  </a:lnTo>
                  <a:lnTo>
                    <a:pt x="702" y="3313"/>
                  </a:lnTo>
                  <a:lnTo>
                    <a:pt x="897" y="3468"/>
                  </a:lnTo>
                  <a:lnTo>
                    <a:pt x="1092" y="3585"/>
                  </a:lnTo>
                  <a:lnTo>
                    <a:pt x="1267" y="3683"/>
                  </a:lnTo>
                  <a:lnTo>
                    <a:pt x="1462" y="3741"/>
                  </a:lnTo>
                  <a:lnTo>
                    <a:pt x="1637" y="3761"/>
                  </a:lnTo>
                  <a:lnTo>
                    <a:pt x="1618" y="3761"/>
                  </a:lnTo>
                  <a:lnTo>
                    <a:pt x="1813" y="3780"/>
                  </a:lnTo>
                  <a:lnTo>
                    <a:pt x="1968" y="3761"/>
                  </a:lnTo>
                  <a:lnTo>
                    <a:pt x="2124" y="3722"/>
                  </a:lnTo>
                  <a:lnTo>
                    <a:pt x="2241" y="3683"/>
                  </a:lnTo>
                  <a:lnTo>
                    <a:pt x="2436" y="3488"/>
                  </a:lnTo>
                  <a:lnTo>
                    <a:pt x="2592" y="3254"/>
                  </a:lnTo>
                  <a:lnTo>
                    <a:pt x="2709" y="3001"/>
                  </a:lnTo>
                  <a:lnTo>
                    <a:pt x="2806" y="2728"/>
                  </a:lnTo>
                  <a:lnTo>
                    <a:pt x="2845" y="2436"/>
                  </a:lnTo>
                  <a:lnTo>
                    <a:pt x="2865" y="2144"/>
                  </a:lnTo>
                  <a:lnTo>
                    <a:pt x="2845" y="1832"/>
                  </a:lnTo>
                  <a:lnTo>
                    <a:pt x="2767" y="1540"/>
                  </a:lnTo>
                  <a:lnTo>
                    <a:pt x="2650" y="1228"/>
                  </a:lnTo>
                  <a:lnTo>
                    <a:pt x="2514" y="955"/>
                  </a:lnTo>
                  <a:lnTo>
                    <a:pt x="2339" y="721"/>
                  </a:lnTo>
                  <a:lnTo>
                    <a:pt x="2144" y="507"/>
                  </a:lnTo>
                  <a:lnTo>
                    <a:pt x="1910" y="331"/>
                  </a:lnTo>
                  <a:lnTo>
                    <a:pt x="1676" y="176"/>
                  </a:lnTo>
                  <a:lnTo>
                    <a:pt x="1403" y="78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4740;p55">
              <a:extLst>
                <a:ext uri="{FF2B5EF4-FFF2-40B4-BE49-F238E27FC236}">
                  <a16:creationId xmlns:a16="http://schemas.microsoft.com/office/drawing/2014/main" id="{3049BF10-FF0D-484A-9D95-420D074848CF}"/>
                </a:ext>
              </a:extLst>
            </p:cNvPr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fill="none" extrusionOk="0">
                  <a:moveTo>
                    <a:pt x="1033" y="39"/>
                  </a:moveTo>
                  <a:lnTo>
                    <a:pt x="1033" y="39"/>
                  </a:lnTo>
                  <a:lnTo>
                    <a:pt x="1033" y="39"/>
                  </a:lnTo>
                  <a:lnTo>
                    <a:pt x="1150" y="0"/>
                  </a:lnTo>
                  <a:lnTo>
                    <a:pt x="1150" y="0"/>
                  </a:lnTo>
                  <a:lnTo>
                    <a:pt x="1403" y="78"/>
                  </a:lnTo>
                  <a:lnTo>
                    <a:pt x="1676" y="176"/>
                  </a:lnTo>
                  <a:lnTo>
                    <a:pt x="1910" y="331"/>
                  </a:lnTo>
                  <a:lnTo>
                    <a:pt x="2144" y="507"/>
                  </a:lnTo>
                  <a:lnTo>
                    <a:pt x="2339" y="721"/>
                  </a:lnTo>
                  <a:lnTo>
                    <a:pt x="2514" y="955"/>
                  </a:lnTo>
                  <a:lnTo>
                    <a:pt x="2650" y="1228"/>
                  </a:lnTo>
                  <a:lnTo>
                    <a:pt x="2767" y="1540"/>
                  </a:lnTo>
                  <a:lnTo>
                    <a:pt x="2767" y="1540"/>
                  </a:lnTo>
                  <a:lnTo>
                    <a:pt x="2845" y="1832"/>
                  </a:lnTo>
                  <a:lnTo>
                    <a:pt x="2865" y="2144"/>
                  </a:lnTo>
                  <a:lnTo>
                    <a:pt x="2845" y="2436"/>
                  </a:lnTo>
                  <a:lnTo>
                    <a:pt x="2806" y="2728"/>
                  </a:lnTo>
                  <a:lnTo>
                    <a:pt x="2709" y="3001"/>
                  </a:lnTo>
                  <a:lnTo>
                    <a:pt x="2592" y="3254"/>
                  </a:lnTo>
                  <a:lnTo>
                    <a:pt x="2436" y="3488"/>
                  </a:lnTo>
                  <a:lnTo>
                    <a:pt x="2241" y="3683"/>
                  </a:lnTo>
                  <a:lnTo>
                    <a:pt x="2241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813" y="3780"/>
                  </a:lnTo>
                  <a:lnTo>
                    <a:pt x="1813" y="3780"/>
                  </a:lnTo>
                  <a:lnTo>
                    <a:pt x="1618" y="3761"/>
                  </a:lnTo>
                  <a:lnTo>
                    <a:pt x="1637" y="3761"/>
                  </a:lnTo>
                  <a:lnTo>
                    <a:pt x="1637" y="3761"/>
                  </a:lnTo>
                  <a:lnTo>
                    <a:pt x="1462" y="3741"/>
                  </a:lnTo>
                  <a:lnTo>
                    <a:pt x="1462" y="3741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092" y="3585"/>
                  </a:lnTo>
                  <a:lnTo>
                    <a:pt x="1092" y="3585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8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27" y="3118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215" y="2611"/>
                  </a:lnTo>
                  <a:lnTo>
                    <a:pt x="215" y="2631"/>
                  </a:lnTo>
                  <a:lnTo>
                    <a:pt x="215" y="2631"/>
                  </a:lnTo>
                  <a:lnTo>
                    <a:pt x="98" y="2319"/>
                  </a:lnTo>
                  <a:lnTo>
                    <a:pt x="98" y="2319"/>
                  </a:lnTo>
                  <a:lnTo>
                    <a:pt x="59" y="2163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40" y="2007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20" y="1793"/>
                  </a:lnTo>
                  <a:lnTo>
                    <a:pt x="20" y="1793"/>
                  </a:lnTo>
                  <a:lnTo>
                    <a:pt x="1" y="1656"/>
                  </a:lnTo>
                  <a:lnTo>
                    <a:pt x="1" y="1637"/>
                  </a:lnTo>
                  <a:lnTo>
                    <a:pt x="1" y="1637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59" y="1169"/>
                  </a:lnTo>
                  <a:lnTo>
                    <a:pt x="59" y="1169"/>
                  </a:lnTo>
                  <a:lnTo>
                    <a:pt x="79" y="1072"/>
                  </a:lnTo>
                  <a:lnTo>
                    <a:pt x="79" y="1072"/>
                  </a:lnTo>
                  <a:lnTo>
                    <a:pt x="117" y="955"/>
                  </a:lnTo>
                  <a:lnTo>
                    <a:pt x="117" y="95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76" y="838"/>
                  </a:lnTo>
                  <a:lnTo>
                    <a:pt x="176" y="838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6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312" y="585"/>
                  </a:lnTo>
                  <a:lnTo>
                    <a:pt x="312" y="585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90" y="468"/>
                  </a:lnTo>
                  <a:lnTo>
                    <a:pt x="390" y="468"/>
                  </a:lnTo>
                  <a:lnTo>
                    <a:pt x="449" y="409"/>
                  </a:lnTo>
                  <a:lnTo>
                    <a:pt x="468" y="390"/>
                  </a:lnTo>
                  <a:lnTo>
                    <a:pt x="46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605" y="254"/>
                  </a:lnTo>
                  <a:lnTo>
                    <a:pt x="605" y="254"/>
                  </a:lnTo>
                  <a:lnTo>
                    <a:pt x="624" y="254"/>
                  </a:lnTo>
                  <a:lnTo>
                    <a:pt x="624" y="25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741" y="176"/>
                  </a:lnTo>
                  <a:lnTo>
                    <a:pt x="741" y="176"/>
                  </a:lnTo>
                  <a:lnTo>
                    <a:pt x="819" y="117"/>
                  </a:lnTo>
                  <a:lnTo>
                    <a:pt x="838" y="117"/>
                  </a:lnTo>
                  <a:lnTo>
                    <a:pt x="838" y="117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77" y="98"/>
                  </a:lnTo>
                  <a:lnTo>
                    <a:pt x="877" y="98"/>
                  </a:lnTo>
                  <a:lnTo>
                    <a:pt x="1033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4741;p55">
              <a:extLst>
                <a:ext uri="{FF2B5EF4-FFF2-40B4-BE49-F238E27FC236}">
                  <a16:creationId xmlns:a16="http://schemas.microsoft.com/office/drawing/2014/main" id="{5482684D-4113-49A8-949E-F508A9A1C981}"/>
                </a:ext>
              </a:extLst>
            </p:cNvPr>
            <p:cNvSpPr/>
            <p:nvPr/>
          </p:nvSpPr>
          <p:spPr>
            <a:xfrm>
              <a:off x="5105925" y="633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4742;p55">
              <a:extLst>
                <a:ext uri="{FF2B5EF4-FFF2-40B4-BE49-F238E27FC236}">
                  <a16:creationId xmlns:a16="http://schemas.microsoft.com/office/drawing/2014/main" id="{35D49B57-079D-4864-B3BF-E116C429E105}"/>
                </a:ext>
              </a:extLst>
            </p:cNvPr>
            <p:cNvSpPr/>
            <p:nvPr/>
          </p:nvSpPr>
          <p:spPr>
            <a:xfrm>
              <a:off x="5124450" y="64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4743;p55">
              <a:extLst>
                <a:ext uri="{FF2B5EF4-FFF2-40B4-BE49-F238E27FC236}">
                  <a16:creationId xmlns:a16="http://schemas.microsoft.com/office/drawing/2014/main" id="{4E42A336-F4A2-44EC-A5A8-56DD909780D9}"/>
                </a:ext>
              </a:extLst>
            </p:cNvPr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02" y="1"/>
                  </a:move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4744;p55">
              <a:extLst>
                <a:ext uri="{FF2B5EF4-FFF2-40B4-BE49-F238E27FC236}">
                  <a16:creationId xmlns:a16="http://schemas.microsoft.com/office/drawing/2014/main" id="{397BFDE3-EFB0-44C3-8EC1-0B70E3A71869}"/>
                </a:ext>
              </a:extLst>
            </p:cNvPr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9"/>
                  </a:move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lnTo>
                    <a:pt x="702" y="1"/>
                  </a:lnTo>
                  <a:lnTo>
                    <a:pt x="488" y="40"/>
                  </a:ln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4745;p55">
              <a:extLst>
                <a:ext uri="{FF2B5EF4-FFF2-40B4-BE49-F238E27FC236}">
                  <a16:creationId xmlns:a16="http://schemas.microsoft.com/office/drawing/2014/main" id="{3A1E38C2-149B-450D-A730-6C352E646381}"/>
                </a:ext>
              </a:extLst>
            </p:cNvPr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extrusionOk="0">
                  <a:moveTo>
                    <a:pt x="1754" y="0"/>
                  </a:moveTo>
                  <a:lnTo>
                    <a:pt x="1540" y="20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4746;p55">
              <a:extLst>
                <a:ext uri="{FF2B5EF4-FFF2-40B4-BE49-F238E27FC236}">
                  <a16:creationId xmlns:a16="http://schemas.microsoft.com/office/drawing/2014/main" id="{5867A095-B5C6-4C16-886E-0968A8E89EE7}"/>
                </a:ext>
              </a:extLst>
            </p:cNvPr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fill="none" extrusionOk="0">
                  <a:moveTo>
                    <a:pt x="98" y="2611"/>
                  </a:move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2202" y="39"/>
                  </a:lnTo>
                  <a:lnTo>
                    <a:pt x="1988" y="0"/>
                  </a:lnTo>
                  <a:lnTo>
                    <a:pt x="1754" y="0"/>
                  </a:lnTo>
                  <a:lnTo>
                    <a:pt x="1540" y="20"/>
                  </a:lnTo>
                  <a:lnTo>
                    <a:pt x="1306" y="58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4747;p55">
              <a:extLst>
                <a:ext uri="{FF2B5EF4-FFF2-40B4-BE49-F238E27FC236}">
                  <a16:creationId xmlns:a16="http://schemas.microsoft.com/office/drawing/2014/main" id="{13CB052E-4BD0-4524-9306-1C38FEBE5538}"/>
                </a:ext>
              </a:extLst>
            </p:cNvPr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extrusionOk="0">
                  <a:moveTo>
                    <a:pt x="1131" y="1"/>
                  </a:moveTo>
                  <a:lnTo>
                    <a:pt x="1033" y="20"/>
                  </a:lnTo>
                  <a:lnTo>
                    <a:pt x="1014" y="20"/>
                  </a:lnTo>
                  <a:lnTo>
                    <a:pt x="877" y="78"/>
                  </a:lnTo>
                  <a:lnTo>
                    <a:pt x="838" y="98"/>
                  </a:lnTo>
                  <a:lnTo>
                    <a:pt x="819" y="98"/>
                  </a:lnTo>
                  <a:lnTo>
                    <a:pt x="722" y="156"/>
                  </a:lnTo>
                  <a:lnTo>
                    <a:pt x="624" y="215"/>
                  </a:lnTo>
                  <a:lnTo>
                    <a:pt x="605" y="234"/>
                  </a:lnTo>
                  <a:lnTo>
                    <a:pt x="585" y="254"/>
                  </a:lnTo>
                  <a:lnTo>
                    <a:pt x="488" y="351"/>
                  </a:lnTo>
                  <a:lnTo>
                    <a:pt x="468" y="351"/>
                  </a:lnTo>
                  <a:lnTo>
                    <a:pt x="468" y="371"/>
                  </a:lnTo>
                  <a:lnTo>
                    <a:pt x="449" y="371"/>
                  </a:lnTo>
                  <a:lnTo>
                    <a:pt x="429" y="390"/>
                  </a:lnTo>
                  <a:lnTo>
                    <a:pt x="390" y="449"/>
                  </a:lnTo>
                  <a:lnTo>
                    <a:pt x="332" y="527"/>
                  </a:lnTo>
                  <a:lnTo>
                    <a:pt x="293" y="566"/>
                  </a:lnTo>
                  <a:lnTo>
                    <a:pt x="254" y="643"/>
                  </a:lnTo>
                  <a:lnTo>
                    <a:pt x="215" y="721"/>
                  </a:lnTo>
                  <a:lnTo>
                    <a:pt x="157" y="819"/>
                  </a:lnTo>
                  <a:lnTo>
                    <a:pt x="118" y="916"/>
                  </a:lnTo>
                  <a:lnTo>
                    <a:pt x="118" y="936"/>
                  </a:lnTo>
                  <a:lnTo>
                    <a:pt x="79" y="1053"/>
                  </a:lnTo>
                  <a:lnTo>
                    <a:pt x="40" y="1170"/>
                  </a:lnTo>
                  <a:lnTo>
                    <a:pt x="1" y="1384"/>
                  </a:lnTo>
                  <a:lnTo>
                    <a:pt x="1" y="1403"/>
                  </a:lnTo>
                  <a:lnTo>
                    <a:pt x="1" y="1618"/>
                  </a:lnTo>
                  <a:lnTo>
                    <a:pt x="1" y="1637"/>
                  </a:lnTo>
                  <a:lnTo>
                    <a:pt x="1" y="1793"/>
                  </a:lnTo>
                  <a:lnTo>
                    <a:pt x="20" y="1988"/>
                  </a:lnTo>
                  <a:lnTo>
                    <a:pt x="59" y="2144"/>
                  </a:lnTo>
                  <a:lnTo>
                    <a:pt x="98" y="2300"/>
                  </a:lnTo>
                  <a:lnTo>
                    <a:pt x="215" y="2611"/>
                  </a:lnTo>
                  <a:lnTo>
                    <a:pt x="195" y="2611"/>
                  </a:lnTo>
                  <a:lnTo>
                    <a:pt x="351" y="2884"/>
                  </a:lnTo>
                  <a:lnTo>
                    <a:pt x="527" y="3118"/>
                  </a:lnTo>
                  <a:lnTo>
                    <a:pt x="507" y="3118"/>
                  </a:lnTo>
                  <a:lnTo>
                    <a:pt x="702" y="3313"/>
                  </a:lnTo>
                  <a:lnTo>
                    <a:pt x="877" y="3469"/>
                  </a:lnTo>
                  <a:lnTo>
                    <a:pt x="1072" y="3586"/>
                  </a:lnTo>
                  <a:lnTo>
                    <a:pt x="1248" y="3664"/>
                  </a:lnTo>
                  <a:lnTo>
                    <a:pt x="1442" y="3722"/>
                  </a:lnTo>
                  <a:lnTo>
                    <a:pt x="1618" y="3761"/>
                  </a:lnTo>
                  <a:lnTo>
                    <a:pt x="1793" y="3761"/>
                  </a:lnTo>
                  <a:lnTo>
                    <a:pt x="1949" y="3741"/>
                  </a:lnTo>
                  <a:lnTo>
                    <a:pt x="2124" y="3722"/>
                  </a:lnTo>
                  <a:lnTo>
                    <a:pt x="2222" y="3683"/>
                  </a:lnTo>
                  <a:lnTo>
                    <a:pt x="2417" y="3469"/>
                  </a:lnTo>
                  <a:lnTo>
                    <a:pt x="2573" y="3235"/>
                  </a:lnTo>
                  <a:lnTo>
                    <a:pt x="2689" y="2982"/>
                  </a:lnTo>
                  <a:lnTo>
                    <a:pt x="2787" y="2709"/>
                  </a:lnTo>
                  <a:lnTo>
                    <a:pt x="2845" y="2417"/>
                  </a:lnTo>
                  <a:lnTo>
                    <a:pt x="2845" y="2124"/>
                  </a:lnTo>
                  <a:lnTo>
                    <a:pt x="2826" y="1832"/>
                  </a:lnTo>
                  <a:lnTo>
                    <a:pt x="2748" y="1520"/>
                  </a:lnTo>
                  <a:lnTo>
                    <a:pt x="2650" y="1228"/>
                  </a:lnTo>
                  <a:lnTo>
                    <a:pt x="2495" y="955"/>
                  </a:lnTo>
                  <a:lnTo>
                    <a:pt x="2319" y="702"/>
                  </a:lnTo>
                  <a:lnTo>
                    <a:pt x="2124" y="488"/>
                  </a:lnTo>
                  <a:lnTo>
                    <a:pt x="1891" y="312"/>
                  </a:lnTo>
                  <a:lnTo>
                    <a:pt x="1657" y="176"/>
                  </a:lnTo>
                  <a:lnTo>
                    <a:pt x="1403" y="59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4748;p55">
              <a:extLst>
                <a:ext uri="{FF2B5EF4-FFF2-40B4-BE49-F238E27FC236}">
                  <a16:creationId xmlns:a16="http://schemas.microsoft.com/office/drawing/2014/main" id="{57E0DE58-B1AB-4BB1-88E4-E4BA639A52D5}"/>
                </a:ext>
              </a:extLst>
            </p:cNvPr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fill="none" extrusionOk="0">
                  <a:moveTo>
                    <a:pt x="1014" y="20"/>
                  </a:moveTo>
                  <a:lnTo>
                    <a:pt x="1033" y="20"/>
                  </a:lnTo>
                  <a:lnTo>
                    <a:pt x="1033" y="20"/>
                  </a:lnTo>
                  <a:lnTo>
                    <a:pt x="1131" y="1"/>
                  </a:lnTo>
                  <a:lnTo>
                    <a:pt x="1131" y="1"/>
                  </a:lnTo>
                  <a:lnTo>
                    <a:pt x="1403" y="59"/>
                  </a:lnTo>
                  <a:lnTo>
                    <a:pt x="1657" y="176"/>
                  </a:lnTo>
                  <a:lnTo>
                    <a:pt x="1891" y="312"/>
                  </a:lnTo>
                  <a:lnTo>
                    <a:pt x="2124" y="488"/>
                  </a:lnTo>
                  <a:lnTo>
                    <a:pt x="2319" y="702"/>
                  </a:lnTo>
                  <a:lnTo>
                    <a:pt x="2495" y="955"/>
                  </a:lnTo>
                  <a:lnTo>
                    <a:pt x="2650" y="1228"/>
                  </a:lnTo>
                  <a:lnTo>
                    <a:pt x="2748" y="1520"/>
                  </a:lnTo>
                  <a:lnTo>
                    <a:pt x="2748" y="1520"/>
                  </a:lnTo>
                  <a:lnTo>
                    <a:pt x="2826" y="1832"/>
                  </a:lnTo>
                  <a:lnTo>
                    <a:pt x="2845" y="2124"/>
                  </a:lnTo>
                  <a:lnTo>
                    <a:pt x="2845" y="2417"/>
                  </a:lnTo>
                  <a:lnTo>
                    <a:pt x="2787" y="2709"/>
                  </a:lnTo>
                  <a:lnTo>
                    <a:pt x="2689" y="2982"/>
                  </a:lnTo>
                  <a:lnTo>
                    <a:pt x="2573" y="3235"/>
                  </a:lnTo>
                  <a:lnTo>
                    <a:pt x="2417" y="3469"/>
                  </a:lnTo>
                  <a:lnTo>
                    <a:pt x="2222" y="3683"/>
                  </a:lnTo>
                  <a:lnTo>
                    <a:pt x="2222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793" y="3761"/>
                  </a:lnTo>
                  <a:lnTo>
                    <a:pt x="1793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442" y="3722"/>
                  </a:lnTo>
                  <a:lnTo>
                    <a:pt x="1442" y="3722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072" y="3586"/>
                  </a:lnTo>
                  <a:lnTo>
                    <a:pt x="1072" y="3586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9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0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195" y="2611"/>
                  </a:lnTo>
                  <a:lnTo>
                    <a:pt x="215" y="2611"/>
                  </a:lnTo>
                  <a:lnTo>
                    <a:pt x="215" y="2611"/>
                  </a:lnTo>
                  <a:lnTo>
                    <a:pt x="98" y="2300"/>
                  </a:lnTo>
                  <a:lnTo>
                    <a:pt x="98" y="2300"/>
                  </a:lnTo>
                  <a:lnTo>
                    <a:pt x="59" y="2144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1" y="1793"/>
                  </a:lnTo>
                  <a:lnTo>
                    <a:pt x="1" y="1793"/>
                  </a:lnTo>
                  <a:lnTo>
                    <a:pt x="1" y="1637"/>
                  </a:lnTo>
                  <a:lnTo>
                    <a:pt x="1" y="1618"/>
                  </a:lnTo>
                  <a:lnTo>
                    <a:pt x="1" y="1618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40" y="1170"/>
                  </a:lnTo>
                  <a:lnTo>
                    <a:pt x="40" y="1170"/>
                  </a:lnTo>
                  <a:lnTo>
                    <a:pt x="79" y="1053"/>
                  </a:lnTo>
                  <a:lnTo>
                    <a:pt x="79" y="1053"/>
                  </a:lnTo>
                  <a:lnTo>
                    <a:pt x="118" y="936"/>
                  </a:lnTo>
                  <a:lnTo>
                    <a:pt x="118" y="93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57" y="819"/>
                  </a:lnTo>
                  <a:lnTo>
                    <a:pt x="157" y="819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93" y="566"/>
                  </a:lnTo>
                  <a:lnTo>
                    <a:pt x="293" y="566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90" y="449"/>
                  </a:lnTo>
                  <a:lnTo>
                    <a:pt x="390" y="449"/>
                  </a:lnTo>
                  <a:lnTo>
                    <a:pt x="429" y="390"/>
                  </a:lnTo>
                  <a:lnTo>
                    <a:pt x="449" y="371"/>
                  </a:lnTo>
                  <a:lnTo>
                    <a:pt x="468" y="371"/>
                  </a:lnTo>
                  <a:lnTo>
                    <a:pt x="468" y="351"/>
                  </a:lnTo>
                  <a:lnTo>
                    <a:pt x="488" y="351"/>
                  </a:lnTo>
                  <a:lnTo>
                    <a:pt x="488" y="351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605" y="234"/>
                  </a:lnTo>
                  <a:lnTo>
                    <a:pt x="605" y="234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722" y="156"/>
                  </a:lnTo>
                  <a:lnTo>
                    <a:pt x="722" y="156"/>
                  </a:lnTo>
                  <a:lnTo>
                    <a:pt x="819" y="98"/>
                  </a:lnTo>
                  <a:lnTo>
                    <a:pt x="819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77" y="78"/>
                  </a:lnTo>
                  <a:lnTo>
                    <a:pt x="877" y="78"/>
                  </a:lnTo>
                  <a:lnTo>
                    <a:pt x="1014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4749;p55">
              <a:extLst>
                <a:ext uri="{FF2B5EF4-FFF2-40B4-BE49-F238E27FC236}">
                  <a16:creationId xmlns:a16="http://schemas.microsoft.com/office/drawing/2014/main" id="{02B0C71A-AAAA-4D84-8F2F-B5A27C4137AE}"/>
                </a:ext>
              </a:extLst>
            </p:cNvPr>
            <p:cNvSpPr/>
            <p:nvPr/>
          </p:nvSpPr>
          <p:spPr>
            <a:xfrm>
              <a:off x="5286150" y="580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4750;p55">
              <a:extLst>
                <a:ext uri="{FF2B5EF4-FFF2-40B4-BE49-F238E27FC236}">
                  <a16:creationId xmlns:a16="http://schemas.microsoft.com/office/drawing/2014/main" id="{755DFF58-3D7B-4C51-BD6B-AE370C6DB2E3}"/>
                </a:ext>
              </a:extLst>
            </p:cNvPr>
            <p:cNvSpPr/>
            <p:nvPr/>
          </p:nvSpPr>
          <p:spPr>
            <a:xfrm>
              <a:off x="5304175" y="59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4751;p55">
              <a:extLst>
                <a:ext uri="{FF2B5EF4-FFF2-40B4-BE49-F238E27FC236}">
                  <a16:creationId xmlns:a16="http://schemas.microsoft.com/office/drawing/2014/main" id="{8A72572F-18DD-48D3-8887-42B1EA9696E7}"/>
                </a:ext>
              </a:extLst>
            </p:cNvPr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21" y="0"/>
                  </a:move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4752;p55">
              <a:extLst>
                <a:ext uri="{FF2B5EF4-FFF2-40B4-BE49-F238E27FC236}">
                  <a16:creationId xmlns:a16="http://schemas.microsoft.com/office/drawing/2014/main" id="{4D35A25B-7A82-49C8-B906-9B91A8D1A5CB}"/>
                </a:ext>
              </a:extLst>
            </p:cNvPr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8"/>
                  </a:move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lnTo>
                    <a:pt x="721" y="0"/>
                  </a:lnTo>
                  <a:lnTo>
                    <a:pt x="488" y="59"/>
                  </a:ln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4753;p55">
              <a:extLst>
                <a:ext uri="{FF2B5EF4-FFF2-40B4-BE49-F238E27FC236}">
                  <a16:creationId xmlns:a16="http://schemas.microsoft.com/office/drawing/2014/main" id="{800A900F-BE51-4C84-AE89-3A8E605F3E86}"/>
                </a:ext>
              </a:extLst>
            </p:cNvPr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extrusionOk="0">
                  <a:moveTo>
                    <a:pt x="1247" y="0"/>
                  </a:moveTo>
                  <a:lnTo>
                    <a:pt x="1072" y="20"/>
                  </a:lnTo>
                  <a:lnTo>
                    <a:pt x="897" y="39"/>
                  </a:lnTo>
                  <a:lnTo>
                    <a:pt x="819" y="59"/>
                  </a:lnTo>
                  <a:lnTo>
                    <a:pt x="663" y="117"/>
                  </a:lnTo>
                  <a:lnTo>
                    <a:pt x="526" y="176"/>
                  </a:lnTo>
                  <a:lnTo>
                    <a:pt x="409" y="254"/>
                  </a:lnTo>
                  <a:lnTo>
                    <a:pt x="293" y="351"/>
                  </a:lnTo>
                  <a:lnTo>
                    <a:pt x="176" y="468"/>
                  </a:lnTo>
                  <a:lnTo>
                    <a:pt x="98" y="585"/>
                  </a:lnTo>
                  <a:lnTo>
                    <a:pt x="20" y="721"/>
                  </a:lnTo>
                  <a:lnTo>
                    <a:pt x="0" y="858"/>
                  </a:lnTo>
                  <a:lnTo>
                    <a:pt x="0" y="916"/>
                  </a:lnTo>
                  <a:lnTo>
                    <a:pt x="20" y="974"/>
                  </a:lnTo>
                  <a:lnTo>
                    <a:pt x="59" y="1033"/>
                  </a:lnTo>
                  <a:lnTo>
                    <a:pt x="78" y="1072"/>
                  </a:lnTo>
                  <a:lnTo>
                    <a:pt x="137" y="1111"/>
                  </a:lnTo>
                  <a:lnTo>
                    <a:pt x="215" y="1150"/>
                  </a:lnTo>
                  <a:lnTo>
                    <a:pt x="332" y="1169"/>
                  </a:lnTo>
                  <a:lnTo>
                    <a:pt x="565" y="1189"/>
                  </a:lnTo>
                  <a:lnTo>
                    <a:pt x="819" y="1189"/>
                  </a:lnTo>
                  <a:lnTo>
                    <a:pt x="1052" y="1150"/>
                  </a:lnTo>
                  <a:lnTo>
                    <a:pt x="1286" y="1091"/>
                  </a:lnTo>
                  <a:lnTo>
                    <a:pt x="1345" y="1072"/>
                  </a:lnTo>
                  <a:lnTo>
                    <a:pt x="1598" y="974"/>
                  </a:lnTo>
                  <a:lnTo>
                    <a:pt x="1715" y="916"/>
                  </a:lnTo>
                  <a:lnTo>
                    <a:pt x="1812" y="838"/>
                  </a:lnTo>
                  <a:lnTo>
                    <a:pt x="1890" y="760"/>
                  </a:lnTo>
                  <a:lnTo>
                    <a:pt x="1968" y="663"/>
                  </a:lnTo>
                  <a:lnTo>
                    <a:pt x="2027" y="565"/>
                  </a:lnTo>
                  <a:lnTo>
                    <a:pt x="2066" y="448"/>
                  </a:lnTo>
                  <a:lnTo>
                    <a:pt x="2066" y="409"/>
                  </a:lnTo>
                  <a:lnTo>
                    <a:pt x="2046" y="390"/>
                  </a:lnTo>
                  <a:lnTo>
                    <a:pt x="1949" y="273"/>
                  </a:lnTo>
                  <a:lnTo>
                    <a:pt x="1832" y="195"/>
                  </a:lnTo>
                  <a:lnTo>
                    <a:pt x="1715" y="117"/>
                  </a:lnTo>
                  <a:lnTo>
                    <a:pt x="1579" y="59"/>
                  </a:lnTo>
                  <a:lnTo>
                    <a:pt x="1403" y="20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86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4754;p55">
              <a:extLst>
                <a:ext uri="{FF2B5EF4-FFF2-40B4-BE49-F238E27FC236}">
                  <a16:creationId xmlns:a16="http://schemas.microsoft.com/office/drawing/2014/main" id="{0486F9FB-ADF9-41AB-AF31-A59F57422731}"/>
                </a:ext>
              </a:extLst>
            </p:cNvPr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fill="none" extrusionOk="0">
                  <a:moveTo>
                    <a:pt x="819" y="59"/>
                  </a:moveTo>
                  <a:lnTo>
                    <a:pt x="819" y="59"/>
                  </a:lnTo>
                  <a:lnTo>
                    <a:pt x="897" y="39"/>
                  </a:lnTo>
                  <a:lnTo>
                    <a:pt x="897" y="39"/>
                  </a:lnTo>
                  <a:lnTo>
                    <a:pt x="1072" y="20"/>
                  </a:lnTo>
                  <a:lnTo>
                    <a:pt x="1247" y="0"/>
                  </a:lnTo>
                  <a:lnTo>
                    <a:pt x="1247" y="0"/>
                  </a:lnTo>
                  <a:lnTo>
                    <a:pt x="1403" y="20"/>
                  </a:lnTo>
                  <a:lnTo>
                    <a:pt x="1579" y="59"/>
                  </a:lnTo>
                  <a:lnTo>
                    <a:pt x="1579" y="59"/>
                  </a:lnTo>
                  <a:lnTo>
                    <a:pt x="1715" y="117"/>
                  </a:lnTo>
                  <a:lnTo>
                    <a:pt x="1832" y="195"/>
                  </a:lnTo>
                  <a:lnTo>
                    <a:pt x="1832" y="195"/>
                  </a:lnTo>
                  <a:lnTo>
                    <a:pt x="1949" y="273"/>
                  </a:lnTo>
                  <a:lnTo>
                    <a:pt x="1949" y="273"/>
                  </a:lnTo>
                  <a:lnTo>
                    <a:pt x="2046" y="390"/>
                  </a:lnTo>
                  <a:lnTo>
                    <a:pt x="2046" y="390"/>
                  </a:lnTo>
                  <a:lnTo>
                    <a:pt x="2066" y="409"/>
                  </a:lnTo>
                  <a:lnTo>
                    <a:pt x="2066" y="448"/>
                  </a:lnTo>
                  <a:lnTo>
                    <a:pt x="2066" y="448"/>
                  </a:lnTo>
                  <a:lnTo>
                    <a:pt x="2027" y="565"/>
                  </a:lnTo>
                  <a:lnTo>
                    <a:pt x="1968" y="663"/>
                  </a:lnTo>
                  <a:lnTo>
                    <a:pt x="1968" y="663"/>
                  </a:lnTo>
                  <a:lnTo>
                    <a:pt x="1890" y="760"/>
                  </a:lnTo>
                  <a:lnTo>
                    <a:pt x="1812" y="838"/>
                  </a:lnTo>
                  <a:lnTo>
                    <a:pt x="1812" y="838"/>
                  </a:lnTo>
                  <a:lnTo>
                    <a:pt x="1715" y="916"/>
                  </a:lnTo>
                  <a:lnTo>
                    <a:pt x="1598" y="974"/>
                  </a:lnTo>
                  <a:lnTo>
                    <a:pt x="1345" y="1072"/>
                  </a:lnTo>
                  <a:lnTo>
                    <a:pt x="1345" y="1072"/>
                  </a:lnTo>
                  <a:lnTo>
                    <a:pt x="1286" y="1091"/>
                  </a:lnTo>
                  <a:lnTo>
                    <a:pt x="1286" y="1091"/>
                  </a:lnTo>
                  <a:lnTo>
                    <a:pt x="1052" y="1150"/>
                  </a:lnTo>
                  <a:lnTo>
                    <a:pt x="819" y="1189"/>
                  </a:lnTo>
                  <a:lnTo>
                    <a:pt x="819" y="1189"/>
                  </a:lnTo>
                  <a:lnTo>
                    <a:pt x="565" y="1189"/>
                  </a:lnTo>
                  <a:lnTo>
                    <a:pt x="332" y="1169"/>
                  </a:lnTo>
                  <a:lnTo>
                    <a:pt x="332" y="1169"/>
                  </a:lnTo>
                  <a:lnTo>
                    <a:pt x="215" y="1150"/>
                  </a:lnTo>
                  <a:lnTo>
                    <a:pt x="215" y="1150"/>
                  </a:lnTo>
                  <a:lnTo>
                    <a:pt x="137" y="1111"/>
                  </a:lnTo>
                  <a:lnTo>
                    <a:pt x="78" y="1072"/>
                  </a:lnTo>
                  <a:lnTo>
                    <a:pt x="78" y="1072"/>
                  </a:lnTo>
                  <a:lnTo>
                    <a:pt x="59" y="1033"/>
                  </a:lnTo>
                  <a:lnTo>
                    <a:pt x="20" y="974"/>
                  </a:lnTo>
                  <a:lnTo>
                    <a:pt x="20" y="974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58"/>
                  </a:lnTo>
                  <a:lnTo>
                    <a:pt x="0" y="858"/>
                  </a:lnTo>
                  <a:lnTo>
                    <a:pt x="20" y="721"/>
                  </a:lnTo>
                  <a:lnTo>
                    <a:pt x="98" y="585"/>
                  </a:lnTo>
                  <a:lnTo>
                    <a:pt x="98" y="585"/>
                  </a:lnTo>
                  <a:lnTo>
                    <a:pt x="176" y="468"/>
                  </a:lnTo>
                  <a:lnTo>
                    <a:pt x="293" y="351"/>
                  </a:lnTo>
                  <a:lnTo>
                    <a:pt x="293" y="351"/>
                  </a:lnTo>
                  <a:lnTo>
                    <a:pt x="409" y="254"/>
                  </a:lnTo>
                  <a:lnTo>
                    <a:pt x="526" y="176"/>
                  </a:lnTo>
                  <a:lnTo>
                    <a:pt x="663" y="117"/>
                  </a:lnTo>
                  <a:lnTo>
                    <a:pt x="819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4755;p55">
              <a:extLst>
                <a:ext uri="{FF2B5EF4-FFF2-40B4-BE49-F238E27FC236}">
                  <a16:creationId xmlns:a16="http://schemas.microsoft.com/office/drawing/2014/main" id="{C31F9E66-084B-4A29-83D3-B62DA01572AB}"/>
                </a:ext>
              </a:extLst>
            </p:cNvPr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4756;p55">
              <a:extLst>
                <a:ext uri="{FF2B5EF4-FFF2-40B4-BE49-F238E27FC236}">
                  <a16:creationId xmlns:a16="http://schemas.microsoft.com/office/drawing/2014/main" id="{F6D3152E-A95C-4C08-BEFE-2ECCC9E8E139}"/>
                </a:ext>
              </a:extLst>
            </p:cNvPr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4757;p55">
              <a:extLst>
                <a:ext uri="{FF2B5EF4-FFF2-40B4-BE49-F238E27FC236}">
                  <a16:creationId xmlns:a16="http://schemas.microsoft.com/office/drawing/2014/main" id="{B38AE042-CCC4-42E2-A48E-4970B3931D05}"/>
                </a:ext>
              </a:extLst>
            </p:cNvPr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extrusionOk="0">
                  <a:moveTo>
                    <a:pt x="1929" y="858"/>
                  </a:moveTo>
                  <a:lnTo>
                    <a:pt x="2066" y="877"/>
                  </a:lnTo>
                  <a:lnTo>
                    <a:pt x="2182" y="916"/>
                  </a:lnTo>
                  <a:lnTo>
                    <a:pt x="2358" y="1014"/>
                  </a:lnTo>
                  <a:lnTo>
                    <a:pt x="2455" y="1111"/>
                  </a:lnTo>
                  <a:lnTo>
                    <a:pt x="2533" y="1228"/>
                  </a:lnTo>
                  <a:lnTo>
                    <a:pt x="2553" y="1247"/>
                  </a:lnTo>
                  <a:lnTo>
                    <a:pt x="2553" y="1267"/>
                  </a:lnTo>
                  <a:lnTo>
                    <a:pt x="2455" y="1423"/>
                  </a:lnTo>
                  <a:lnTo>
                    <a:pt x="2338" y="1540"/>
                  </a:lnTo>
                  <a:lnTo>
                    <a:pt x="2221" y="1657"/>
                  </a:lnTo>
                  <a:lnTo>
                    <a:pt x="2046" y="1754"/>
                  </a:lnTo>
                  <a:lnTo>
                    <a:pt x="1851" y="1851"/>
                  </a:lnTo>
                  <a:lnTo>
                    <a:pt x="1695" y="1910"/>
                  </a:lnTo>
                  <a:lnTo>
                    <a:pt x="1676" y="1910"/>
                  </a:lnTo>
                  <a:lnTo>
                    <a:pt x="1637" y="1929"/>
                  </a:lnTo>
                  <a:lnTo>
                    <a:pt x="1520" y="1949"/>
                  </a:lnTo>
                  <a:lnTo>
                    <a:pt x="1306" y="1988"/>
                  </a:lnTo>
                  <a:lnTo>
                    <a:pt x="1091" y="1988"/>
                  </a:lnTo>
                  <a:lnTo>
                    <a:pt x="935" y="1968"/>
                  </a:lnTo>
                  <a:lnTo>
                    <a:pt x="780" y="1910"/>
                  </a:lnTo>
                  <a:lnTo>
                    <a:pt x="624" y="1851"/>
                  </a:lnTo>
                  <a:lnTo>
                    <a:pt x="604" y="1793"/>
                  </a:lnTo>
                  <a:lnTo>
                    <a:pt x="604" y="1773"/>
                  </a:lnTo>
                  <a:lnTo>
                    <a:pt x="604" y="1734"/>
                  </a:lnTo>
                  <a:lnTo>
                    <a:pt x="604" y="1696"/>
                  </a:lnTo>
                  <a:lnTo>
                    <a:pt x="604" y="1657"/>
                  </a:lnTo>
                  <a:lnTo>
                    <a:pt x="604" y="1637"/>
                  </a:lnTo>
                  <a:lnTo>
                    <a:pt x="643" y="1520"/>
                  </a:lnTo>
                  <a:lnTo>
                    <a:pt x="721" y="1345"/>
                  </a:lnTo>
                  <a:lnTo>
                    <a:pt x="819" y="1247"/>
                  </a:lnTo>
                  <a:lnTo>
                    <a:pt x="916" y="1150"/>
                  </a:lnTo>
                  <a:lnTo>
                    <a:pt x="1052" y="1053"/>
                  </a:lnTo>
                  <a:lnTo>
                    <a:pt x="1208" y="975"/>
                  </a:lnTo>
                  <a:lnTo>
                    <a:pt x="1384" y="916"/>
                  </a:lnTo>
                  <a:lnTo>
                    <a:pt x="1578" y="858"/>
                  </a:lnTo>
                  <a:close/>
                  <a:moveTo>
                    <a:pt x="2085" y="0"/>
                  </a:moveTo>
                  <a:lnTo>
                    <a:pt x="1929" y="20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4758;p55">
              <a:extLst>
                <a:ext uri="{FF2B5EF4-FFF2-40B4-BE49-F238E27FC236}">
                  <a16:creationId xmlns:a16="http://schemas.microsoft.com/office/drawing/2014/main" id="{C94A8E5F-2C95-447D-AF55-8C28473A0CA0}"/>
                </a:ext>
              </a:extLst>
            </p:cNvPr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fill="none" extrusionOk="0">
                  <a:moveTo>
                    <a:pt x="507" y="429"/>
                  </a:moveTo>
                  <a:lnTo>
                    <a:pt x="507" y="429"/>
                  </a:lnTo>
                  <a:lnTo>
                    <a:pt x="429" y="44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169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241" y="20"/>
                  </a:lnTo>
                  <a:lnTo>
                    <a:pt x="2085" y="0"/>
                  </a:lnTo>
                  <a:lnTo>
                    <a:pt x="1929" y="20"/>
                  </a:lnTo>
                  <a:lnTo>
                    <a:pt x="1929" y="20"/>
                  </a:lnTo>
                  <a:lnTo>
                    <a:pt x="1851" y="39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28" y="410"/>
                  </a:lnTo>
                  <a:lnTo>
                    <a:pt x="1228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13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4759;p55">
              <a:extLst>
                <a:ext uri="{FF2B5EF4-FFF2-40B4-BE49-F238E27FC236}">
                  <a16:creationId xmlns:a16="http://schemas.microsoft.com/office/drawing/2014/main" id="{5F6B8E97-9419-4859-B3F5-2B4024A24FB3}"/>
                </a:ext>
              </a:extLst>
            </p:cNvPr>
            <p:cNvSpPr/>
            <p:nvPr/>
          </p:nvSpPr>
          <p:spPr>
            <a:xfrm>
              <a:off x="5194100" y="603100"/>
              <a:ext cx="48725" cy="28275"/>
            </a:xfrm>
            <a:custGeom>
              <a:avLst/>
              <a:gdLst/>
              <a:ahLst/>
              <a:cxnLst/>
              <a:rect l="l" t="t" r="r" b="b"/>
              <a:pathLst>
                <a:path w="1949" h="1131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1150" y="1"/>
                  </a:lnTo>
                  <a:lnTo>
                    <a:pt x="1325" y="1"/>
                  </a:lnTo>
                  <a:lnTo>
                    <a:pt x="1325" y="1"/>
                  </a:lnTo>
                  <a:lnTo>
                    <a:pt x="1462" y="20"/>
                  </a:lnTo>
                  <a:lnTo>
                    <a:pt x="1578" y="59"/>
                  </a:lnTo>
                  <a:lnTo>
                    <a:pt x="1578" y="59"/>
                  </a:lnTo>
                  <a:lnTo>
                    <a:pt x="1754" y="157"/>
                  </a:lnTo>
                  <a:lnTo>
                    <a:pt x="1754" y="157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929" y="371"/>
                  </a:lnTo>
                  <a:lnTo>
                    <a:pt x="1949" y="390"/>
                  </a:lnTo>
                  <a:lnTo>
                    <a:pt x="1949" y="410"/>
                  </a:lnTo>
                  <a:lnTo>
                    <a:pt x="1949" y="410"/>
                  </a:lnTo>
                  <a:lnTo>
                    <a:pt x="1851" y="566"/>
                  </a:lnTo>
                  <a:lnTo>
                    <a:pt x="1851" y="566"/>
                  </a:lnTo>
                  <a:lnTo>
                    <a:pt x="1734" y="683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442" y="897"/>
                  </a:lnTo>
                  <a:lnTo>
                    <a:pt x="1247" y="994"/>
                  </a:lnTo>
                  <a:lnTo>
                    <a:pt x="1247" y="994"/>
                  </a:lnTo>
                  <a:lnTo>
                    <a:pt x="1091" y="1053"/>
                  </a:lnTo>
                  <a:lnTo>
                    <a:pt x="1072" y="1053"/>
                  </a:lnTo>
                  <a:lnTo>
                    <a:pt x="1072" y="1053"/>
                  </a:lnTo>
                  <a:lnTo>
                    <a:pt x="1033" y="1072"/>
                  </a:lnTo>
                  <a:lnTo>
                    <a:pt x="1033" y="1072"/>
                  </a:lnTo>
                  <a:lnTo>
                    <a:pt x="916" y="1092"/>
                  </a:lnTo>
                  <a:lnTo>
                    <a:pt x="916" y="1092"/>
                  </a:lnTo>
                  <a:lnTo>
                    <a:pt x="702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331" y="1111"/>
                  </a:lnTo>
                  <a:lnTo>
                    <a:pt x="176" y="1053"/>
                  </a:lnTo>
                  <a:lnTo>
                    <a:pt x="176" y="1053"/>
                  </a:lnTo>
                  <a:lnTo>
                    <a:pt x="20" y="994"/>
                  </a:lnTo>
                  <a:lnTo>
                    <a:pt x="20" y="994"/>
                  </a:lnTo>
                  <a:lnTo>
                    <a:pt x="0" y="936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39"/>
                  </a:lnTo>
                  <a:lnTo>
                    <a:pt x="0" y="839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780"/>
                  </a:lnTo>
                  <a:lnTo>
                    <a:pt x="0" y="780"/>
                  </a:lnTo>
                  <a:lnTo>
                    <a:pt x="39" y="663"/>
                  </a:lnTo>
                  <a:lnTo>
                    <a:pt x="39" y="663"/>
                  </a:lnTo>
                  <a:lnTo>
                    <a:pt x="117" y="488"/>
                  </a:lnTo>
                  <a:lnTo>
                    <a:pt x="117" y="488"/>
                  </a:lnTo>
                  <a:lnTo>
                    <a:pt x="215" y="390"/>
                  </a:lnTo>
                  <a:lnTo>
                    <a:pt x="312" y="293"/>
                  </a:lnTo>
                  <a:lnTo>
                    <a:pt x="312" y="293"/>
                  </a:lnTo>
                  <a:lnTo>
                    <a:pt x="448" y="196"/>
                  </a:lnTo>
                  <a:lnTo>
                    <a:pt x="604" y="118"/>
                  </a:lnTo>
                  <a:lnTo>
                    <a:pt x="604" y="118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974" y="1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431654F-A494-4C55-AEC9-26F3B6C07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93" y="1097032"/>
            <a:ext cx="1714500" cy="628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B0FB63-655D-4D56-8BA8-BEA32840C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380" y="2966344"/>
            <a:ext cx="1178201" cy="1801954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81AF03A0-6A11-4710-8EE8-CF0750644320}"/>
              </a:ext>
            </a:extLst>
          </p:cNvPr>
          <p:cNvSpPr/>
          <p:nvPr/>
        </p:nvSpPr>
        <p:spPr>
          <a:xfrm>
            <a:off x="1759227" y="1769165"/>
            <a:ext cx="4393094" cy="1133061"/>
          </a:xfrm>
          <a:prstGeom prst="wedgeRoundRectCallout">
            <a:avLst>
              <a:gd name="adj1" fmla="val -49957"/>
              <a:gd name="adj2" fmla="val 68640"/>
              <a:gd name="adj3" fmla="val 16667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AB = 2 cm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CD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gấp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AB</a:t>
            </a:r>
          </a:p>
        </p:txBody>
      </p:sp>
      <p:pic>
        <p:nvPicPr>
          <p:cNvPr id="302" name="Picture 301" descr="A child's drawing of a child&#10;&#10;Description automatically generated with low confidence">
            <a:extLst>
              <a:ext uri="{FF2B5EF4-FFF2-40B4-BE49-F238E27FC236}">
                <a16:creationId xmlns:a16="http://schemas.microsoft.com/office/drawing/2014/main" id="{2BFA12EC-1BBB-4429-8E74-0F29F41477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155" y="2863120"/>
            <a:ext cx="1271397" cy="1919561"/>
          </a:xfrm>
          <a:prstGeom prst="rect">
            <a:avLst/>
          </a:prstGeom>
        </p:spPr>
      </p:pic>
      <p:sp>
        <p:nvSpPr>
          <p:cNvPr id="303" name="Speech Bubble: Rectangle with Corners Rounded 302">
            <a:extLst>
              <a:ext uri="{FF2B5EF4-FFF2-40B4-BE49-F238E27FC236}">
                <a16:creationId xmlns:a16="http://schemas.microsoft.com/office/drawing/2014/main" id="{13DE5F2C-4DB6-45EA-935B-98A2B417930B}"/>
              </a:ext>
            </a:extLst>
          </p:cNvPr>
          <p:cNvSpPr/>
          <p:nvPr/>
        </p:nvSpPr>
        <p:spPr>
          <a:xfrm>
            <a:off x="7305259" y="1580321"/>
            <a:ext cx="3647661" cy="1133061"/>
          </a:xfrm>
          <a:prstGeom prst="wedgeRoundRectCallout">
            <a:avLst>
              <a:gd name="adj1" fmla="val -409"/>
              <a:gd name="adj2" fmla="val 74780"/>
              <a:gd name="adj3" fmla="val 16667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CD</a:t>
            </a:r>
          </a:p>
        </p:txBody>
      </p:sp>
    </p:spTree>
    <p:extLst>
      <p:ext uri="{BB962C8B-B14F-4D97-AF65-F5344CB8AC3E}">
        <p14:creationId xmlns:p14="http://schemas.microsoft.com/office/powerpoint/2010/main" val="106235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0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426540D-F3DA-4664-9897-67A3E786F0B9}"/>
              </a:ext>
            </a:extLst>
          </p:cNvPr>
          <p:cNvSpPr/>
          <p:nvPr/>
        </p:nvSpPr>
        <p:spPr>
          <a:xfrm>
            <a:off x="372946" y="394290"/>
            <a:ext cx="11446108" cy="606942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grpSp>
        <p:nvGrpSpPr>
          <p:cNvPr id="259" name="Google Shape;4718;p55">
            <a:extLst>
              <a:ext uri="{FF2B5EF4-FFF2-40B4-BE49-F238E27FC236}">
                <a16:creationId xmlns:a16="http://schemas.microsoft.com/office/drawing/2014/main" id="{458AD93F-6DB3-4129-AB6C-35AEC109AB39}"/>
              </a:ext>
            </a:extLst>
          </p:cNvPr>
          <p:cNvGrpSpPr/>
          <p:nvPr/>
        </p:nvGrpSpPr>
        <p:grpSpPr>
          <a:xfrm>
            <a:off x="11499664" y="6265590"/>
            <a:ext cx="450763" cy="557313"/>
            <a:chOff x="4996825" y="327400"/>
            <a:chExt cx="1034125" cy="949875"/>
          </a:xfrm>
        </p:grpSpPr>
        <p:sp>
          <p:nvSpPr>
            <p:cNvPr id="260" name="Google Shape;4719;p55">
              <a:extLst>
                <a:ext uri="{FF2B5EF4-FFF2-40B4-BE49-F238E27FC236}">
                  <a16:creationId xmlns:a16="http://schemas.microsoft.com/office/drawing/2014/main" id="{64B33180-1C68-4596-A535-0CA64CC74487}"/>
                </a:ext>
              </a:extLst>
            </p:cNvPr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extrusionOk="0">
                  <a:moveTo>
                    <a:pt x="1442" y="0"/>
                  </a:moveTo>
                  <a:lnTo>
                    <a:pt x="1111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C050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4720;p55">
              <a:extLst>
                <a:ext uri="{FF2B5EF4-FFF2-40B4-BE49-F238E27FC236}">
                  <a16:creationId xmlns:a16="http://schemas.microsoft.com/office/drawing/2014/main" id="{411B4840-E011-4CB6-8AC9-8E2793696ED7}"/>
                </a:ext>
              </a:extLst>
            </p:cNvPr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fill="none" extrusionOk="0">
                  <a:moveTo>
                    <a:pt x="1774" y="0"/>
                  </a:moveTo>
                  <a:lnTo>
                    <a:pt x="1774" y="0"/>
                  </a:lnTo>
                  <a:lnTo>
                    <a:pt x="1442" y="0"/>
                  </a:lnTo>
                  <a:lnTo>
                    <a:pt x="1111" y="59"/>
                  </a:lnTo>
                  <a:lnTo>
                    <a:pt x="1072" y="59"/>
                  </a:lnTo>
                  <a:lnTo>
                    <a:pt x="1033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lnTo>
                    <a:pt x="1891" y="0"/>
                  </a:lnTo>
                  <a:lnTo>
                    <a:pt x="177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4721;p55">
              <a:extLst>
                <a:ext uri="{FF2B5EF4-FFF2-40B4-BE49-F238E27FC236}">
                  <a16:creationId xmlns:a16="http://schemas.microsoft.com/office/drawing/2014/main" id="{28A5D707-8293-46B2-8CA1-001E9E548C36}"/>
                </a:ext>
              </a:extLst>
            </p:cNvPr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extrusionOk="0">
                  <a:moveTo>
                    <a:pt x="6723" y="1"/>
                  </a:move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  <a:close/>
                </a:path>
              </a:pathLst>
            </a:custGeom>
            <a:solidFill>
              <a:srgbClr val="FFEC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4722;p55">
              <a:extLst>
                <a:ext uri="{FF2B5EF4-FFF2-40B4-BE49-F238E27FC236}">
                  <a16:creationId xmlns:a16="http://schemas.microsoft.com/office/drawing/2014/main" id="{D03244A8-8E78-4D74-9412-0374B94ABB72}"/>
                </a:ext>
              </a:extLst>
            </p:cNvPr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fill="none" extrusionOk="0">
                  <a:moveTo>
                    <a:pt x="6840" y="1"/>
                  </a:moveTo>
                  <a:lnTo>
                    <a:pt x="6840" y="1"/>
                  </a:lnTo>
                  <a:lnTo>
                    <a:pt x="6723" y="1"/>
                  </a:lnTo>
                  <a:lnTo>
                    <a:pt x="6723" y="1"/>
                  </a:ln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4723;p55">
              <a:extLst>
                <a:ext uri="{FF2B5EF4-FFF2-40B4-BE49-F238E27FC236}">
                  <a16:creationId xmlns:a16="http://schemas.microsoft.com/office/drawing/2014/main" id="{3F724F19-9E1D-4993-92AF-540015F4DED7}"/>
                </a:ext>
              </a:extLst>
            </p:cNvPr>
            <p:cNvSpPr/>
            <p:nvPr/>
          </p:nvSpPr>
          <p:spPr>
            <a:xfrm>
              <a:off x="5012900" y="349325"/>
              <a:ext cx="249900" cy="622050"/>
            </a:xfrm>
            <a:custGeom>
              <a:avLst/>
              <a:gdLst/>
              <a:ahLst/>
              <a:cxnLst/>
              <a:rect l="l" t="t" r="r" b="b"/>
              <a:pathLst>
                <a:path w="9996" h="24882" extrusionOk="0">
                  <a:moveTo>
                    <a:pt x="4306" y="1"/>
                  </a:moveTo>
                  <a:lnTo>
                    <a:pt x="4014" y="215"/>
                  </a:lnTo>
                  <a:lnTo>
                    <a:pt x="3683" y="488"/>
                  </a:lnTo>
                  <a:lnTo>
                    <a:pt x="3371" y="780"/>
                  </a:lnTo>
                  <a:lnTo>
                    <a:pt x="3059" y="1111"/>
                  </a:lnTo>
                  <a:lnTo>
                    <a:pt x="2728" y="1481"/>
                  </a:lnTo>
                  <a:lnTo>
                    <a:pt x="2416" y="1890"/>
                  </a:lnTo>
                  <a:lnTo>
                    <a:pt x="2143" y="2280"/>
                  </a:lnTo>
                  <a:lnTo>
                    <a:pt x="1890" y="2670"/>
                  </a:lnTo>
                  <a:lnTo>
                    <a:pt x="1637" y="3099"/>
                  </a:lnTo>
                  <a:lnTo>
                    <a:pt x="1403" y="3547"/>
                  </a:lnTo>
                  <a:lnTo>
                    <a:pt x="1189" y="3975"/>
                  </a:lnTo>
                  <a:lnTo>
                    <a:pt x="994" y="4423"/>
                  </a:lnTo>
                  <a:lnTo>
                    <a:pt x="819" y="4872"/>
                  </a:lnTo>
                  <a:lnTo>
                    <a:pt x="663" y="5339"/>
                  </a:lnTo>
                  <a:lnTo>
                    <a:pt x="526" y="5787"/>
                  </a:lnTo>
                  <a:lnTo>
                    <a:pt x="409" y="6235"/>
                  </a:lnTo>
                  <a:lnTo>
                    <a:pt x="312" y="6684"/>
                  </a:lnTo>
                  <a:lnTo>
                    <a:pt x="234" y="7132"/>
                  </a:lnTo>
                  <a:lnTo>
                    <a:pt x="176" y="7619"/>
                  </a:lnTo>
                  <a:lnTo>
                    <a:pt x="117" y="8125"/>
                  </a:lnTo>
                  <a:lnTo>
                    <a:pt x="78" y="8632"/>
                  </a:lnTo>
                  <a:lnTo>
                    <a:pt x="39" y="9139"/>
                  </a:lnTo>
                  <a:lnTo>
                    <a:pt x="20" y="9645"/>
                  </a:lnTo>
                  <a:lnTo>
                    <a:pt x="0" y="10171"/>
                  </a:lnTo>
                  <a:lnTo>
                    <a:pt x="20" y="11223"/>
                  </a:lnTo>
                  <a:lnTo>
                    <a:pt x="39" y="11749"/>
                  </a:lnTo>
                  <a:lnTo>
                    <a:pt x="78" y="12295"/>
                  </a:lnTo>
                  <a:lnTo>
                    <a:pt x="117" y="12821"/>
                  </a:lnTo>
                  <a:lnTo>
                    <a:pt x="176" y="13367"/>
                  </a:lnTo>
                  <a:lnTo>
                    <a:pt x="254" y="13893"/>
                  </a:lnTo>
                  <a:lnTo>
                    <a:pt x="331" y="14438"/>
                  </a:lnTo>
                  <a:lnTo>
                    <a:pt x="429" y="14964"/>
                  </a:lnTo>
                  <a:lnTo>
                    <a:pt x="546" y="15490"/>
                  </a:lnTo>
                  <a:lnTo>
                    <a:pt x="663" y="16016"/>
                  </a:lnTo>
                  <a:lnTo>
                    <a:pt x="799" y="16542"/>
                  </a:lnTo>
                  <a:lnTo>
                    <a:pt x="935" y="17069"/>
                  </a:lnTo>
                  <a:lnTo>
                    <a:pt x="1091" y="17595"/>
                  </a:lnTo>
                  <a:lnTo>
                    <a:pt x="1267" y="18101"/>
                  </a:lnTo>
                  <a:lnTo>
                    <a:pt x="1462" y="18608"/>
                  </a:lnTo>
                  <a:lnTo>
                    <a:pt x="1656" y="19095"/>
                  </a:lnTo>
                  <a:lnTo>
                    <a:pt x="1851" y="19582"/>
                  </a:lnTo>
                  <a:lnTo>
                    <a:pt x="2066" y="20050"/>
                  </a:lnTo>
                  <a:lnTo>
                    <a:pt x="2299" y="20517"/>
                  </a:lnTo>
                  <a:lnTo>
                    <a:pt x="2533" y="20965"/>
                  </a:lnTo>
                  <a:lnTo>
                    <a:pt x="2767" y="21394"/>
                  </a:lnTo>
                  <a:lnTo>
                    <a:pt x="3020" y="21823"/>
                  </a:lnTo>
                  <a:lnTo>
                    <a:pt x="3293" y="22232"/>
                  </a:lnTo>
                  <a:lnTo>
                    <a:pt x="3566" y="22621"/>
                  </a:lnTo>
                  <a:lnTo>
                    <a:pt x="3858" y="23011"/>
                  </a:lnTo>
                  <a:lnTo>
                    <a:pt x="3897" y="23089"/>
                  </a:lnTo>
                  <a:lnTo>
                    <a:pt x="3994" y="23186"/>
                  </a:lnTo>
                  <a:lnTo>
                    <a:pt x="4072" y="23303"/>
                  </a:lnTo>
                  <a:lnTo>
                    <a:pt x="4228" y="23557"/>
                  </a:lnTo>
                  <a:lnTo>
                    <a:pt x="4345" y="23790"/>
                  </a:lnTo>
                  <a:lnTo>
                    <a:pt x="4384" y="23849"/>
                  </a:lnTo>
                  <a:lnTo>
                    <a:pt x="4443" y="23985"/>
                  </a:lnTo>
                  <a:lnTo>
                    <a:pt x="4540" y="24180"/>
                  </a:lnTo>
                  <a:lnTo>
                    <a:pt x="4657" y="24356"/>
                  </a:lnTo>
                  <a:lnTo>
                    <a:pt x="4774" y="24492"/>
                  </a:lnTo>
                  <a:lnTo>
                    <a:pt x="4930" y="24628"/>
                  </a:lnTo>
                  <a:lnTo>
                    <a:pt x="5047" y="24706"/>
                  </a:lnTo>
                  <a:lnTo>
                    <a:pt x="5183" y="24784"/>
                  </a:lnTo>
                  <a:lnTo>
                    <a:pt x="5319" y="24823"/>
                  </a:lnTo>
                  <a:lnTo>
                    <a:pt x="5495" y="24862"/>
                  </a:lnTo>
                  <a:lnTo>
                    <a:pt x="5767" y="24882"/>
                  </a:lnTo>
                  <a:lnTo>
                    <a:pt x="5943" y="24882"/>
                  </a:lnTo>
                  <a:lnTo>
                    <a:pt x="6157" y="24862"/>
                  </a:lnTo>
                  <a:lnTo>
                    <a:pt x="6547" y="24784"/>
                  </a:lnTo>
                  <a:lnTo>
                    <a:pt x="6859" y="24687"/>
                  </a:lnTo>
                  <a:lnTo>
                    <a:pt x="7229" y="24570"/>
                  </a:lnTo>
                  <a:lnTo>
                    <a:pt x="7599" y="24414"/>
                  </a:lnTo>
                  <a:lnTo>
                    <a:pt x="7989" y="24258"/>
                  </a:lnTo>
                  <a:lnTo>
                    <a:pt x="8028" y="24239"/>
                  </a:lnTo>
                  <a:lnTo>
                    <a:pt x="8086" y="24219"/>
                  </a:lnTo>
                  <a:lnTo>
                    <a:pt x="8417" y="24063"/>
                  </a:lnTo>
                  <a:lnTo>
                    <a:pt x="8787" y="23927"/>
                  </a:lnTo>
                  <a:lnTo>
                    <a:pt x="9353" y="23771"/>
                  </a:lnTo>
                  <a:lnTo>
                    <a:pt x="9995" y="23635"/>
                  </a:lnTo>
                  <a:lnTo>
                    <a:pt x="9294" y="23070"/>
                  </a:lnTo>
                  <a:lnTo>
                    <a:pt x="8632" y="22505"/>
                  </a:lnTo>
                  <a:lnTo>
                    <a:pt x="8242" y="22134"/>
                  </a:lnTo>
                  <a:lnTo>
                    <a:pt x="7852" y="21764"/>
                  </a:lnTo>
                  <a:lnTo>
                    <a:pt x="7463" y="21374"/>
                  </a:lnTo>
                  <a:lnTo>
                    <a:pt x="7092" y="21004"/>
                  </a:lnTo>
                  <a:lnTo>
                    <a:pt x="6742" y="20595"/>
                  </a:lnTo>
                  <a:lnTo>
                    <a:pt x="6391" y="20205"/>
                  </a:lnTo>
                  <a:lnTo>
                    <a:pt x="6060" y="19796"/>
                  </a:lnTo>
                  <a:lnTo>
                    <a:pt x="5748" y="19387"/>
                  </a:lnTo>
                  <a:lnTo>
                    <a:pt x="5417" y="18958"/>
                  </a:lnTo>
                  <a:lnTo>
                    <a:pt x="5124" y="18510"/>
                  </a:lnTo>
                  <a:lnTo>
                    <a:pt x="4813" y="18062"/>
                  </a:lnTo>
                  <a:lnTo>
                    <a:pt x="4540" y="17614"/>
                  </a:lnTo>
                  <a:lnTo>
                    <a:pt x="4267" y="17166"/>
                  </a:lnTo>
                  <a:lnTo>
                    <a:pt x="4014" y="16698"/>
                  </a:lnTo>
                  <a:lnTo>
                    <a:pt x="3780" y="16231"/>
                  </a:lnTo>
                  <a:lnTo>
                    <a:pt x="3566" y="15763"/>
                  </a:lnTo>
                  <a:lnTo>
                    <a:pt x="3332" y="15276"/>
                  </a:lnTo>
                  <a:lnTo>
                    <a:pt x="3137" y="14769"/>
                  </a:lnTo>
                  <a:lnTo>
                    <a:pt x="2942" y="14263"/>
                  </a:lnTo>
                  <a:lnTo>
                    <a:pt x="2767" y="13756"/>
                  </a:lnTo>
                  <a:lnTo>
                    <a:pt x="2611" y="13230"/>
                  </a:lnTo>
                  <a:lnTo>
                    <a:pt x="2475" y="12704"/>
                  </a:lnTo>
                  <a:lnTo>
                    <a:pt x="2358" y="12198"/>
                  </a:lnTo>
                  <a:lnTo>
                    <a:pt x="2241" y="11671"/>
                  </a:lnTo>
                  <a:lnTo>
                    <a:pt x="2124" y="11009"/>
                  </a:lnTo>
                  <a:lnTo>
                    <a:pt x="2046" y="10327"/>
                  </a:lnTo>
                  <a:lnTo>
                    <a:pt x="1968" y="9626"/>
                  </a:lnTo>
                  <a:lnTo>
                    <a:pt x="1929" y="8885"/>
                  </a:lnTo>
                  <a:lnTo>
                    <a:pt x="1929" y="8067"/>
                  </a:lnTo>
                  <a:lnTo>
                    <a:pt x="1949" y="7249"/>
                  </a:lnTo>
                  <a:lnTo>
                    <a:pt x="1988" y="6450"/>
                  </a:lnTo>
                  <a:lnTo>
                    <a:pt x="2085" y="5670"/>
                  </a:lnTo>
                  <a:lnTo>
                    <a:pt x="2202" y="4833"/>
                  </a:lnTo>
                  <a:lnTo>
                    <a:pt x="2358" y="4053"/>
                  </a:lnTo>
                  <a:lnTo>
                    <a:pt x="2475" y="3644"/>
                  </a:lnTo>
                  <a:lnTo>
                    <a:pt x="2572" y="3235"/>
                  </a:lnTo>
                  <a:lnTo>
                    <a:pt x="2689" y="2865"/>
                  </a:lnTo>
                  <a:lnTo>
                    <a:pt x="2825" y="2514"/>
                  </a:lnTo>
                  <a:lnTo>
                    <a:pt x="2981" y="2124"/>
                  </a:lnTo>
                  <a:lnTo>
                    <a:pt x="3137" y="1774"/>
                  </a:lnTo>
                  <a:lnTo>
                    <a:pt x="3312" y="1442"/>
                  </a:lnTo>
                  <a:lnTo>
                    <a:pt x="3488" y="1131"/>
                  </a:lnTo>
                  <a:lnTo>
                    <a:pt x="3683" y="819"/>
                  </a:lnTo>
                  <a:lnTo>
                    <a:pt x="3878" y="527"/>
                  </a:lnTo>
                  <a:lnTo>
                    <a:pt x="4092" y="254"/>
                  </a:lnTo>
                  <a:lnTo>
                    <a:pt x="4306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4724;p55">
              <a:extLst>
                <a:ext uri="{FF2B5EF4-FFF2-40B4-BE49-F238E27FC236}">
                  <a16:creationId xmlns:a16="http://schemas.microsoft.com/office/drawing/2014/main" id="{807C7531-FA24-467C-9F60-15F1626B3E24}"/>
                </a:ext>
              </a:extLst>
            </p:cNvPr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extrusionOk="0">
                  <a:moveTo>
                    <a:pt x="20478" y="1"/>
                  </a:moveTo>
                  <a:lnTo>
                    <a:pt x="20381" y="20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673" y="40"/>
                  </a:lnTo>
                  <a:lnTo>
                    <a:pt x="20626" y="55"/>
                  </a:lnTo>
                  <a:lnTo>
                    <a:pt x="20626" y="55"/>
                  </a:lnTo>
                  <a:lnTo>
                    <a:pt x="20556" y="20"/>
                  </a:lnTo>
                  <a:lnTo>
                    <a:pt x="20478" y="1"/>
                  </a:lnTo>
                  <a:close/>
                </a:path>
              </a:pathLst>
            </a:custGeom>
            <a:solidFill>
              <a:srgbClr val="FFCB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4725;p55">
              <a:extLst>
                <a:ext uri="{FF2B5EF4-FFF2-40B4-BE49-F238E27FC236}">
                  <a16:creationId xmlns:a16="http://schemas.microsoft.com/office/drawing/2014/main" id="{78B4E691-AEA9-4F59-B419-A55D3FE6D4D5}"/>
                </a:ext>
              </a:extLst>
            </p:cNvPr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fill="none" extrusionOk="0">
                  <a:moveTo>
                    <a:pt x="20478" y="1"/>
                  </a:moveTo>
                  <a:lnTo>
                    <a:pt x="20478" y="1"/>
                  </a:lnTo>
                  <a:lnTo>
                    <a:pt x="20381" y="20"/>
                  </a:lnTo>
                  <a:lnTo>
                    <a:pt x="20322" y="59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442" y="17166"/>
                  </a:lnTo>
                  <a:lnTo>
                    <a:pt x="1442" y="17166"/>
                  </a:lnTo>
                  <a:lnTo>
                    <a:pt x="1501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6888" y="20907"/>
                  </a:lnTo>
                  <a:lnTo>
                    <a:pt x="26888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731" y="40"/>
                  </a:lnTo>
                  <a:lnTo>
                    <a:pt x="20731" y="40"/>
                  </a:lnTo>
                  <a:lnTo>
                    <a:pt x="20673" y="40"/>
                  </a:lnTo>
                  <a:lnTo>
                    <a:pt x="20615" y="59"/>
                  </a:lnTo>
                  <a:lnTo>
                    <a:pt x="20634" y="59"/>
                  </a:lnTo>
                  <a:lnTo>
                    <a:pt x="20634" y="59"/>
                  </a:lnTo>
                  <a:lnTo>
                    <a:pt x="20556" y="20"/>
                  </a:lnTo>
                  <a:lnTo>
                    <a:pt x="204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4726;p55">
              <a:extLst>
                <a:ext uri="{FF2B5EF4-FFF2-40B4-BE49-F238E27FC236}">
                  <a16:creationId xmlns:a16="http://schemas.microsoft.com/office/drawing/2014/main" id="{37E39AE9-AD4D-433D-8FA8-3B8D1040A1BE}"/>
                </a:ext>
              </a:extLst>
            </p:cNvPr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extrusionOk="0">
                  <a:moveTo>
                    <a:pt x="20478" y="0"/>
                  </a:moveTo>
                  <a:lnTo>
                    <a:pt x="20381" y="20"/>
                  </a:ln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4727;p55">
              <a:extLst>
                <a:ext uri="{FF2B5EF4-FFF2-40B4-BE49-F238E27FC236}">
                  <a16:creationId xmlns:a16="http://schemas.microsoft.com/office/drawing/2014/main" id="{44D71B9B-7071-403E-A157-6D7FCDAD42D4}"/>
                </a:ext>
              </a:extLst>
            </p:cNvPr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fill="none" extrusionOk="0">
                  <a:moveTo>
                    <a:pt x="20322" y="78"/>
                  </a:move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442" y="17185"/>
                  </a:lnTo>
                  <a:lnTo>
                    <a:pt x="1442" y="17185"/>
                  </a:lnTo>
                  <a:lnTo>
                    <a:pt x="1501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514" y="14224"/>
                  </a:lnTo>
                  <a:lnTo>
                    <a:pt x="5514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69" y="2553"/>
                  </a:lnTo>
                  <a:lnTo>
                    <a:pt x="23089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lnTo>
                    <a:pt x="20478" y="0"/>
                  </a:lnTo>
                  <a:lnTo>
                    <a:pt x="20381" y="20"/>
                  </a:lnTo>
                  <a:lnTo>
                    <a:pt x="20322" y="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4728;p55">
              <a:extLst>
                <a:ext uri="{FF2B5EF4-FFF2-40B4-BE49-F238E27FC236}">
                  <a16:creationId xmlns:a16="http://schemas.microsoft.com/office/drawing/2014/main" id="{1076FFB6-0289-4CD6-9CC3-5F513B48DE80}"/>
                </a:ext>
              </a:extLst>
            </p:cNvPr>
            <p:cNvSpPr/>
            <p:nvPr/>
          </p:nvSpPr>
          <p:spPr>
            <a:xfrm>
              <a:off x="5216500" y="10624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0"/>
                  </a:moveTo>
                  <a:lnTo>
                    <a:pt x="1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4729;p55">
              <a:extLst>
                <a:ext uri="{FF2B5EF4-FFF2-40B4-BE49-F238E27FC236}">
                  <a16:creationId xmlns:a16="http://schemas.microsoft.com/office/drawing/2014/main" id="{7829227B-FD34-4C6B-931F-17621DCE2300}"/>
                </a:ext>
              </a:extLst>
            </p:cNvPr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extrusionOk="0">
                  <a:moveTo>
                    <a:pt x="40" y="1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4730;p55">
              <a:extLst>
                <a:ext uri="{FF2B5EF4-FFF2-40B4-BE49-F238E27FC236}">
                  <a16:creationId xmlns:a16="http://schemas.microsoft.com/office/drawing/2014/main" id="{9FA5FBAE-2355-4D0B-96A9-D30BF295D261}"/>
                </a:ext>
              </a:extLst>
            </p:cNvPr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fill="none" extrusionOk="0">
                  <a:moveTo>
                    <a:pt x="20" y="20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40" y="1"/>
                  </a:lnTo>
                  <a:lnTo>
                    <a:pt x="20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4731;p55">
              <a:extLst>
                <a:ext uri="{FF2B5EF4-FFF2-40B4-BE49-F238E27FC236}">
                  <a16:creationId xmlns:a16="http://schemas.microsoft.com/office/drawing/2014/main" id="{A1CEAE66-9991-4B91-AF56-EA3B6D4FCB45}"/>
                </a:ext>
              </a:extLst>
            </p:cNvPr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extrusionOk="0">
                  <a:moveTo>
                    <a:pt x="59" y="0"/>
                  </a:moveTo>
                  <a:lnTo>
                    <a:pt x="40" y="19"/>
                  </a:ln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4732;p55">
              <a:extLst>
                <a:ext uri="{FF2B5EF4-FFF2-40B4-BE49-F238E27FC236}">
                  <a16:creationId xmlns:a16="http://schemas.microsoft.com/office/drawing/2014/main" id="{B1716E4C-C477-490C-98BB-53A95552FFFA}"/>
                </a:ext>
              </a:extLst>
            </p:cNvPr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fill="none" extrusionOk="0">
                  <a:moveTo>
                    <a:pt x="20" y="19"/>
                  </a:move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191" y="7501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269" y="7560"/>
                  </a:lnTo>
                  <a:lnTo>
                    <a:pt x="13269" y="756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15" y="7891"/>
                  </a:lnTo>
                  <a:lnTo>
                    <a:pt x="13815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40" y="19"/>
                  </a:lnTo>
                  <a:lnTo>
                    <a:pt x="20" y="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4733;p55">
              <a:extLst>
                <a:ext uri="{FF2B5EF4-FFF2-40B4-BE49-F238E27FC236}">
                  <a16:creationId xmlns:a16="http://schemas.microsoft.com/office/drawing/2014/main" id="{8FC2EE4F-EE51-46A4-B06E-0908E386085C}"/>
                </a:ext>
              </a:extLst>
            </p:cNvPr>
            <p:cNvSpPr/>
            <p:nvPr/>
          </p:nvSpPr>
          <p:spPr>
            <a:xfrm>
              <a:off x="5794675" y="96842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1"/>
                  </a:moveTo>
                  <a:lnTo>
                    <a:pt x="2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4734;p55">
              <a:extLst>
                <a:ext uri="{FF2B5EF4-FFF2-40B4-BE49-F238E27FC236}">
                  <a16:creationId xmlns:a16="http://schemas.microsoft.com/office/drawing/2014/main" id="{22B3CB52-55F9-436B-97E0-7752C9D3C73A}"/>
                </a:ext>
              </a:extLst>
            </p:cNvPr>
            <p:cNvSpPr/>
            <p:nvPr/>
          </p:nvSpPr>
          <p:spPr>
            <a:xfrm>
              <a:off x="5920850" y="104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4735;p55">
              <a:extLst>
                <a:ext uri="{FF2B5EF4-FFF2-40B4-BE49-F238E27FC236}">
                  <a16:creationId xmlns:a16="http://schemas.microsoft.com/office/drawing/2014/main" id="{74EE7876-EBB3-43AC-A73C-175E5D635B2D}"/>
                </a:ext>
              </a:extLst>
            </p:cNvPr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extrusionOk="0">
                  <a:moveTo>
                    <a:pt x="23147" y="0"/>
                  </a:move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close/>
                </a:path>
              </a:pathLst>
            </a:custGeom>
            <a:solidFill>
              <a:srgbClr val="FFCB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4736;p55">
              <a:extLst>
                <a:ext uri="{FF2B5EF4-FFF2-40B4-BE49-F238E27FC236}">
                  <a16:creationId xmlns:a16="http://schemas.microsoft.com/office/drawing/2014/main" id="{B2A8FB65-0545-45B4-BCE0-6FD49B221677}"/>
                </a:ext>
              </a:extLst>
            </p:cNvPr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fill="none" extrusionOk="0">
                  <a:moveTo>
                    <a:pt x="23537" y="0"/>
                  </a:moveTo>
                  <a:lnTo>
                    <a:pt x="23537" y="0"/>
                  </a:lnTo>
                  <a:lnTo>
                    <a:pt x="23147" y="0"/>
                  </a:lnTo>
                  <a:lnTo>
                    <a:pt x="22738" y="39"/>
                  </a:ln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2723" y="13464"/>
                  </a:lnTo>
                  <a:lnTo>
                    <a:pt x="12723" y="13464"/>
                  </a:lnTo>
                  <a:lnTo>
                    <a:pt x="13171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lnTo>
                    <a:pt x="23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" name="Google Shape;4737;p55">
              <a:extLst>
                <a:ext uri="{FF2B5EF4-FFF2-40B4-BE49-F238E27FC236}">
                  <a16:creationId xmlns:a16="http://schemas.microsoft.com/office/drawing/2014/main" id="{D0981779-C394-449F-AF2E-13F2A7A014DF}"/>
                </a:ext>
              </a:extLst>
            </p:cNvPr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extrusionOk="0">
                  <a:moveTo>
                    <a:pt x="1754" y="1"/>
                  </a:moveTo>
                  <a:lnTo>
                    <a:pt x="1521" y="20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" name="Google Shape;4738;p55">
              <a:extLst>
                <a:ext uri="{FF2B5EF4-FFF2-40B4-BE49-F238E27FC236}">
                  <a16:creationId xmlns:a16="http://schemas.microsoft.com/office/drawing/2014/main" id="{381B1460-35AF-467B-8CAF-6B089CAE4BDE}"/>
                </a:ext>
              </a:extLst>
            </p:cNvPr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fill="none" extrusionOk="0">
                  <a:moveTo>
                    <a:pt x="79" y="2631"/>
                  </a:move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lnTo>
                    <a:pt x="1521" y="20"/>
                  </a:lnTo>
                  <a:lnTo>
                    <a:pt x="1306" y="79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4739;p55">
              <a:extLst>
                <a:ext uri="{FF2B5EF4-FFF2-40B4-BE49-F238E27FC236}">
                  <a16:creationId xmlns:a16="http://schemas.microsoft.com/office/drawing/2014/main" id="{475481AF-D555-45A2-A17A-38BF201E7CDA}"/>
                </a:ext>
              </a:extLst>
            </p:cNvPr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extrusionOk="0">
                  <a:moveTo>
                    <a:pt x="1150" y="0"/>
                  </a:moveTo>
                  <a:lnTo>
                    <a:pt x="1033" y="39"/>
                  </a:lnTo>
                  <a:lnTo>
                    <a:pt x="877" y="98"/>
                  </a:lnTo>
                  <a:lnTo>
                    <a:pt x="858" y="98"/>
                  </a:lnTo>
                  <a:lnTo>
                    <a:pt x="838" y="117"/>
                  </a:lnTo>
                  <a:lnTo>
                    <a:pt x="819" y="117"/>
                  </a:lnTo>
                  <a:lnTo>
                    <a:pt x="741" y="176"/>
                  </a:lnTo>
                  <a:lnTo>
                    <a:pt x="644" y="234"/>
                  </a:lnTo>
                  <a:lnTo>
                    <a:pt x="624" y="254"/>
                  </a:lnTo>
                  <a:lnTo>
                    <a:pt x="605" y="254"/>
                  </a:lnTo>
                  <a:lnTo>
                    <a:pt x="585" y="273"/>
                  </a:lnTo>
                  <a:lnTo>
                    <a:pt x="488" y="370"/>
                  </a:lnTo>
                  <a:lnTo>
                    <a:pt x="468" y="370"/>
                  </a:lnTo>
                  <a:lnTo>
                    <a:pt x="468" y="390"/>
                  </a:lnTo>
                  <a:lnTo>
                    <a:pt x="449" y="409"/>
                  </a:lnTo>
                  <a:lnTo>
                    <a:pt x="390" y="468"/>
                  </a:lnTo>
                  <a:lnTo>
                    <a:pt x="332" y="546"/>
                  </a:lnTo>
                  <a:lnTo>
                    <a:pt x="312" y="585"/>
                  </a:lnTo>
                  <a:lnTo>
                    <a:pt x="273" y="643"/>
                  </a:lnTo>
                  <a:lnTo>
                    <a:pt x="254" y="663"/>
                  </a:lnTo>
                  <a:lnTo>
                    <a:pt x="215" y="721"/>
                  </a:lnTo>
                  <a:lnTo>
                    <a:pt x="176" y="838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17" y="955"/>
                  </a:lnTo>
                  <a:lnTo>
                    <a:pt x="79" y="1072"/>
                  </a:lnTo>
                  <a:lnTo>
                    <a:pt x="59" y="1169"/>
                  </a:lnTo>
                  <a:lnTo>
                    <a:pt x="20" y="1403"/>
                  </a:lnTo>
                  <a:lnTo>
                    <a:pt x="20" y="1423"/>
                  </a:lnTo>
                  <a:lnTo>
                    <a:pt x="1" y="1637"/>
                  </a:lnTo>
                  <a:lnTo>
                    <a:pt x="1" y="1656"/>
                  </a:lnTo>
                  <a:lnTo>
                    <a:pt x="20" y="1793"/>
                  </a:lnTo>
                  <a:lnTo>
                    <a:pt x="40" y="1988"/>
                  </a:lnTo>
                  <a:lnTo>
                    <a:pt x="59" y="2163"/>
                  </a:lnTo>
                  <a:lnTo>
                    <a:pt x="98" y="2319"/>
                  </a:lnTo>
                  <a:lnTo>
                    <a:pt x="215" y="2631"/>
                  </a:lnTo>
                  <a:lnTo>
                    <a:pt x="215" y="2611"/>
                  </a:lnTo>
                  <a:lnTo>
                    <a:pt x="351" y="2884"/>
                  </a:lnTo>
                  <a:lnTo>
                    <a:pt x="527" y="3137"/>
                  </a:lnTo>
                  <a:lnTo>
                    <a:pt x="527" y="3118"/>
                  </a:lnTo>
                  <a:lnTo>
                    <a:pt x="702" y="3313"/>
                  </a:lnTo>
                  <a:lnTo>
                    <a:pt x="897" y="3468"/>
                  </a:lnTo>
                  <a:lnTo>
                    <a:pt x="1092" y="3585"/>
                  </a:lnTo>
                  <a:lnTo>
                    <a:pt x="1267" y="3683"/>
                  </a:lnTo>
                  <a:lnTo>
                    <a:pt x="1462" y="3741"/>
                  </a:lnTo>
                  <a:lnTo>
                    <a:pt x="1637" y="3761"/>
                  </a:lnTo>
                  <a:lnTo>
                    <a:pt x="1618" y="3761"/>
                  </a:lnTo>
                  <a:lnTo>
                    <a:pt x="1813" y="3780"/>
                  </a:lnTo>
                  <a:lnTo>
                    <a:pt x="1968" y="3761"/>
                  </a:lnTo>
                  <a:lnTo>
                    <a:pt x="2124" y="3722"/>
                  </a:lnTo>
                  <a:lnTo>
                    <a:pt x="2241" y="3683"/>
                  </a:lnTo>
                  <a:lnTo>
                    <a:pt x="2436" y="3488"/>
                  </a:lnTo>
                  <a:lnTo>
                    <a:pt x="2592" y="3254"/>
                  </a:lnTo>
                  <a:lnTo>
                    <a:pt x="2709" y="3001"/>
                  </a:lnTo>
                  <a:lnTo>
                    <a:pt x="2806" y="2728"/>
                  </a:lnTo>
                  <a:lnTo>
                    <a:pt x="2845" y="2436"/>
                  </a:lnTo>
                  <a:lnTo>
                    <a:pt x="2865" y="2144"/>
                  </a:lnTo>
                  <a:lnTo>
                    <a:pt x="2845" y="1832"/>
                  </a:lnTo>
                  <a:lnTo>
                    <a:pt x="2767" y="1540"/>
                  </a:lnTo>
                  <a:lnTo>
                    <a:pt x="2650" y="1228"/>
                  </a:lnTo>
                  <a:lnTo>
                    <a:pt x="2514" y="955"/>
                  </a:lnTo>
                  <a:lnTo>
                    <a:pt x="2339" y="721"/>
                  </a:lnTo>
                  <a:lnTo>
                    <a:pt x="2144" y="507"/>
                  </a:lnTo>
                  <a:lnTo>
                    <a:pt x="1910" y="331"/>
                  </a:lnTo>
                  <a:lnTo>
                    <a:pt x="1676" y="176"/>
                  </a:lnTo>
                  <a:lnTo>
                    <a:pt x="1403" y="78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" name="Google Shape;4740;p55">
              <a:extLst>
                <a:ext uri="{FF2B5EF4-FFF2-40B4-BE49-F238E27FC236}">
                  <a16:creationId xmlns:a16="http://schemas.microsoft.com/office/drawing/2014/main" id="{3049BF10-FF0D-484A-9D95-420D074848CF}"/>
                </a:ext>
              </a:extLst>
            </p:cNvPr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fill="none" extrusionOk="0">
                  <a:moveTo>
                    <a:pt x="1033" y="39"/>
                  </a:moveTo>
                  <a:lnTo>
                    <a:pt x="1033" y="39"/>
                  </a:lnTo>
                  <a:lnTo>
                    <a:pt x="1033" y="39"/>
                  </a:lnTo>
                  <a:lnTo>
                    <a:pt x="1150" y="0"/>
                  </a:lnTo>
                  <a:lnTo>
                    <a:pt x="1150" y="0"/>
                  </a:lnTo>
                  <a:lnTo>
                    <a:pt x="1403" y="78"/>
                  </a:lnTo>
                  <a:lnTo>
                    <a:pt x="1676" y="176"/>
                  </a:lnTo>
                  <a:lnTo>
                    <a:pt x="1910" y="331"/>
                  </a:lnTo>
                  <a:lnTo>
                    <a:pt x="2144" y="507"/>
                  </a:lnTo>
                  <a:lnTo>
                    <a:pt x="2339" y="721"/>
                  </a:lnTo>
                  <a:lnTo>
                    <a:pt x="2514" y="955"/>
                  </a:lnTo>
                  <a:lnTo>
                    <a:pt x="2650" y="1228"/>
                  </a:lnTo>
                  <a:lnTo>
                    <a:pt x="2767" y="1540"/>
                  </a:lnTo>
                  <a:lnTo>
                    <a:pt x="2767" y="1540"/>
                  </a:lnTo>
                  <a:lnTo>
                    <a:pt x="2845" y="1832"/>
                  </a:lnTo>
                  <a:lnTo>
                    <a:pt x="2865" y="2144"/>
                  </a:lnTo>
                  <a:lnTo>
                    <a:pt x="2845" y="2436"/>
                  </a:lnTo>
                  <a:lnTo>
                    <a:pt x="2806" y="2728"/>
                  </a:lnTo>
                  <a:lnTo>
                    <a:pt x="2709" y="3001"/>
                  </a:lnTo>
                  <a:lnTo>
                    <a:pt x="2592" y="3254"/>
                  </a:lnTo>
                  <a:lnTo>
                    <a:pt x="2436" y="3488"/>
                  </a:lnTo>
                  <a:lnTo>
                    <a:pt x="2241" y="3683"/>
                  </a:lnTo>
                  <a:lnTo>
                    <a:pt x="2241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813" y="3780"/>
                  </a:lnTo>
                  <a:lnTo>
                    <a:pt x="1813" y="3780"/>
                  </a:lnTo>
                  <a:lnTo>
                    <a:pt x="1618" y="3761"/>
                  </a:lnTo>
                  <a:lnTo>
                    <a:pt x="1637" y="3761"/>
                  </a:lnTo>
                  <a:lnTo>
                    <a:pt x="1637" y="3761"/>
                  </a:lnTo>
                  <a:lnTo>
                    <a:pt x="1462" y="3741"/>
                  </a:lnTo>
                  <a:lnTo>
                    <a:pt x="1462" y="3741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092" y="3585"/>
                  </a:lnTo>
                  <a:lnTo>
                    <a:pt x="1092" y="3585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8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27" y="3118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215" y="2611"/>
                  </a:lnTo>
                  <a:lnTo>
                    <a:pt x="215" y="2631"/>
                  </a:lnTo>
                  <a:lnTo>
                    <a:pt x="215" y="2631"/>
                  </a:lnTo>
                  <a:lnTo>
                    <a:pt x="98" y="2319"/>
                  </a:lnTo>
                  <a:lnTo>
                    <a:pt x="98" y="2319"/>
                  </a:lnTo>
                  <a:lnTo>
                    <a:pt x="59" y="2163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40" y="2007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20" y="1793"/>
                  </a:lnTo>
                  <a:lnTo>
                    <a:pt x="20" y="1793"/>
                  </a:lnTo>
                  <a:lnTo>
                    <a:pt x="1" y="1656"/>
                  </a:lnTo>
                  <a:lnTo>
                    <a:pt x="1" y="1637"/>
                  </a:lnTo>
                  <a:lnTo>
                    <a:pt x="1" y="1637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59" y="1169"/>
                  </a:lnTo>
                  <a:lnTo>
                    <a:pt x="59" y="1169"/>
                  </a:lnTo>
                  <a:lnTo>
                    <a:pt x="79" y="1072"/>
                  </a:lnTo>
                  <a:lnTo>
                    <a:pt x="79" y="1072"/>
                  </a:lnTo>
                  <a:lnTo>
                    <a:pt x="117" y="955"/>
                  </a:lnTo>
                  <a:lnTo>
                    <a:pt x="117" y="95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76" y="838"/>
                  </a:lnTo>
                  <a:lnTo>
                    <a:pt x="176" y="838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6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312" y="585"/>
                  </a:lnTo>
                  <a:lnTo>
                    <a:pt x="312" y="585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90" y="468"/>
                  </a:lnTo>
                  <a:lnTo>
                    <a:pt x="390" y="468"/>
                  </a:lnTo>
                  <a:lnTo>
                    <a:pt x="449" y="409"/>
                  </a:lnTo>
                  <a:lnTo>
                    <a:pt x="468" y="390"/>
                  </a:lnTo>
                  <a:lnTo>
                    <a:pt x="46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605" y="254"/>
                  </a:lnTo>
                  <a:lnTo>
                    <a:pt x="605" y="254"/>
                  </a:lnTo>
                  <a:lnTo>
                    <a:pt x="624" y="254"/>
                  </a:lnTo>
                  <a:lnTo>
                    <a:pt x="624" y="25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741" y="176"/>
                  </a:lnTo>
                  <a:lnTo>
                    <a:pt x="741" y="176"/>
                  </a:lnTo>
                  <a:lnTo>
                    <a:pt x="819" y="117"/>
                  </a:lnTo>
                  <a:lnTo>
                    <a:pt x="838" y="117"/>
                  </a:lnTo>
                  <a:lnTo>
                    <a:pt x="838" y="117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77" y="98"/>
                  </a:lnTo>
                  <a:lnTo>
                    <a:pt x="877" y="98"/>
                  </a:lnTo>
                  <a:lnTo>
                    <a:pt x="1033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" name="Google Shape;4741;p55">
              <a:extLst>
                <a:ext uri="{FF2B5EF4-FFF2-40B4-BE49-F238E27FC236}">
                  <a16:creationId xmlns:a16="http://schemas.microsoft.com/office/drawing/2014/main" id="{5482684D-4113-49A8-949E-F508A9A1C981}"/>
                </a:ext>
              </a:extLst>
            </p:cNvPr>
            <p:cNvSpPr/>
            <p:nvPr/>
          </p:nvSpPr>
          <p:spPr>
            <a:xfrm>
              <a:off x="5105925" y="633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4742;p55">
              <a:extLst>
                <a:ext uri="{FF2B5EF4-FFF2-40B4-BE49-F238E27FC236}">
                  <a16:creationId xmlns:a16="http://schemas.microsoft.com/office/drawing/2014/main" id="{35D49B57-079D-4864-B3BF-E116C429E105}"/>
                </a:ext>
              </a:extLst>
            </p:cNvPr>
            <p:cNvSpPr/>
            <p:nvPr/>
          </p:nvSpPr>
          <p:spPr>
            <a:xfrm>
              <a:off x="5124450" y="64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4743;p55">
              <a:extLst>
                <a:ext uri="{FF2B5EF4-FFF2-40B4-BE49-F238E27FC236}">
                  <a16:creationId xmlns:a16="http://schemas.microsoft.com/office/drawing/2014/main" id="{4E42A336-F4A2-44EC-A5A8-56DD909780D9}"/>
                </a:ext>
              </a:extLst>
            </p:cNvPr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02" y="1"/>
                  </a:move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4744;p55">
              <a:extLst>
                <a:ext uri="{FF2B5EF4-FFF2-40B4-BE49-F238E27FC236}">
                  <a16:creationId xmlns:a16="http://schemas.microsoft.com/office/drawing/2014/main" id="{397BFDE3-EFB0-44C3-8EC1-0B70E3A71869}"/>
                </a:ext>
              </a:extLst>
            </p:cNvPr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9"/>
                  </a:move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lnTo>
                    <a:pt x="702" y="1"/>
                  </a:lnTo>
                  <a:lnTo>
                    <a:pt x="488" y="40"/>
                  </a:ln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4745;p55">
              <a:extLst>
                <a:ext uri="{FF2B5EF4-FFF2-40B4-BE49-F238E27FC236}">
                  <a16:creationId xmlns:a16="http://schemas.microsoft.com/office/drawing/2014/main" id="{3A1E38C2-149B-450D-A730-6C352E646381}"/>
                </a:ext>
              </a:extLst>
            </p:cNvPr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extrusionOk="0">
                  <a:moveTo>
                    <a:pt x="1754" y="0"/>
                  </a:moveTo>
                  <a:lnTo>
                    <a:pt x="1540" y="20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4746;p55">
              <a:extLst>
                <a:ext uri="{FF2B5EF4-FFF2-40B4-BE49-F238E27FC236}">
                  <a16:creationId xmlns:a16="http://schemas.microsoft.com/office/drawing/2014/main" id="{5867A095-B5C6-4C16-886E-0968A8E89EE7}"/>
                </a:ext>
              </a:extLst>
            </p:cNvPr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fill="none" extrusionOk="0">
                  <a:moveTo>
                    <a:pt x="98" y="2611"/>
                  </a:move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2202" y="39"/>
                  </a:lnTo>
                  <a:lnTo>
                    <a:pt x="1988" y="0"/>
                  </a:lnTo>
                  <a:lnTo>
                    <a:pt x="1754" y="0"/>
                  </a:lnTo>
                  <a:lnTo>
                    <a:pt x="1540" y="20"/>
                  </a:lnTo>
                  <a:lnTo>
                    <a:pt x="1306" y="58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4747;p55">
              <a:extLst>
                <a:ext uri="{FF2B5EF4-FFF2-40B4-BE49-F238E27FC236}">
                  <a16:creationId xmlns:a16="http://schemas.microsoft.com/office/drawing/2014/main" id="{13CB052E-4BD0-4524-9306-1C38FEBE5538}"/>
                </a:ext>
              </a:extLst>
            </p:cNvPr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extrusionOk="0">
                  <a:moveTo>
                    <a:pt x="1131" y="1"/>
                  </a:moveTo>
                  <a:lnTo>
                    <a:pt x="1033" y="20"/>
                  </a:lnTo>
                  <a:lnTo>
                    <a:pt x="1014" y="20"/>
                  </a:lnTo>
                  <a:lnTo>
                    <a:pt x="877" y="78"/>
                  </a:lnTo>
                  <a:lnTo>
                    <a:pt x="838" y="98"/>
                  </a:lnTo>
                  <a:lnTo>
                    <a:pt x="819" y="98"/>
                  </a:lnTo>
                  <a:lnTo>
                    <a:pt x="722" y="156"/>
                  </a:lnTo>
                  <a:lnTo>
                    <a:pt x="624" y="215"/>
                  </a:lnTo>
                  <a:lnTo>
                    <a:pt x="605" y="234"/>
                  </a:lnTo>
                  <a:lnTo>
                    <a:pt x="585" y="254"/>
                  </a:lnTo>
                  <a:lnTo>
                    <a:pt x="488" y="351"/>
                  </a:lnTo>
                  <a:lnTo>
                    <a:pt x="468" y="351"/>
                  </a:lnTo>
                  <a:lnTo>
                    <a:pt x="468" y="371"/>
                  </a:lnTo>
                  <a:lnTo>
                    <a:pt x="449" y="371"/>
                  </a:lnTo>
                  <a:lnTo>
                    <a:pt x="429" y="390"/>
                  </a:lnTo>
                  <a:lnTo>
                    <a:pt x="390" y="449"/>
                  </a:lnTo>
                  <a:lnTo>
                    <a:pt x="332" y="527"/>
                  </a:lnTo>
                  <a:lnTo>
                    <a:pt x="293" y="566"/>
                  </a:lnTo>
                  <a:lnTo>
                    <a:pt x="254" y="643"/>
                  </a:lnTo>
                  <a:lnTo>
                    <a:pt x="215" y="721"/>
                  </a:lnTo>
                  <a:lnTo>
                    <a:pt x="157" y="819"/>
                  </a:lnTo>
                  <a:lnTo>
                    <a:pt x="118" y="916"/>
                  </a:lnTo>
                  <a:lnTo>
                    <a:pt x="118" y="936"/>
                  </a:lnTo>
                  <a:lnTo>
                    <a:pt x="79" y="1053"/>
                  </a:lnTo>
                  <a:lnTo>
                    <a:pt x="40" y="1170"/>
                  </a:lnTo>
                  <a:lnTo>
                    <a:pt x="1" y="1384"/>
                  </a:lnTo>
                  <a:lnTo>
                    <a:pt x="1" y="1403"/>
                  </a:lnTo>
                  <a:lnTo>
                    <a:pt x="1" y="1618"/>
                  </a:lnTo>
                  <a:lnTo>
                    <a:pt x="1" y="1637"/>
                  </a:lnTo>
                  <a:lnTo>
                    <a:pt x="1" y="1793"/>
                  </a:lnTo>
                  <a:lnTo>
                    <a:pt x="20" y="1988"/>
                  </a:lnTo>
                  <a:lnTo>
                    <a:pt x="59" y="2144"/>
                  </a:lnTo>
                  <a:lnTo>
                    <a:pt x="98" y="2300"/>
                  </a:lnTo>
                  <a:lnTo>
                    <a:pt x="215" y="2611"/>
                  </a:lnTo>
                  <a:lnTo>
                    <a:pt x="195" y="2611"/>
                  </a:lnTo>
                  <a:lnTo>
                    <a:pt x="351" y="2884"/>
                  </a:lnTo>
                  <a:lnTo>
                    <a:pt x="527" y="3118"/>
                  </a:lnTo>
                  <a:lnTo>
                    <a:pt x="507" y="3118"/>
                  </a:lnTo>
                  <a:lnTo>
                    <a:pt x="702" y="3313"/>
                  </a:lnTo>
                  <a:lnTo>
                    <a:pt x="877" y="3469"/>
                  </a:lnTo>
                  <a:lnTo>
                    <a:pt x="1072" y="3586"/>
                  </a:lnTo>
                  <a:lnTo>
                    <a:pt x="1248" y="3664"/>
                  </a:lnTo>
                  <a:lnTo>
                    <a:pt x="1442" y="3722"/>
                  </a:lnTo>
                  <a:lnTo>
                    <a:pt x="1618" y="3761"/>
                  </a:lnTo>
                  <a:lnTo>
                    <a:pt x="1793" y="3761"/>
                  </a:lnTo>
                  <a:lnTo>
                    <a:pt x="1949" y="3741"/>
                  </a:lnTo>
                  <a:lnTo>
                    <a:pt x="2124" y="3722"/>
                  </a:lnTo>
                  <a:lnTo>
                    <a:pt x="2222" y="3683"/>
                  </a:lnTo>
                  <a:lnTo>
                    <a:pt x="2417" y="3469"/>
                  </a:lnTo>
                  <a:lnTo>
                    <a:pt x="2573" y="3235"/>
                  </a:lnTo>
                  <a:lnTo>
                    <a:pt x="2689" y="2982"/>
                  </a:lnTo>
                  <a:lnTo>
                    <a:pt x="2787" y="2709"/>
                  </a:lnTo>
                  <a:lnTo>
                    <a:pt x="2845" y="2417"/>
                  </a:lnTo>
                  <a:lnTo>
                    <a:pt x="2845" y="2124"/>
                  </a:lnTo>
                  <a:lnTo>
                    <a:pt x="2826" y="1832"/>
                  </a:lnTo>
                  <a:lnTo>
                    <a:pt x="2748" y="1520"/>
                  </a:lnTo>
                  <a:lnTo>
                    <a:pt x="2650" y="1228"/>
                  </a:lnTo>
                  <a:lnTo>
                    <a:pt x="2495" y="955"/>
                  </a:lnTo>
                  <a:lnTo>
                    <a:pt x="2319" y="702"/>
                  </a:lnTo>
                  <a:lnTo>
                    <a:pt x="2124" y="488"/>
                  </a:lnTo>
                  <a:lnTo>
                    <a:pt x="1891" y="312"/>
                  </a:lnTo>
                  <a:lnTo>
                    <a:pt x="1657" y="176"/>
                  </a:lnTo>
                  <a:lnTo>
                    <a:pt x="1403" y="59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4748;p55">
              <a:extLst>
                <a:ext uri="{FF2B5EF4-FFF2-40B4-BE49-F238E27FC236}">
                  <a16:creationId xmlns:a16="http://schemas.microsoft.com/office/drawing/2014/main" id="{57E0DE58-B1AB-4BB1-88E4-E4BA639A52D5}"/>
                </a:ext>
              </a:extLst>
            </p:cNvPr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fill="none" extrusionOk="0">
                  <a:moveTo>
                    <a:pt x="1014" y="20"/>
                  </a:moveTo>
                  <a:lnTo>
                    <a:pt x="1033" y="20"/>
                  </a:lnTo>
                  <a:lnTo>
                    <a:pt x="1033" y="20"/>
                  </a:lnTo>
                  <a:lnTo>
                    <a:pt x="1131" y="1"/>
                  </a:lnTo>
                  <a:lnTo>
                    <a:pt x="1131" y="1"/>
                  </a:lnTo>
                  <a:lnTo>
                    <a:pt x="1403" y="59"/>
                  </a:lnTo>
                  <a:lnTo>
                    <a:pt x="1657" y="176"/>
                  </a:lnTo>
                  <a:lnTo>
                    <a:pt x="1891" y="312"/>
                  </a:lnTo>
                  <a:lnTo>
                    <a:pt x="2124" y="488"/>
                  </a:lnTo>
                  <a:lnTo>
                    <a:pt x="2319" y="702"/>
                  </a:lnTo>
                  <a:lnTo>
                    <a:pt x="2495" y="955"/>
                  </a:lnTo>
                  <a:lnTo>
                    <a:pt x="2650" y="1228"/>
                  </a:lnTo>
                  <a:lnTo>
                    <a:pt x="2748" y="1520"/>
                  </a:lnTo>
                  <a:lnTo>
                    <a:pt x="2748" y="1520"/>
                  </a:lnTo>
                  <a:lnTo>
                    <a:pt x="2826" y="1832"/>
                  </a:lnTo>
                  <a:lnTo>
                    <a:pt x="2845" y="2124"/>
                  </a:lnTo>
                  <a:lnTo>
                    <a:pt x="2845" y="2417"/>
                  </a:lnTo>
                  <a:lnTo>
                    <a:pt x="2787" y="2709"/>
                  </a:lnTo>
                  <a:lnTo>
                    <a:pt x="2689" y="2982"/>
                  </a:lnTo>
                  <a:lnTo>
                    <a:pt x="2573" y="3235"/>
                  </a:lnTo>
                  <a:lnTo>
                    <a:pt x="2417" y="3469"/>
                  </a:lnTo>
                  <a:lnTo>
                    <a:pt x="2222" y="3683"/>
                  </a:lnTo>
                  <a:lnTo>
                    <a:pt x="2222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793" y="3761"/>
                  </a:lnTo>
                  <a:lnTo>
                    <a:pt x="1793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442" y="3722"/>
                  </a:lnTo>
                  <a:lnTo>
                    <a:pt x="1442" y="3722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072" y="3586"/>
                  </a:lnTo>
                  <a:lnTo>
                    <a:pt x="1072" y="3586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9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0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195" y="2611"/>
                  </a:lnTo>
                  <a:lnTo>
                    <a:pt x="215" y="2611"/>
                  </a:lnTo>
                  <a:lnTo>
                    <a:pt x="215" y="2611"/>
                  </a:lnTo>
                  <a:lnTo>
                    <a:pt x="98" y="2300"/>
                  </a:lnTo>
                  <a:lnTo>
                    <a:pt x="98" y="2300"/>
                  </a:lnTo>
                  <a:lnTo>
                    <a:pt x="59" y="2144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1" y="1793"/>
                  </a:lnTo>
                  <a:lnTo>
                    <a:pt x="1" y="1793"/>
                  </a:lnTo>
                  <a:lnTo>
                    <a:pt x="1" y="1637"/>
                  </a:lnTo>
                  <a:lnTo>
                    <a:pt x="1" y="1618"/>
                  </a:lnTo>
                  <a:lnTo>
                    <a:pt x="1" y="1618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40" y="1170"/>
                  </a:lnTo>
                  <a:lnTo>
                    <a:pt x="40" y="1170"/>
                  </a:lnTo>
                  <a:lnTo>
                    <a:pt x="79" y="1053"/>
                  </a:lnTo>
                  <a:lnTo>
                    <a:pt x="79" y="1053"/>
                  </a:lnTo>
                  <a:lnTo>
                    <a:pt x="118" y="936"/>
                  </a:lnTo>
                  <a:lnTo>
                    <a:pt x="118" y="93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57" y="819"/>
                  </a:lnTo>
                  <a:lnTo>
                    <a:pt x="157" y="819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93" y="566"/>
                  </a:lnTo>
                  <a:lnTo>
                    <a:pt x="293" y="566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90" y="449"/>
                  </a:lnTo>
                  <a:lnTo>
                    <a:pt x="390" y="449"/>
                  </a:lnTo>
                  <a:lnTo>
                    <a:pt x="429" y="390"/>
                  </a:lnTo>
                  <a:lnTo>
                    <a:pt x="449" y="371"/>
                  </a:lnTo>
                  <a:lnTo>
                    <a:pt x="468" y="371"/>
                  </a:lnTo>
                  <a:lnTo>
                    <a:pt x="468" y="351"/>
                  </a:lnTo>
                  <a:lnTo>
                    <a:pt x="488" y="351"/>
                  </a:lnTo>
                  <a:lnTo>
                    <a:pt x="488" y="351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605" y="234"/>
                  </a:lnTo>
                  <a:lnTo>
                    <a:pt x="605" y="234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722" y="156"/>
                  </a:lnTo>
                  <a:lnTo>
                    <a:pt x="722" y="156"/>
                  </a:lnTo>
                  <a:lnTo>
                    <a:pt x="819" y="98"/>
                  </a:lnTo>
                  <a:lnTo>
                    <a:pt x="819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77" y="78"/>
                  </a:lnTo>
                  <a:lnTo>
                    <a:pt x="877" y="78"/>
                  </a:lnTo>
                  <a:lnTo>
                    <a:pt x="1014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4749;p55">
              <a:extLst>
                <a:ext uri="{FF2B5EF4-FFF2-40B4-BE49-F238E27FC236}">
                  <a16:creationId xmlns:a16="http://schemas.microsoft.com/office/drawing/2014/main" id="{02B0C71A-AAAA-4D84-8F2F-B5A27C4137AE}"/>
                </a:ext>
              </a:extLst>
            </p:cNvPr>
            <p:cNvSpPr/>
            <p:nvPr/>
          </p:nvSpPr>
          <p:spPr>
            <a:xfrm>
              <a:off x="5286150" y="580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4750;p55">
              <a:extLst>
                <a:ext uri="{FF2B5EF4-FFF2-40B4-BE49-F238E27FC236}">
                  <a16:creationId xmlns:a16="http://schemas.microsoft.com/office/drawing/2014/main" id="{755DFF58-3D7B-4C51-BD6B-AE370C6DB2E3}"/>
                </a:ext>
              </a:extLst>
            </p:cNvPr>
            <p:cNvSpPr/>
            <p:nvPr/>
          </p:nvSpPr>
          <p:spPr>
            <a:xfrm>
              <a:off x="5304175" y="59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" name="Google Shape;4751;p55">
              <a:extLst>
                <a:ext uri="{FF2B5EF4-FFF2-40B4-BE49-F238E27FC236}">
                  <a16:creationId xmlns:a16="http://schemas.microsoft.com/office/drawing/2014/main" id="{8A72572F-18DD-48D3-8887-42B1EA9696E7}"/>
                </a:ext>
              </a:extLst>
            </p:cNvPr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21" y="0"/>
                  </a:move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" name="Google Shape;4752;p55">
              <a:extLst>
                <a:ext uri="{FF2B5EF4-FFF2-40B4-BE49-F238E27FC236}">
                  <a16:creationId xmlns:a16="http://schemas.microsoft.com/office/drawing/2014/main" id="{4D35A25B-7A82-49C8-B906-9B91A8D1A5CB}"/>
                </a:ext>
              </a:extLst>
            </p:cNvPr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8"/>
                  </a:move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lnTo>
                    <a:pt x="721" y="0"/>
                  </a:lnTo>
                  <a:lnTo>
                    <a:pt x="488" y="59"/>
                  </a:ln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4753;p55">
              <a:extLst>
                <a:ext uri="{FF2B5EF4-FFF2-40B4-BE49-F238E27FC236}">
                  <a16:creationId xmlns:a16="http://schemas.microsoft.com/office/drawing/2014/main" id="{800A900F-BE51-4C84-AE89-3A8E605F3E86}"/>
                </a:ext>
              </a:extLst>
            </p:cNvPr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extrusionOk="0">
                  <a:moveTo>
                    <a:pt x="1247" y="0"/>
                  </a:moveTo>
                  <a:lnTo>
                    <a:pt x="1072" y="20"/>
                  </a:lnTo>
                  <a:lnTo>
                    <a:pt x="897" y="39"/>
                  </a:lnTo>
                  <a:lnTo>
                    <a:pt x="819" y="59"/>
                  </a:lnTo>
                  <a:lnTo>
                    <a:pt x="663" y="117"/>
                  </a:lnTo>
                  <a:lnTo>
                    <a:pt x="526" y="176"/>
                  </a:lnTo>
                  <a:lnTo>
                    <a:pt x="409" y="254"/>
                  </a:lnTo>
                  <a:lnTo>
                    <a:pt x="293" y="351"/>
                  </a:lnTo>
                  <a:lnTo>
                    <a:pt x="176" y="468"/>
                  </a:lnTo>
                  <a:lnTo>
                    <a:pt x="98" y="585"/>
                  </a:lnTo>
                  <a:lnTo>
                    <a:pt x="20" y="721"/>
                  </a:lnTo>
                  <a:lnTo>
                    <a:pt x="0" y="858"/>
                  </a:lnTo>
                  <a:lnTo>
                    <a:pt x="0" y="916"/>
                  </a:lnTo>
                  <a:lnTo>
                    <a:pt x="20" y="974"/>
                  </a:lnTo>
                  <a:lnTo>
                    <a:pt x="59" y="1033"/>
                  </a:lnTo>
                  <a:lnTo>
                    <a:pt x="78" y="1072"/>
                  </a:lnTo>
                  <a:lnTo>
                    <a:pt x="137" y="1111"/>
                  </a:lnTo>
                  <a:lnTo>
                    <a:pt x="215" y="1150"/>
                  </a:lnTo>
                  <a:lnTo>
                    <a:pt x="332" y="1169"/>
                  </a:lnTo>
                  <a:lnTo>
                    <a:pt x="565" y="1189"/>
                  </a:lnTo>
                  <a:lnTo>
                    <a:pt x="819" y="1189"/>
                  </a:lnTo>
                  <a:lnTo>
                    <a:pt x="1052" y="1150"/>
                  </a:lnTo>
                  <a:lnTo>
                    <a:pt x="1286" y="1091"/>
                  </a:lnTo>
                  <a:lnTo>
                    <a:pt x="1345" y="1072"/>
                  </a:lnTo>
                  <a:lnTo>
                    <a:pt x="1598" y="974"/>
                  </a:lnTo>
                  <a:lnTo>
                    <a:pt x="1715" y="916"/>
                  </a:lnTo>
                  <a:lnTo>
                    <a:pt x="1812" y="838"/>
                  </a:lnTo>
                  <a:lnTo>
                    <a:pt x="1890" y="760"/>
                  </a:lnTo>
                  <a:lnTo>
                    <a:pt x="1968" y="663"/>
                  </a:lnTo>
                  <a:lnTo>
                    <a:pt x="2027" y="565"/>
                  </a:lnTo>
                  <a:lnTo>
                    <a:pt x="2066" y="448"/>
                  </a:lnTo>
                  <a:lnTo>
                    <a:pt x="2066" y="409"/>
                  </a:lnTo>
                  <a:lnTo>
                    <a:pt x="2046" y="390"/>
                  </a:lnTo>
                  <a:lnTo>
                    <a:pt x="1949" y="273"/>
                  </a:lnTo>
                  <a:lnTo>
                    <a:pt x="1832" y="195"/>
                  </a:lnTo>
                  <a:lnTo>
                    <a:pt x="1715" y="117"/>
                  </a:lnTo>
                  <a:lnTo>
                    <a:pt x="1579" y="59"/>
                  </a:lnTo>
                  <a:lnTo>
                    <a:pt x="1403" y="20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86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4754;p55">
              <a:extLst>
                <a:ext uri="{FF2B5EF4-FFF2-40B4-BE49-F238E27FC236}">
                  <a16:creationId xmlns:a16="http://schemas.microsoft.com/office/drawing/2014/main" id="{0486F9FB-ADF9-41AB-AF31-A59F57422731}"/>
                </a:ext>
              </a:extLst>
            </p:cNvPr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fill="none" extrusionOk="0">
                  <a:moveTo>
                    <a:pt x="819" y="59"/>
                  </a:moveTo>
                  <a:lnTo>
                    <a:pt x="819" y="59"/>
                  </a:lnTo>
                  <a:lnTo>
                    <a:pt x="897" y="39"/>
                  </a:lnTo>
                  <a:lnTo>
                    <a:pt x="897" y="39"/>
                  </a:lnTo>
                  <a:lnTo>
                    <a:pt x="1072" y="20"/>
                  </a:lnTo>
                  <a:lnTo>
                    <a:pt x="1247" y="0"/>
                  </a:lnTo>
                  <a:lnTo>
                    <a:pt x="1247" y="0"/>
                  </a:lnTo>
                  <a:lnTo>
                    <a:pt x="1403" y="20"/>
                  </a:lnTo>
                  <a:lnTo>
                    <a:pt x="1579" y="59"/>
                  </a:lnTo>
                  <a:lnTo>
                    <a:pt x="1579" y="59"/>
                  </a:lnTo>
                  <a:lnTo>
                    <a:pt x="1715" y="117"/>
                  </a:lnTo>
                  <a:lnTo>
                    <a:pt x="1832" y="195"/>
                  </a:lnTo>
                  <a:lnTo>
                    <a:pt x="1832" y="195"/>
                  </a:lnTo>
                  <a:lnTo>
                    <a:pt x="1949" y="273"/>
                  </a:lnTo>
                  <a:lnTo>
                    <a:pt x="1949" y="273"/>
                  </a:lnTo>
                  <a:lnTo>
                    <a:pt x="2046" y="390"/>
                  </a:lnTo>
                  <a:lnTo>
                    <a:pt x="2046" y="390"/>
                  </a:lnTo>
                  <a:lnTo>
                    <a:pt x="2066" y="409"/>
                  </a:lnTo>
                  <a:lnTo>
                    <a:pt x="2066" y="448"/>
                  </a:lnTo>
                  <a:lnTo>
                    <a:pt x="2066" y="448"/>
                  </a:lnTo>
                  <a:lnTo>
                    <a:pt x="2027" y="565"/>
                  </a:lnTo>
                  <a:lnTo>
                    <a:pt x="1968" y="663"/>
                  </a:lnTo>
                  <a:lnTo>
                    <a:pt x="1968" y="663"/>
                  </a:lnTo>
                  <a:lnTo>
                    <a:pt x="1890" y="760"/>
                  </a:lnTo>
                  <a:lnTo>
                    <a:pt x="1812" y="838"/>
                  </a:lnTo>
                  <a:lnTo>
                    <a:pt x="1812" y="838"/>
                  </a:lnTo>
                  <a:lnTo>
                    <a:pt x="1715" y="916"/>
                  </a:lnTo>
                  <a:lnTo>
                    <a:pt x="1598" y="974"/>
                  </a:lnTo>
                  <a:lnTo>
                    <a:pt x="1345" y="1072"/>
                  </a:lnTo>
                  <a:lnTo>
                    <a:pt x="1345" y="1072"/>
                  </a:lnTo>
                  <a:lnTo>
                    <a:pt x="1286" y="1091"/>
                  </a:lnTo>
                  <a:lnTo>
                    <a:pt x="1286" y="1091"/>
                  </a:lnTo>
                  <a:lnTo>
                    <a:pt x="1052" y="1150"/>
                  </a:lnTo>
                  <a:lnTo>
                    <a:pt x="819" y="1189"/>
                  </a:lnTo>
                  <a:lnTo>
                    <a:pt x="819" y="1189"/>
                  </a:lnTo>
                  <a:lnTo>
                    <a:pt x="565" y="1189"/>
                  </a:lnTo>
                  <a:lnTo>
                    <a:pt x="332" y="1169"/>
                  </a:lnTo>
                  <a:lnTo>
                    <a:pt x="332" y="1169"/>
                  </a:lnTo>
                  <a:lnTo>
                    <a:pt x="215" y="1150"/>
                  </a:lnTo>
                  <a:lnTo>
                    <a:pt x="215" y="1150"/>
                  </a:lnTo>
                  <a:lnTo>
                    <a:pt x="137" y="1111"/>
                  </a:lnTo>
                  <a:lnTo>
                    <a:pt x="78" y="1072"/>
                  </a:lnTo>
                  <a:lnTo>
                    <a:pt x="78" y="1072"/>
                  </a:lnTo>
                  <a:lnTo>
                    <a:pt x="59" y="1033"/>
                  </a:lnTo>
                  <a:lnTo>
                    <a:pt x="20" y="974"/>
                  </a:lnTo>
                  <a:lnTo>
                    <a:pt x="20" y="974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58"/>
                  </a:lnTo>
                  <a:lnTo>
                    <a:pt x="0" y="858"/>
                  </a:lnTo>
                  <a:lnTo>
                    <a:pt x="20" y="721"/>
                  </a:lnTo>
                  <a:lnTo>
                    <a:pt x="98" y="585"/>
                  </a:lnTo>
                  <a:lnTo>
                    <a:pt x="98" y="585"/>
                  </a:lnTo>
                  <a:lnTo>
                    <a:pt x="176" y="468"/>
                  </a:lnTo>
                  <a:lnTo>
                    <a:pt x="293" y="351"/>
                  </a:lnTo>
                  <a:lnTo>
                    <a:pt x="293" y="351"/>
                  </a:lnTo>
                  <a:lnTo>
                    <a:pt x="409" y="254"/>
                  </a:lnTo>
                  <a:lnTo>
                    <a:pt x="526" y="176"/>
                  </a:lnTo>
                  <a:lnTo>
                    <a:pt x="663" y="117"/>
                  </a:lnTo>
                  <a:lnTo>
                    <a:pt x="819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4755;p55">
              <a:extLst>
                <a:ext uri="{FF2B5EF4-FFF2-40B4-BE49-F238E27FC236}">
                  <a16:creationId xmlns:a16="http://schemas.microsoft.com/office/drawing/2014/main" id="{C31F9E66-084B-4A29-83D3-B62DA01572AB}"/>
                </a:ext>
              </a:extLst>
            </p:cNvPr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4756;p55">
              <a:extLst>
                <a:ext uri="{FF2B5EF4-FFF2-40B4-BE49-F238E27FC236}">
                  <a16:creationId xmlns:a16="http://schemas.microsoft.com/office/drawing/2014/main" id="{F6D3152E-A95C-4C08-BEFE-2ECCC9E8E139}"/>
                </a:ext>
              </a:extLst>
            </p:cNvPr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4757;p55">
              <a:extLst>
                <a:ext uri="{FF2B5EF4-FFF2-40B4-BE49-F238E27FC236}">
                  <a16:creationId xmlns:a16="http://schemas.microsoft.com/office/drawing/2014/main" id="{B38AE042-CCC4-42E2-A48E-4970B3931D05}"/>
                </a:ext>
              </a:extLst>
            </p:cNvPr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extrusionOk="0">
                  <a:moveTo>
                    <a:pt x="1929" y="858"/>
                  </a:moveTo>
                  <a:lnTo>
                    <a:pt x="2066" y="877"/>
                  </a:lnTo>
                  <a:lnTo>
                    <a:pt x="2182" y="916"/>
                  </a:lnTo>
                  <a:lnTo>
                    <a:pt x="2358" y="1014"/>
                  </a:lnTo>
                  <a:lnTo>
                    <a:pt x="2455" y="1111"/>
                  </a:lnTo>
                  <a:lnTo>
                    <a:pt x="2533" y="1228"/>
                  </a:lnTo>
                  <a:lnTo>
                    <a:pt x="2553" y="1247"/>
                  </a:lnTo>
                  <a:lnTo>
                    <a:pt x="2553" y="1267"/>
                  </a:lnTo>
                  <a:lnTo>
                    <a:pt x="2455" y="1423"/>
                  </a:lnTo>
                  <a:lnTo>
                    <a:pt x="2338" y="1540"/>
                  </a:lnTo>
                  <a:lnTo>
                    <a:pt x="2221" y="1657"/>
                  </a:lnTo>
                  <a:lnTo>
                    <a:pt x="2046" y="1754"/>
                  </a:lnTo>
                  <a:lnTo>
                    <a:pt x="1851" y="1851"/>
                  </a:lnTo>
                  <a:lnTo>
                    <a:pt x="1695" y="1910"/>
                  </a:lnTo>
                  <a:lnTo>
                    <a:pt x="1676" y="1910"/>
                  </a:lnTo>
                  <a:lnTo>
                    <a:pt x="1637" y="1929"/>
                  </a:lnTo>
                  <a:lnTo>
                    <a:pt x="1520" y="1949"/>
                  </a:lnTo>
                  <a:lnTo>
                    <a:pt x="1306" y="1988"/>
                  </a:lnTo>
                  <a:lnTo>
                    <a:pt x="1091" y="1988"/>
                  </a:lnTo>
                  <a:lnTo>
                    <a:pt x="935" y="1968"/>
                  </a:lnTo>
                  <a:lnTo>
                    <a:pt x="780" y="1910"/>
                  </a:lnTo>
                  <a:lnTo>
                    <a:pt x="624" y="1851"/>
                  </a:lnTo>
                  <a:lnTo>
                    <a:pt x="604" y="1793"/>
                  </a:lnTo>
                  <a:lnTo>
                    <a:pt x="604" y="1773"/>
                  </a:lnTo>
                  <a:lnTo>
                    <a:pt x="604" y="1734"/>
                  </a:lnTo>
                  <a:lnTo>
                    <a:pt x="604" y="1696"/>
                  </a:lnTo>
                  <a:lnTo>
                    <a:pt x="604" y="1657"/>
                  </a:lnTo>
                  <a:lnTo>
                    <a:pt x="604" y="1637"/>
                  </a:lnTo>
                  <a:lnTo>
                    <a:pt x="643" y="1520"/>
                  </a:lnTo>
                  <a:lnTo>
                    <a:pt x="721" y="1345"/>
                  </a:lnTo>
                  <a:lnTo>
                    <a:pt x="819" y="1247"/>
                  </a:lnTo>
                  <a:lnTo>
                    <a:pt x="916" y="1150"/>
                  </a:lnTo>
                  <a:lnTo>
                    <a:pt x="1052" y="1053"/>
                  </a:lnTo>
                  <a:lnTo>
                    <a:pt x="1208" y="975"/>
                  </a:lnTo>
                  <a:lnTo>
                    <a:pt x="1384" y="916"/>
                  </a:lnTo>
                  <a:lnTo>
                    <a:pt x="1578" y="858"/>
                  </a:lnTo>
                  <a:close/>
                  <a:moveTo>
                    <a:pt x="2085" y="0"/>
                  </a:moveTo>
                  <a:lnTo>
                    <a:pt x="1929" y="20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4758;p55">
              <a:extLst>
                <a:ext uri="{FF2B5EF4-FFF2-40B4-BE49-F238E27FC236}">
                  <a16:creationId xmlns:a16="http://schemas.microsoft.com/office/drawing/2014/main" id="{C94A8E5F-2C95-447D-AF55-8C28473A0CA0}"/>
                </a:ext>
              </a:extLst>
            </p:cNvPr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fill="none" extrusionOk="0">
                  <a:moveTo>
                    <a:pt x="507" y="429"/>
                  </a:moveTo>
                  <a:lnTo>
                    <a:pt x="507" y="429"/>
                  </a:lnTo>
                  <a:lnTo>
                    <a:pt x="429" y="44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169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241" y="20"/>
                  </a:lnTo>
                  <a:lnTo>
                    <a:pt x="2085" y="0"/>
                  </a:lnTo>
                  <a:lnTo>
                    <a:pt x="1929" y="20"/>
                  </a:lnTo>
                  <a:lnTo>
                    <a:pt x="1929" y="20"/>
                  </a:lnTo>
                  <a:lnTo>
                    <a:pt x="1851" y="39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28" y="410"/>
                  </a:lnTo>
                  <a:lnTo>
                    <a:pt x="1228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13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4759;p55">
              <a:extLst>
                <a:ext uri="{FF2B5EF4-FFF2-40B4-BE49-F238E27FC236}">
                  <a16:creationId xmlns:a16="http://schemas.microsoft.com/office/drawing/2014/main" id="{5F6B8E97-9419-4859-B3F5-2B4024A24FB3}"/>
                </a:ext>
              </a:extLst>
            </p:cNvPr>
            <p:cNvSpPr/>
            <p:nvPr/>
          </p:nvSpPr>
          <p:spPr>
            <a:xfrm>
              <a:off x="5194100" y="603100"/>
              <a:ext cx="48725" cy="28275"/>
            </a:xfrm>
            <a:custGeom>
              <a:avLst/>
              <a:gdLst/>
              <a:ahLst/>
              <a:cxnLst/>
              <a:rect l="l" t="t" r="r" b="b"/>
              <a:pathLst>
                <a:path w="1949" h="1131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1150" y="1"/>
                  </a:lnTo>
                  <a:lnTo>
                    <a:pt x="1325" y="1"/>
                  </a:lnTo>
                  <a:lnTo>
                    <a:pt x="1325" y="1"/>
                  </a:lnTo>
                  <a:lnTo>
                    <a:pt x="1462" y="20"/>
                  </a:lnTo>
                  <a:lnTo>
                    <a:pt x="1578" y="59"/>
                  </a:lnTo>
                  <a:lnTo>
                    <a:pt x="1578" y="59"/>
                  </a:lnTo>
                  <a:lnTo>
                    <a:pt x="1754" y="157"/>
                  </a:lnTo>
                  <a:lnTo>
                    <a:pt x="1754" y="157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929" y="371"/>
                  </a:lnTo>
                  <a:lnTo>
                    <a:pt x="1949" y="390"/>
                  </a:lnTo>
                  <a:lnTo>
                    <a:pt x="1949" y="410"/>
                  </a:lnTo>
                  <a:lnTo>
                    <a:pt x="1949" y="410"/>
                  </a:lnTo>
                  <a:lnTo>
                    <a:pt x="1851" y="566"/>
                  </a:lnTo>
                  <a:lnTo>
                    <a:pt x="1851" y="566"/>
                  </a:lnTo>
                  <a:lnTo>
                    <a:pt x="1734" y="683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442" y="897"/>
                  </a:lnTo>
                  <a:lnTo>
                    <a:pt x="1247" y="994"/>
                  </a:lnTo>
                  <a:lnTo>
                    <a:pt x="1247" y="994"/>
                  </a:lnTo>
                  <a:lnTo>
                    <a:pt x="1091" y="1053"/>
                  </a:lnTo>
                  <a:lnTo>
                    <a:pt x="1072" y="1053"/>
                  </a:lnTo>
                  <a:lnTo>
                    <a:pt x="1072" y="1053"/>
                  </a:lnTo>
                  <a:lnTo>
                    <a:pt x="1033" y="1072"/>
                  </a:lnTo>
                  <a:lnTo>
                    <a:pt x="1033" y="1072"/>
                  </a:lnTo>
                  <a:lnTo>
                    <a:pt x="916" y="1092"/>
                  </a:lnTo>
                  <a:lnTo>
                    <a:pt x="916" y="1092"/>
                  </a:lnTo>
                  <a:lnTo>
                    <a:pt x="702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331" y="1111"/>
                  </a:lnTo>
                  <a:lnTo>
                    <a:pt x="176" y="1053"/>
                  </a:lnTo>
                  <a:lnTo>
                    <a:pt x="176" y="1053"/>
                  </a:lnTo>
                  <a:lnTo>
                    <a:pt x="20" y="994"/>
                  </a:lnTo>
                  <a:lnTo>
                    <a:pt x="20" y="994"/>
                  </a:lnTo>
                  <a:lnTo>
                    <a:pt x="0" y="936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39"/>
                  </a:lnTo>
                  <a:lnTo>
                    <a:pt x="0" y="839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780"/>
                  </a:lnTo>
                  <a:lnTo>
                    <a:pt x="0" y="780"/>
                  </a:lnTo>
                  <a:lnTo>
                    <a:pt x="39" y="663"/>
                  </a:lnTo>
                  <a:lnTo>
                    <a:pt x="39" y="663"/>
                  </a:lnTo>
                  <a:lnTo>
                    <a:pt x="117" y="488"/>
                  </a:lnTo>
                  <a:lnTo>
                    <a:pt x="117" y="488"/>
                  </a:lnTo>
                  <a:lnTo>
                    <a:pt x="215" y="390"/>
                  </a:lnTo>
                  <a:lnTo>
                    <a:pt x="312" y="293"/>
                  </a:lnTo>
                  <a:lnTo>
                    <a:pt x="312" y="293"/>
                  </a:lnTo>
                  <a:lnTo>
                    <a:pt x="448" y="196"/>
                  </a:lnTo>
                  <a:lnTo>
                    <a:pt x="604" y="118"/>
                  </a:lnTo>
                  <a:lnTo>
                    <a:pt x="604" y="118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974" y="1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1" name="Hộp Văn bản 100">
            <a:extLst>
              <a:ext uri="{FF2B5EF4-FFF2-40B4-BE49-F238E27FC236}">
                <a16:creationId xmlns:a16="http://schemas.microsoft.com/office/drawing/2014/main" id="{8FEFE749-D00C-45AF-9216-F85E08FB4314}"/>
              </a:ext>
            </a:extLst>
          </p:cNvPr>
          <p:cNvSpPr txBox="1"/>
          <p:nvPr/>
        </p:nvSpPr>
        <p:spPr>
          <a:xfrm>
            <a:off x="1170041" y="3797278"/>
            <a:ext cx="106078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Bạn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gái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trong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bức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tranh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đã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dựa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vào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sơ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đồ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gì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để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suy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nghĩ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lựa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chọn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phép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tính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thích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hợp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cho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phương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án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giải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bài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toán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?</a:t>
            </a:r>
            <a:endParaRPr lang="en-US" sz="3000" kern="0" dirty="0">
              <a:solidFill>
                <a:srgbClr val="FFBCB5">
                  <a:lumMod val="10000"/>
                </a:srgbClr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2" name="Picture 2">
            <a:extLst>
              <a:ext uri="{FF2B5EF4-FFF2-40B4-BE49-F238E27FC236}">
                <a16:creationId xmlns:a16="http://schemas.microsoft.com/office/drawing/2014/main" id="{693991CF-2CEE-4E4B-BFE4-9B6CA4DF31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0103" y="2991224"/>
            <a:ext cx="1332007" cy="1063942"/>
          </a:xfrm>
          <a:prstGeom prst="rect">
            <a:avLst/>
          </a:prstGeom>
        </p:spPr>
      </p:pic>
      <p:sp>
        <p:nvSpPr>
          <p:cNvPr id="53" name="Mũi tên: Phải 30">
            <a:extLst>
              <a:ext uri="{FF2B5EF4-FFF2-40B4-BE49-F238E27FC236}">
                <a16:creationId xmlns:a16="http://schemas.microsoft.com/office/drawing/2014/main" id="{9E88E2A6-A3C6-48B3-98DA-601A8A5778F2}"/>
              </a:ext>
            </a:extLst>
          </p:cNvPr>
          <p:cNvSpPr/>
          <p:nvPr/>
        </p:nvSpPr>
        <p:spPr>
          <a:xfrm>
            <a:off x="4196129" y="5210502"/>
            <a:ext cx="884904" cy="471948"/>
          </a:xfrm>
          <a:prstGeom prst="rightArrow">
            <a:avLst/>
          </a:prstGeom>
          <a:solidFill>
            <a:srgbClr val="FFD05E"/>
          </a:solidFill>
          <a:ln w="25400" cap="flat" cmpd="sng" algn="ctr">
            <a:solidFill>
              <a:srgbClr val="FFD05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4" name="Hộp Văn bản 105">
            <a:extLst>
              <a:ext uri="{FF2B5EF4-FFF2-40B4-BE49-F238E27FC236}">
                <a16:creationId xmlns:a16="http://schemas.microsoft.com/office/drawing/2014/main" id="{FBCDC331-6E1F-4B4D-A609-F11F2618031E}"/>
              </a:ext>
            </a:extLst>
          </p:cNvPr>
          <p:cNvSpPr txBox="1"/>
          <p:nvPr/>
        </p:nvSpPr>
        <p:spPr>
          <a:xfrm>
            <a:off x="5412871" y="5061243"/>
            <a:ext cx="4181168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</a:pPr>
            <a:r>
              <a:rPr lang="nl-NL" sz="32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Sơ đồ đoạn thẳng.</a:t>
            </a:r>
            <a:endParaRPr lang="en-US" sz="3200" b="1" kern="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5" name="Hình ảnh 1">
            <a:extLst>
              <a:ext uri="{FF2B5EF4-FFF2-40B4-BE49-F238E27FC236}">
                <a16:creationId xmlns:a16="http://schemas.microsoft.com/office/drawing/2014/main" id="{54C9AC3C-3F98-437C-BAA6-AB08F2357A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502" y="292355"/>
            <a:ext cx="9578996" cy="285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14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 animBg="1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426540D-F3DA-4664-9897-67A3E786F0B9}"/>
              </a:ext>
            </a:extLst>
          </p:cNvPr>
          <p:cNvSpPr/>
          <p:nvPr/>
        </p:nvSpPr>
        <p:spPr>
          <a:xfrm>
            <a:off x="372946" y="394290"/>
            <a:ext cx="11446108" cy="606942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64D319-3335-4E1B-944D-D0E76BC57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84" y="652048"/>
            <a:ext cx="2103990" cy="66773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515AB05-1518-4E78-876D-F00C0D6074DA}"/>
              </a:ext>
            </a:extLst>
          </p:cNvPr>
          <p:cNvSpPr/>
          <p:nvPr/>
        </p:nvSpPr>
        <p:spPr>
          <a:xfrm>
            <a:off x="2405269" y="1371601"/>
            <a:ext cx="7643191" cy="28922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6" name="Google Shape;3561;p40">
            <a:extLst>
              <a:ext uri="{FF2B5EF4-FFF2-40B4-BE49-F238E27FC236}">
                <a16:creationId xmlns:a16="http://schemas.microsoft.com/office/drawing/2014/main" id="{81669399-1CF6-46F1-8FFD-9A7C85423010}"/>
              </a:ext>
            </a:extLst>
          </p:cNvPr>
          <p:cNvSpPr txBox="1">
            <a:spLocks/>
          </p:cNvSpPr>
          <p:nvPr/>
        </p:nvSpPr>
        <p:spPr>
          <a:xfrm>
            <a:off x="5310255" y="1351088"/>
            <a:ext cx="3251200" cy="748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giải</a:t>
            </a:r>
            <a:endParaRPr lang="en-US" sz="3200" dirty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7" name="Google Shape;3562;p40">
            <a:extLst>
              <a:ext uri="{FF2B5EF4-FFF2-40B4-BE49-F238E27FC236}">
                <a16:creationId xmlns:a16="http://schemas.microsoft.com/office/drawing/2014/main" id="{BA0A36B6-C2BD-4234-A2C0-06FD61F8C0F4}"/>
              </a:ext>
            </a:extLst>
          </p:cNvPr>
          <p:cNvSpPr txBox="1">
            <a:spLocks/>
          </p:cNvSpPr>
          <p:nvPr/>
        </p:nvSpPr>
        <p:spPr>
          <a:xfrm>
            <a:off x="3349487" y="2025178"/>
            <a:ext cx="5824955" cy="226955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Độ dài đoạn thẳng CD là: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 x 3 = 6 (cm)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Đáp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6 cm.</a:t>
            </a:r>
          </a:p>
        </p:txBody>
      </p:sp>
      <p:sp>
        <p:nvSpPr>
          <p:cNvPr id="58" name="Hình chữ nhật: Góc Tròn 4">
            <a:extLst>
              <a:ext uri="{FF2B5EF4-FFF2-40B4-BE49-F238E27FC236}">
                <a16:creationId xmlns:a16="http://schemas.microsoft.com/office/drawing/2014/main" id="{4EDE579E-020E-4F9B-A7E0-E11428E57830}"/>
              </a:ext>
            </a:extLst>
          </p:cNvPr>
          <p:cNvSpPr/>
          <p:nvPr/>
        </p:nvSpPr>
        <p:spPr>
          <a:xfrm>
            <a:off x="394756" y="4844032"/>
            <a:ext cx="11797244" cy="111944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000" b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Muốn</a:t>
            </a:r>
            <a:r>
              <a:rPr lang="en-US" sz="3000" b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gấp</a:t>
            </a:r>
            <a:r>
              <a:rPr lang="en-US" sz="3000" b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một</a:t>
            </a:r>
            <a:r>
              <a:rPr lang="en-US" sz="3000" b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số</a:t>
            </a:r>
            <a:r>
              <a:rPr lang="en-US" sz="3000" b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lên</a:t>
            </a:r>
            <a:r>
              <a:rPr lang="en-US" sz="3000" b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một</a:t>
            </a:r>
            <a:r>
              <a:rPr lang="en-US" sz="3000" b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số</a:t>
            </a:r>
            <a:r>
              <a:rPr lang="en-US" sz="3000" b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lần</a:t>
            </a:r>
            <a:r>
              <a:rPr lang="en-US" sz="3000" b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, ta </a:t>
            </a:r>
            <a:r>
              <a:rPr lang="en-US" sz="3000" b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lấy</a:t>
            </a:r>
            <a:r>
              <a:rPr lang="en-US" sz="3000" b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số</a:t>
            </a:r>
            <a:r>
              <a:rPr lang="en-US" sz="3000" b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đó</a:t>
            </a:r>
            <a:r>
              <a:rPr lang="en-US" sz="3000" b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nhân</a:t>
            </a:r>
            <a:r>
              <a:rPr lang="en-US" sz="3000" b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với</a:t>
            </a:r>
            <a:r>
              <a:rPr lang="en-US" sz="3000" b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số</a:t>
            </a:r>
            <a:r>
              <a:rPr lang="en-US" sz="3000" b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lần</a:t>
            </a:r>
            <a:r>
              <a:rPr lang="en-US" sz="3000" b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. </a:t>
            </a:r>
            <a:endParaRPr lang="en-US" sz="3000" b="1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485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6" grpId="0"/>
      <p:bldP spid="57" grpId="0" build="p"/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426540D-F3DA-4664-9897-67A3E786F0B9}"/>
              </a:ext>
            </a:extLst>
          </p:cNvPr>
          <p:cNvSpPr/>
          <p:nvPr/>
        </p:nvSpPr>
        <p:spPr>
          <a:xfrm>
            <a:off x="228600" y="190501"/>
            <a:ext cx="11690498" cy="659130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sp>
        <p:nvSpPr>
          <p:cNvPr id="16" name="Tiêu đề 2">
            <a:extLst>
              <a:ext uri="{FF2B5EF4-FFF2-40B4-BE49-F238E27FC236}">
                <a16:creationId xmlns:a16="http://schemas.microsoft.com/office/drawing/2014/main" id="{64BC95DE-F47C-421C-A2B0-2230E91FC87E}"/>
              </a:ext>
            </a:extLst>
          </p:cNvPr>
          <p:cNvSpPr txBox="1">
            <a:spLocks/>
          </p:cNvSpPr>
          <p:nvPr/>
        </p:nvSpPr>
        <p:spPr>
          <a:xfrm>
            <a:off x="4753845" y="1458576"/>
            <a:ext cx="1712286" cy="477600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endParaRPr lang="en-US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Hộp Văn bản 28">
            <a:extLst>
              <a:ext uri="{FF2B5EF4-FFF2-40B4-BE49-F238E27FC236}">
                <a16:creationId xmlns:a16="http://schemas.microsoft.com/office/drawing/2014/main" id="{F00954F5-59AB-45CA-8E43-EB47F53EA65C}"/>
              </a:ext>
            </a:extLst>
          </p:cNvPr>
          <p:cNvSpPr txBox="1"/>
          <p:nvPr/>
        </p:nvSpPr>
        <p:spPr>
          <a:xfrm>
            <a:off x="1967949" y="2359088"/>
            <a:ext cx="6176718" cy="3254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1A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3200" dirty="0" err="1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ấp</a:t>
            </a:r>
            <a:r>
              <a:rPr lang="en-US" sz="3200" dirty="0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</a:t>
            </a:r>
            <a:r>
              <a:rPr lang="en-US" sz="3200" dirty="0" err="1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3200" dirty="0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 </a:t>
            </a:r>
            <a:r>
              <a:rPr lang="en-US" sz="3200" dirty="0" err="1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3200" dirty="0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3200" dirty="0" err="1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200" dirty="0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001A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x 5 = 30</a:t>
            </a:r>
            <a:endParaRPr lang="en-US" sz="3200" b="1" dirty="0">
              <a:solidFill>
                <a:srgbClr val="001A33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indent="-45720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Gấp</a:t>
            </a:r>
            <a:r>
              <a:rPr lang="en-US" sz="3200" dirty="0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3200" dirty="0" err="1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3200" dirty="0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</a:t>
            </a:r>
            <a:r>
              <a:rPr lang="en-US" sz="3200" dirty="0" err="1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3200" dirty="0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3200" dirty="0" err="1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200" dirty="0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</a:t>
            </a:r>
          </a:p>
          <a:p>
            <a:pPr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001A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x 4 = 8</a:t>
            </a:r>
            <a:endParaRPr lang="en-US" sz="3200" b="1" dirty="0">
              <a:solidFill>
                <a:srgbClr val="001A33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471D2D9F-563F-48F2-B65A-FE6F45D134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58811" y="2376704"/>
            <a:ext cx="2277309" cy="347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0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🌈 Rainbow - Royalty-Free GIF - Animated Sticker - Free PNG - Animated Ic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65" y="-816040"/>
            <a:ext cx="508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9248"/>
            <a:ext cx="11247331" cy="5428753"/>
          </a:xfrm>
          <a:prstGeom prst="rect">
            <a:avLst/>
          </a:prstGeom>
        </p:spPr>
      </p:pic>
      <p:pic>
        <p:nvPicPr>
          <p:cNvPr id="1026" name="Picture 2" descr="Pin by Julia Yuen on Animados in 2021 | Cute gif, Cartoon clip art,  Animated emoticon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229" y="-91475"/>
            <a:ext cx="2468379" cy="246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730" y="654500"/>
            <a:ext cx="5205845" cy="29282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EE043B3-D051-442D-9658-0A5E58669C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5416" y="3225834"/>
            <a:ext cx="6291617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29 -0.13518 L 5E-6 -2.96296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3" y="694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698 -0.12531 L -1.11111E-6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58" y="6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6A29F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385</Words>
  <Application>Microsoft Office PowerPoint</Application>
  <PresentationFormat>Widescreen</PresentationFormat>
  <Paragraphs>46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#9Slide02 Noi dung dai</vt:lpstr>
      <vt:lpstr>#9Slide02 Tieu de dai</vt:lpstr>
      <vt:lpstr>Alef</vt:lpstr>
      <vt:lpstr>Alfa Slab One</vt:lpstr>
      <vt:lpstr>Arial</vt:lpstr>
      <vt:lpstr>Calibri</vt:lpstr>
      <vt:lpstr>Catamaran</vt:lpstr>
      <vt:lpstr>Catamaran Black</vt:lpstr>
      <vt:lpstr>Catamaran ExtraBold</vt:lpstr>
      <vt:lpstr>Catamaran Medium</vt:lpstr>
      <vt:lpstr>Comfortaa Medium</vt:lpstr>
      <vt:lpstr>Dosis</vt:lpstr>
      <vt:lpstr>Pacifico</vt:lpstr>
      <vt:lpstr>Tahoma</vt:lpstr>
      <vt:lpstr>Times New Roman</vt:lpstr>
      <vt:lpstr>Math Subject for Elementary - 3rd Grade: Practice Standards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Đào Thị Minh Phượng</cp:lastModifiedBy>
  <cp:revision>38</cp:revision>
  <dcterms:created xsi:type="dcterms:W3CDTF">2022-09-07T22:41:50Z</dcterms:created>
  <dcterms:modified xsi:type="dcterms:W3CDTF">2022-09-21T06:14:36Z</dcterms:modified>
</cp:coreProperties>
</file>