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5"/>
  </p:notesMasterIdLst>
  <p:sldIdLst>
    <p:sldId id="332" r:id="rId3"/>
    <p:sldId id="257" r:id="rId4"/>
    <p:sldId id="308" r:id="rId5"/>
    <p:sldId id="309" r:id="rId6"/>
    <p:sldId id="325" r:id="rId7"/>
    <p:sldId id="326" r:id="rId8"/>
    <p:sldId id="327" r:id="rId9"/>
    <p:sldId id="307" r:id="rId10"/>
    <p:sldId id="311" r:id="rId11"/>
    <p:sldId id="315" r:id="rId12"/>
    <p:sldId id="310" r:id="rId13"/>
    <p:sldId id="333" r:id="rId14"/>
    <p:sldId id="338" r:id="rId15"/>
    <p:sldId id="260" r:id="rId16"/>
    <p:sldId id="316" r:id="rId17"/>
    <p:sldId id="334" r:id="rId18"/>
    <p:sldId id="339" r:id="rId19"/>
    <p:sldId id="328" r:id="rId20"/>
    <p:sldId id="329" r:id="rId21"/>
    <p:sldId id="337" r:id="rId22"/>
    <p:sldId id="330" r:id="rId23"/>
    <p:sldId id="33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22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566" autoAdjust="0"/>
  </p:normalViewPr>
  <p:slideViewPr>
    <p:cSldViewPr snapToGrid="0">
      <p:cViewPr>
        <p:scale>
          <a:sx n="53" d="100"/>
          <a:sy n="53" d="100"/>
        </p:scale>
        <p:origin x="732" y="3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0C37B4-8EE0-4158-963C-0051C9499823}" type="datetimeFigureOut">
              <a:rPr lang="en-US" smtClean="0"/>
              <a:t>12/29/2023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916A10-241D-4452-BBE7-00B28ED11246}" type="slidenum">
              <a:rPr lang="en-US" smtClean="0"/>
              <a:t>‹#›</a:t>
            </a:fld>
            <a:endParaRPr lang="en-US"/>
          </a:p>
        </p:txBody>
      </p:sp>
    </p:spTree>
    <p:extLst>
      <p:ext uri="{BB962C8B-B14F-4D97-AF65-F5344CB8AC3E}">
        <p14:creationId xmlns:p14="http://schemas.microsoft.com/office/powerpoint/2010/main" val="513738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Hiền</a:t>
            </a:r>
            <a:r>
              <a:rPr lang="en-US" dirty="0" smtClean="0"/>
              <a:t> </a:t>
            </a:r>
            <a:r>
              <a:rPr lang="en-US" dirty="0" err="1" smtClean="0"/>
              <a:t>Trần</a:t>
            </a:r>
            <a:r>
              <a:rPr lang="en-US" dirty="0" smtClean="0"/>
              <a:t> </a:t>
            </a:r>
            <a:r>
              <a:rPr lang="en-US" dirty="0" err="1" smtClean="0"/>
              <a:t>zalo</a:t>
            </a:r>
            <a:r>
              <a:rPr lang="en-US" dirty="0" smtClean="0"/>
              <a:t> 0353095025</a:t>
            </a:r>
            <a:endParaRPr lang="en-US" dirty="0"/>
          </a:p>
        </p:txBody>
      </p:sp>
      <p:sp>
        <p:nvSpPr>
          <p:cNvPr id="4" name="Slide Number Placeholder 3"/>
          <p:cNvSpPr>
            <a:spLocks noGrp="1"/>
          </p:cNvSpPr>
          <p:nvPr>
            <p:ph type="sldNum" sz="quarter" idx="5"/>
          </p:nvPr>
        </p:nvSpPr>
        <p:spPr/>
        <p:txBody>
          <a:bodyPr/>
          <a:lstStyle/>
          <a:p>
            <a:fld id="{B6916A10-241D-4452-BBE7-00B28ED11246}" type="slidenum">
              <a:rPr lang="en-US" smtClean="0"/>
              <a:t>1</a:t>
            </a:fld>
            <a:endParaRPr lang="en-US"/>
          </a:p>
        </p:txBody>
      </p:sp>
    </p:spTree>
    <p:extLst>
      <p:ext uri="{BB962C8B-B14F-4D97-AF65-F5344CB8AC3E}">
        <p14:creationId xmlns:p14="http://schemas.microsoft.com/office/powerpoint/2010/main" val="3214793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76316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19294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Hiền</a:t>
            </a:r>
            <a:r>
              <a:rPr lang="en-US" dirty="0" smtClean="0"/>
              <a:t> </a:t>
            </a:r>
            <a:r>
              <a:rPr lang="en-US" dirty="0" err="1" smtClean="0"/>
              <a:t>Trần</a:t>
            </a:r>
            <a:r>
              <a:rPr lang="en-US" dirty="0" smtClean="0"/>
              <a:t> </a:t>
            </a:r>
            <a:r>
              <a:rPr lang="en-US" dirty="0" err="1" smtClean="0"/>
              <a:t>zalo</a:t>
            </a:r>
            <a:r>
              <a:rPr lang="en-US" dirty="0" smtClean="0"/>
              <a:t> 0353095025</a:t>
            </a:r>
            <a:endParaRPr 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14317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99110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02276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02310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78631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smtClean="0"/>
              <a:t>Hiền</a:t>
            </a:r>
            <a:r>
              <a:rPr lang="en-US" dirty="0" smtClean="0"/>
              <a:t> </a:t>
            </a:r>
            <a:r>
              <a:rPr lang="en-US" dirty="0" err="1" smtClean="0"/>
              <a:t>Trần</a:t>
            </a:r>
            <a:r>
              <a:rPr lang="en-US" dirty="0" smtClean="0"/>
              <a:t> </a:t>
            </a:r>
            <a:r>
              <a:rPr lang="en-US" dirty="0" err="1" smtClean="0"/>
              <a:t>zalo</a:t>
            </a:r>
            <a:r>
              <a:rPr lang="en-US" dirty="0" smtClean="0"/>
              <a:t> 0353095025</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3475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lần</a:t>
            </a:r>
            <a:r>
              <a:rPr lang="en-US" dirty="0"/>
              <a:t> </a:t>
            </a:r>
            <a:r>
              <a:rPr lang="en-US" dirty="0" err="1"/>
              <a:t>lượt</a:t>
            </a:r>
            <a:r>
              <a:rPr lang="en-US" dirty="0"/>
              <a:t> </a:t>
            </a:r>
            <a:r>
              <a:rPr lang="en-US" dirty="0" err="1"/>
              <a:t>từng</a:t>
            </a:r>
            <a:r>
              <a:rPr lang="en-US" dirty="0"/>
              <a:t> </a:t>
            </a:r>
            <a:r>
              <a:rPr lang="en-US" dirty="0" err="1"/>
              <a:t>lâu</a:t>
            </a:r>
            <a:r>
              <a:rPr lang="en-US" dirty="0"/>
              <a:t> </a:t>
            </a:r>
            <a:r>
              <a:rPr lang="en-US" dirty="0" err="1"/>
              <a:t>đài</a:t>
            </a:r>
            <a:r>
              <a:rPr lang="en-US" dirty="0"/>
              <a:t> </a:t>
            </a:r>
            <a:r>
              <a:rPr lang="en-US" dirty="0" err="1"/>
              <a:t>để</a:t>
            </a:r>
            <a:r>
              <a:rPr lang="en-US" dirty="0"/>
              <a:t> </a:t>
            </a:r>
            <a:r>
              <a:rPr lang="en-US" dirty="0" err="1"/>
              <a:t>tới</a:t>
            </a:r>
            <a:r>
              <a:rPr lang="en-US" dirty="0"/>
              <a:t> </a:t>
            </a:r>
            <a:r>
              <a:rPr lang="en-US" dirty="0" err="1"/>
              <a:t>đó</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86372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09998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34536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44748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Times New Roman" panose="02020603050405020304" pitchFamily="18" charset="0"/>
                <a:ea typeface="Times New Roman" panose="02020603050405020304" pitchFamily="18" charset="0"/>
              </a:rPr>
              <a:t>Ta thấy thương của các phép chia ở câu hỏi 3 bằng nhau và bằng 2. Vậy dựa vào mối liên hệ của phân số và phép chia số tự nhiên đã được tìm hiểu ở bài trước, các phân số vừa tìm được ở bài số 4 có bằng nhau hay không? Chúng ta cùng tìm hiểu ở bài học hôm nay. </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33941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016088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pic>
        <p:nvPicPr>
          <p:cNvPr id="8" name="图片 7"/>
          <p:cNvPicPr>
            <a:picLocks noChangeAspect="1"/>
          </p:cNvPicPr>
          <p:nvPr userDrawn="1"/>
        </p:nvPicPr>
        <p:blipFill>
          <a:blip r:embed="rId3"/>
          <a:stretch>
            <a:fillRect/>
          </a:stretch>
        </p:blipFill>
        <p:spPr>
          <a:xfrm>
            <a:off x="-582561" y="-155353"/>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7094341" y="-261676"/>
            <a:ext cx="2427723" cy="1619723"/>
          </a:xfrm>
          <a:prstGeom prst="rect">
            <a:avLst/>
          </a:prstGeom>
        </p:spPr>
      </p:pic>
    </p:spTree>
    <p:extLst>
      <p:ext uri="{BB962C8B-B14F-4D97-AF65-F5344CB8AC3E}">
        <p14:creationId xmlns:p14="http://schemas.microsoft.com/office/powerpoint/2010/main" val="3929660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2023/12/29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636322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2023/12/29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413854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2023/12/29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425893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EF818F-2952-4267-8C7F-CFA750855E2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A50E7D3-2A50-4CBD-9214-DDE0AEFCD7F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B37E135-B111-417B-A144-D1C17074BF22}"/>
              </a:ext>
            </a:extLst>
          </p:cNvPr>
          <p:cNvSpPr>
            <a:spLocks noGrp="1"/>
          </p:cNvSpPr>
          <p:nvPr>
            <p:ph type="dt" sz="half" idx="10"/>
          </p:nvPr>
        </p:nvSpPr>
        <p:spPr>
          <a:xfrm>
            <a:off x="838200" y="6356350"/>
            <a:ext cx="2743200" cy="365125"/>
          </a:xfrm>
          <a:prstGeom prst="rect">
            <a:avLst/>
          </a:prstGeom>
        </p:spPr>
        <p:txBody>
          <a:bodyPr/>
          <a:lstStyle/>
          <a:p>
            <a:fld id="{465CF924-20A4-4B53-AFD0-37F72FE97C88}" type="datetimeFigureOut">
              <a:rPr lang="zh-CN" altLang="en-US" smtClean="0"/>
              <a:t>2023/12/29</a:t>
            </a:fld>
            <a:endParaRPr lang="zh-CN" altLang="en-US"/>
          </a:p>
        </p:txBody>
      </p:sp>
      <p:sp>
        <p:nvSpPr>
          <p:cNvPr id="5" name="页脚占位符 4">
            <a:extLst>
              <a:ext uri="{FF2B5EF4-FFF2-40B4-BE49-F238E27FC236}">
                <a16:creationId xmlns:a16="http://schemas.microsoft.com/office/drawing/2014/main" id="{E2FEE1FB-226E-406E-B25D-B9997F0FC89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841AE4F-C38A-41D1-BCFD-CDF5096297B6}"/>
              </a:ext>
            </a:extLst>
          </p:cNvPr>
          <p:cNvSpPr>
            <a:spLocks noGrp="1"/>
          </p:cNvSpPr>
          <p:nvPr>
            <p:ph type="sldNum" sz="quarter" idx="12"/>
          </p:nvPr>
        </p:nvSpPr>
        <p:spPr>
          <a:xfrm>
            <a:off x="8610600" y="6356350"/>
            <a:ext cx="2743200" cy="365125"/>
          </a:xfrm>
          <a:prstGeom prst="rect">
            <a:avLst/>
          </a:prstGeom>
        </p:spPr>
        <p:txBody>
          <a:bodyPr/>
          <a:lstStyle/>
          <a:p>
            <a:fld id="{C561FAB4-5C2A-4A3A-A8DA-2BBE2DF05399}" type="slidenum">
              <a:rPr lang="zh-CN" altLang="en-US" smtClean="0"/>
              <a:t>‹#›</a:t>
            </a:fld>
            <a:endParaRPr lang="zh-CN" altLang="en-US"/>
          </a:p>
        </p:txBody>
      </p:sp>
    </p:spTree>
    <p:extLst>
      <p:ext uri="{BB962C8B-B14F-4D97-AF65-F5344CB8AC3E}">
        <p14:creationId xmlns:p14="http://schemas.microsoft.com/office/powerpoint/2010/main" val="1218794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218CCD-9554-43AE-A657-E3B2528AC53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D63B093-F176-42A0-9895-82D56A07B7DF}"/>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714F7BF-03BC-43CC-9A0C-385E57CE071C}"/>
              </a:ext>
            </a:extLst>
          </p:cNvPr>
          <p:cNvSpPr>
            <a:spLocks noGrp="1"/>
          </p:cNvSpPr>
          <p:nvPr>
            <p:ph type="dt" sz="half" idx="10"/>
          </p:nvPr>
        </p:nvSpPr>
        <p:spPr>
          <a:xfrm>
            <a:off x="838200" y="6356350"/>
            <a:ext cx="2743200" cy="365125"/>
          </a:xfrm>
          <a:prstGeom prst="rect">
            <a:avLst/>
          </a:prstGeom>
        </p:spPr>
        <p:txBody>
          <a:bodyPr/>
          <a:lstStyle/>
          <a:p>
            <a:fld id="{465CF924-20A4-4B53-AFD0-37F72FE97C88}" type="datetimeFigureOut">
              <a:rPr lang="zh-CN" altLang="en-US" smtClean="0"/>
              <a:t>2023/12/29</a:t>
            </a:fld>
            <a:endParaRPr lang="zh-CN" altLang="en-US"/>
          </a:p>
        </p:txBody>
      </p:sp>
      <p:sp>
        <p:nvSpPr>
          <p:cNvPr id="5" name="页脚占位符 4">
            <a:extLst>
              <a:ext uri="{FF2B5EF4-FFF2-40B4-BE49-F238E27FC236}">
                <a16:creationId xmlns:a16="http://schemas.microsoft.com/office/drawing/2014/main" id="{86D0E14E-2474-4E1F-AE03-BA6074C7A07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B68CCAC-BFB0-4597-8525-9B9996D9711A}"/>
              </a:ext>
            </a:extLst>
          </p:cNvPr>
          <p:cNvSpPr>
            <a:spLocks noGrp="1"/>
          </p:cNvSpPr>
          <p:nvPr>
            <p:ph type="sldNum" sz="quarter" idx="12"/>
          </p:nvPr>
        </p:nvSpPr>
        <p:spPr>
          <a:xfrm>
            <a:off x="8610600" y="6356350"/>
            <a:ext cx="2743200" cy="365125"/>
          </a:xfrm>
          <a:prstGeom prst="rect">
            <a:avLst/>
          </a:prstGeom>
        </p:spPr>
        <p:txBody>
          <a:bodyPr/>
          <a:lstStyle/>
          <a:p>
            <a:fld id="{C561FAB4-5C2A-4A3A-A8DA-2BBE2DF05399}" type="slidenum">
              <a:rPr lang="zh-CN" altLang="en-US" smtClean="0"/>
              <a:t>‹#›</a:t>
            </a:fld>
            <a:endParaRPr lang="zh-CN" altLang="en-US"/>
          </a:p>
        </p:txBody>
      </p:sp>
    </p:spTree>
    <p:extLst>
      <p:ext uri="{BB962C8B-B14F-4D97-AF65-F5344CB8AC3E}">
        <p14:creationId xmlns:p14="http://schemas.microsoft.com/office/powerpoint/2010/main" val="2889193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C39C07-73DC-499D-9C13-4A581888255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5A709A7-1EE1-4FE4-8A91-C6FEF9DFE38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49B888AB-FDD4-4362-BD6E-40B9C0452599}"/>
              </a:ext>
            </a:extLst>
          </p:cNvPr>
          <p:cNvSpPr>
            <a:spLocks noGrp="1"/>
          </p:cNvSpPr>
          <p:nvPr>
            <p:ph type="dt" sz="half" idx="10"/>
          </p:nvPr>
        </p:nvSpPr>
        <p:spPr>
          <a:xfrm>
            <a:off x="838200" y="6356350"/>
            <a:ext cx="2743200" cy="365125"/>
          </a:xfrm>
          <a:prstGeom prst="rect">
            <a:avLst/>
          </a:prstGeom>
        </p:spPr>
        <p:txBody>
          <a:bodyPr/>
          <a:lstStyle/>
          <a:p>
            <a:fld id="{465CF924-20A4-4B53-AFD0-37F72FE97C88}" type="datetimeFigureOut">
              <a:rPr lang="zh-CN" altLang="en-US" smtClean="0"/>
              <a:t>2023/12/29</a:t>
            </a:fld>
            <a:endParaRPr lang="zh-CN" altLang="en-US"/>
          </a:p>
        </p:txBody>
      </p:sp>
      <p:sp>
        <p:nvSpPr>
          <p:cNvPr id="5" name="页脚占位符 4">
            <a:extLst>
              <a:ext uri="{FF2B5EF4-FFF2-40B4-BE49-F238E27FC236}">
                <a16:creationId xmlns:a16="http://schemas.microsoft.com/office/drawing/2014/main" id="{04617250-CAFF-4BC2-B95D-1D791D3BED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6900611-A3A7-4991-967F-75D16E63F81F}"/>
              </a:ext>
            </a:extLst>
          </p:cNvPr>
          <p:cNvSpPr>
            <a:spLocks noGrp="1"/>
          </p:cNvSpPr>
          <p:nvPr>
            <p:ph type="sldNum" sz="quarter" idx="12"/>
          </p:nvPr>
        </p:nvSpPr>
        <p:spPr>
          <a:xfrm>
            <a:off x="8610600" y="6356350"/>
            <a:ext cx="2743200" cy="365125"/>
          </a:xfrm>
          <a:prstGeom prst="rect">
            <a:avLst/>
          </a:prstGeom>
        </p:spPr>
        <p:txBody>
          <a:bodyPr/>
          <a:lstStyle/>
          <a:p>
            <a:fld id="{C561FAB4-5C2A-4A3A-A8DA-2BBE2DF05399}" type="slidenum">
              <a:rPr lang="zh-CN" altLang="en-US" smtClean="0"/>
              <a:t>‹#›</a:t>
            </a:fld>
            <a:endParaRPr lang="zh-CN" altLang="en-US"/>
          </a:p>
        </p:txBody>
      </p:sp>
    </p:spTree>
    <p:extLst>
      <p:ext uri="{BB962C8B-B14F-4D97-AF65-F5344CB8AC3E}">
        <p14:creationId xmlns:p14="http://schemas.microsoft.com/office/powerpoint/2010/main" val="1802098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019AE5-2FC0-45A6-9147-3D5F4BB2AE4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D914306-96B5-42CF-AC72-630A6850BBD6}"/>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11167F6-E483-4701-B70D-09C3DE7C346B}"/>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C2737D49-9CAB-4905-BB39-98B80C90DE38}"/>
              </a:ext>
            </a:extLst>
          </p:cNvPr>
          <p:cNvSpPr>
            <a:spLocks noGrp="1"/>
          </p:cNvSpPr>
          <p:nvPr>
            <p:ph type="dt" sz="half" idx="10"/>
          </p:nvPr>
        </p:nvSpPr>
        <p:spPr>
          <a:xfrm>
            <a:off x="838200" y="6356350"/>
            <a:ext cx="2743200" cy="365125"/>
          </a:xfrm>
          <a:prstGeom prst="rect">
            <a:avLst/>
          </a:prstGeom>
        </p:spPr>
        <p:txBody>
          <a:bodyPr/>
          <a:lstStyle/>
          <a:p>
            <a:fld id="{465CF924-20A4-4B53-AFD0-37F72FE97C88}" type="datetimeFigureOut">
              <a:rPr lang="zh-CN" altLang="en-US" smtClean="0"/>
              <a:t>2023/12/29</a:t>
            </a:fld>
            <a:endParaRPr lang="zh-CN" altLang="en-US"/>
          </a:p>
        </p:txBody>
      </p:sp>
      <p:sp>
        <p:nvSpPr>
          <p:cNvPr id="6" name="页脚占位符 5">
            <a:extLst>
              <a:ext uri="{FF2B5EF4-FFF2-40B4-BE49-F238E27FC236}">
                <a16:creationId xmlns:a16="http://schemas.microsoft.com/office/drawing/2014/main" id="{789F817C-99C9-492C-AF2B-87B798DB72F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72D848C-6496-4331-9A2D-C1C9538A29C1}"/>
              </a:ext>
            </a:extLst>
          </p:cNvPr>
          <p:cNvSpPr>
            <a:spLocks noGrp="1"/>
          </p:cNvSpPr>
          <p:nvPr>
            <p:ph type="sldNum" sz="quarter" idx="12"/>
          </p:nvPr>
        </p:nvSpPr>
        <p:spPr>
          <a:xfrm>
            <a:off x="8610600" y="6356350"/>
            <a:ext cx="2743200" cy="365125"/>
          </a:xfrm>
          <a:prstGeom prst="rect">
            <a:avLst/>
          </a:prstGeom>
        </p:spPr>
        <p:txBody>
          <a:bodyPr/>
          <a:lstStyle/>
          <a:p>
            <a:fld id="{C561FAB4-5C2A-4A3A-A8DA-2BBE2DF05399}" type="slidenum">
              <a:rPr lang="zh-CN" altLang="en-US" smtClean="0"/>
              <a:t>‹#›</a:t>
            </a:fld>
            <a:endParaRPr lang="zh-CN" altLang="en-US"/>
          </a:p>
        </p:txBody>
      </p:sp>
    </p:spTree>
    <p:extLst>
      <p:ext uri="{BB962C8B-B14F-4D97-AF65-F5344CB8AC3E}">
        <p14:creationId xmlns:p14="http://schemas.microsoft.com/office/powerpoint/2010/main" val="1137140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0A98A2-ACF6-4D4B-9291-0AF9DE8EB65A}"/>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AB1DE18-2767-4FE8-9698-8341543DA4C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1847CB5-58B7-4817-8E15-5C3A9C391FF5}"/>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830DE89-E4DF-4DEC-B08C-3F019431304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F2807FC-0BE9-4861-BA42-D9BEA86D6CCA}"/>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BC070560-59C8-42AB-AF0C-A4BAB53E311C}"/>
              </a:ext>
            </a:extLst>
          </p:cNvPr>
          <p:cNvSpPr>
            <a:spLocks noGrp="1"/>
          </p:cNvSpPr>
          <p:nvPr>
            <p:ph type="dt" sz="half" idx="10"/>
          </p:nvPr>
        </p:nvSpPr>
        <p:spPr>
          <a:xfrm>
            <a:off x="838200" y="6356350"/>
            <a:ext cx="2743200" cy="365125"/>
          </a:xfrm>
          <a:prstGeom prst="rect">
            <a:avLst/>
          </a:prstGeom>
        </p:spPr>
        <p:txBody>
          <a:bodyPr/>
          <a:lstStyle/>
          <a:p>
            <a:fld id="{465CF924-20A4-4B53-AFD0-37F72FE97C88}" type="datetimeFigureOut">
              <a:rPr lang="zh-CN" altLang="en-US" smtClean="0"/>
              <a:t>2023/12/29</a:t>
            </a:fld>
            <a:endParaRPr lang="zh-CN" altLang="en-US"/>
          </a:p>
        </p:txBody>
      </p:sp>
      <p:sp>
        <p:nvSpPr>
          <p:cNvPr id="8" name="页脚占位符 7">
            <a:extLst>
              <a:ext uri="{FF2B5EF4-FFF2-40B4-BE49-F238E27FC236}">
                <a16:creationId xmlns:a16="http://schemas.microsoft.com/office/drawing/2014/main" id="{2A149474-67AA-4218-A9D4-F83628CFD59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50703877-B652-4CA4-90A1-292E3D413833}"/>
              </a:ext>
            </a:extLst>
          </p:cNvPr>
          <p:cNvSpPr>
            <a:spLocks noGrp="1"/>
          </p:cNvSpPr>
          <p:nvPr>
            <p:ph type="sldNum" sz="quarter" idx="12"/>
          </p:nvPr>
        </p:nvSpPr>
        <p:spPr>
          <a:xfrm>
            <a:off x="8610600" y="6356350"/>
            <a:ext cx="2743200" cy="365125"/>
          </a:xfrm>
          <a:prstGeom prst="rect">
            <a:avLst/>
          </a:prstGeom>
        </p:spPr>
        <p:txBody>
          <a:bodyPr/>
          <a:lstStyle/>
          <a:p>
            <a:fld id="{C561FAB4-5C2A-4A3A-A8DA-2BBE2DF05399}" type="slidenum">
              <a:rPr lang="zh-CN" altLang="en-US" smtClean="0"/>
              <a:t>‹#›</a:t>
            </a:fld>
            <a:endParaRPr lang="zh-CN" altLang="en-US"/>
          </a:p>
        </p:txBody>
      </p:sp>
    </p:spTree>
    <p:extLst>
      <p:ext uri="{BB962C8B-B14F-4D97-AF65-F5344CB8AC3E}">
        <p14:creationId xmlns:p14="http://schemas.microsoft.com/office/powerpoint/2010/main" val="3340595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C55296-BC27-4D69-9767-62A38D63518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B3190C1-1C03-48A9-B950-4D4CB74617B1}"/>
              </a:ext>
            </a:extLst>
          </p:cNvPr>
          <p:cNvSpPr>
            <a:spLocks noGrp="1"/>
          </p:cNvSpPr>
          <p:nvPr>
            <p:ph type="dt" sz="half" idx="10"/>
          </p:nvPr>
        </p:nvSpPr>
        <p:spPr>
          <a:xfrm>
            <a:off x="838200" y="6356350"/>
            <a:ext cx="2743200" cy="365125"/>
          </a:xfrm>
          <a:prstGeom prst="rect">
            <a:avLst/>
          </a:prstGeom>
        </p:spPr>
        <p:txBody>
          <a:bodyPr/>
          <a:lstStyle/>
          <a:p>
            <a:fld id="{465CF924-20A4-4B53-AFD0-37F72FE97C88}" type="datetimeFigureOut">
              <a:rPr lang="zh-CN" altLang="en-US" smtClean="0"/>
              <a:t>2023/12/29</a:t>
            </a:fld>
            <a:endParaRPr lang="zh-CN" altLang="en-US"/>
          </a:p>
        </p:txBody>
      </p:sp>
      <p:sp>
        <p:nvSpPr>
          <p:cNvPr id="4" name="页脚占位符 3">
            <a:extLst>
              <a:ext uri="{FF2B5EF4-FFF2-40B4-BE49-F238E27FC236}">
                <a16:creationId xmlns:a16="http://schemas.microsoft.com/office/drawing/2014/main" id="{51555B3B-F62F-4C47-9A11-88D7F4469AA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A5FE9BB-231A-41F4-9893-C5AAD0648A1D}"/>
              </a:ext>
            </a:extLst>
          </p:cNvPr>
          <p:cNvSpPr>
            <a:spLocks noGrp="1"/>
          </p:cNvSpPr>
          <p:nvPr>
            <p:ph type="sldNum" sz="quarter" idx="12"/>
          </p:nvPr>
        </p:nvSpPr>
        <p:spPr>
          <a:xfrm>
            <a:off x="8610600" y="6356350"/>
            <a:ext cx="2743200" cy="365125"/>
          </a:xfrm>
          <a:prstGeom prst="rect">
            <a:avLst/>
          </a:prstGeom>
        </p:spPr>
        <p:txBody>
          <a:bodyPr/>
          <a:lstStyle/>
          <a:p>
            <a:fld id="{C561FAB4-5C2A-4A3A-A8DA-2BBE2DF05399}" type="slidenum">
              <a:rPr lang="zh-CN" altLang="en-US" smtClean="0"/>
              <a:t>‹#›</a:t>
            </a:fld>
            <a:endParaRPr lang="zh-CN" altLang="en-US"/>
          </a:p>
        </p:txBody>
      </p:sp>
    </p:spTree>
    <p:extLst>
      <p:ext uri="{BB962C8B-B14F-4D97-AF65-F5344CB8AC3E}">
        <p14:creationId xmlns:p14="http://schemas.microsoft.com/office/powerpoint/2010/main" val="3152176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0E171A5-C87C-4652-9841-C4855310917B}"/>
              </a:ext>
            </a:extLst>
          </p:cNvPr>
          <p:cNvSpPr>
            <a:spLocks noGrp="1"/>
          </p:cNvSpPr>
          <p:nvPr>
            <p:ph type="dt" sz="half" idx="10"/>
          </p:nvPr>
        </p:nvSpPr>
        <p:spPr>
          <a:xfrm>
            <a:off x="838200" y="6356350"/>
            <a:ext cx="2743200" cy="365125"/>
          </a:xfrm>
          <a:prstGeom prst="rect">
            <a:avLst/>
          </a:prstGeom>
        </p:spPr>
        <p:txBody>
          <a:bodyPr/>
          <a:lstStyle/>
          <a:p>
            <a:fld id="{465CF924-20A4-4B53-AFD0-37F72FE97C88}" type="datetimeFigureOut">
              <a:rPr lang="zh-CN" altLang="en-US" smtClean="0"/>
              <a:t>2023/12/29</a:t>
            </a:fld>
            <a:endParaRPr lang="zh-CN" altLang="en-US"/>
          </a:p>
        </p:txBody>
      </p:sp>
      <p:sp>
        <p:nvSpPr>
          <p:cNvPr id="3" name="页脚占位符 2">
            <a:extLst>
              <a:ext uri="{FF2B5EF4-FFF2-40B4-BE49-F238E27FC236}">
                <a16:creationId xmlns:a16="http://schemas.microsoft.com/office/drawing/2014/main" id="{55063C82-4C9B-4FAC-9EEC-2A17BB25CB9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3B7E8E2-E037-42BE-8788-944E09D1ED6F}"/>
              </a:ext>
            </a:extLst>
          </p:cNvPr>
          <p:cNvSpPr>
            <a:spLocks noGrp="1"/>
          </p:cNvSpPr>
          <p:nvPr>
            <p:ph type="sldNum" sz="quarter" idx="12"/>
          </p:nvPr>
        </p:nvSpPr>
        <p:spPr>
          <a:xfrm>
            <a:off x="8610600" y="6356350"/>
            <a:ext cx="2743200" cy="365125"/>
          </a:xfrm>
          <a:prstGeom prst="rect">
            <a:avLst/>
          </a:prstGeom>
        </p:spPr>
        <p:txBody>
          <a:bodyPr/>
          <a:lstStyle/>
          <a:p>
            <a:fld id="{C561FAB4-5C2A-4A3A-A8DA-2BBE2DF05399}" type="slidenum">
              <a:rPr lang="zh-CN" altLang="en-US" smtClean="0"/>
              <a:t>‹#›</a:t>
            </a:fld>
            <a:endParaRPr lang="zh-CN" altLang="en-US"/>
          </a:p>
        </p:txBody>
      </p:sp>
    </p:spTree>
    <p:extLst>
      <p:ext uri="{BB962C8B-B14F-4D97-AF65-F5344CB8AC3E}">
        <p14:creationId xmlns:p14="http://schemas.microsoft.com/office/powerpoint/2010/main" val="1910506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sp>
        <p:nvSpPr>
          <p:cNvPr id="10" name="Rounded Rectangle 9"/>
          <p:cNvSpPr/>
          <p:nvPr userDrawn="1"/>
        </p:nvSpPr>
        <p:spPr>
          <a:xfrm>
            <a:off x="476634" y="675098"/>
            <a:ext cx="11264900" cy="5913835"/>
          </a:xfrm>
          <a:prstGeom prst="roundRect">
            <a:avLst/>
          </a:prstGeom>
          <a:solidFill>
            <a:schemeClr val="bg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2023/12/29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pic>
        <p:nvPicPr>
          <p:cNvPr id="8" name="图片 7"/>
          <p:cNvPicPr>
            <a:picLocks noChangeAspect="1"/>
          </p:cNvPicPr>
          <p:nvPr userDrawn="1"/>
        </p:nvPicPr>
        <p:blipFill>
          <a:blip r:embed="rId3"/>
          <a:stretch>
            <a:fillRect/>
          </a:stretch>
        </p:blipFill>
        <p:spPr>
          <a:xfrm>
            <a:off x="-315332" y="-139018"/>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6939538" y="-319723"/>
            <a:ext cx="2427723" cy="1619723"/>
          </a:xfrm>
          <a:prstGeom prst="rect">
            <a:avLst/>
          </a:prstGeom>
        </p:spPr>
      </p:pic>
      <p:pic>
        <p:nvPicPr>
          <p:cNvPr id="14" name="图片 9"/>
          <p:cNvPicPr>
            <a:picLocks noChangeAspect="1"/>
          </p:cNvPicPr>
          <p:nvPr userDrawn="1"/>
        </p:nvPicPr>
        <p:blipFill>
          <a:blip r:embed="rId4"/>
          <a:stretch>
            <a:fillRect/>
          </a:stretch>
        </p:blipFill>
        <p:spPr>
          <a:xfrm>
            <a:off x="9895676" y="-397344"/>
            <a:ext cx="2427723" cy="1619723"/>
          </a:xfrm>
          <a:prstGeom prst="rect">
            <a:avLst/>
          </a:prstGeom>
        </p:spPr>
      </p:pic>
    </p:spTree>
    <p:extLst>
      <p:ext uri="{BB962C8B-B14F-4D97-AF65-F5344CB8AC3E}">
        <p14:creationId xmlns:p14="http://schemas.microsoft.com/office/powerpoint/2010/main" val="2022310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1+#ppt_w/2"/>
                                          </p:val>
                                        </p:tav>
                                        <p:tav tm="100000">
                                          <p:val>
                                            <p:strVal val="#ppt_x"/>
                                          </p:val>
                                        </p:tav>
                                      </p:tavLst>
                                    </p:anim>
                                    <p:anim calcmode="lin" valueType="num">
                                      <p:cBhvr additive="base">
                                        <p:cTn id="16"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5994D5-BD4B-40F0-BE22-60D52A4AA97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9CA46E8-CA4A-4870-BACA-30188002A04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DABE3C6-87FB-492F-B1F5-F455D9958AD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2BFA2C3-370F-483F-872A-3F5E8D72A564}"/>
              </a:ext>
            </a:extLst>
          </p:cNvPr>
          <p:cNvSpPr>
            <a:spLocks noGrp="1"/>
          </p:cNvSpPr>
          <p:nvPr>
            <p:ph type="dt" sz="half" idx="10"/>
          </p:nvPr>
        </p:nvSpPr>
        <p:spPr>
          <a:xfrm>
            <a:off x="838200" y="6356350"/>
            <a:ext cx="2743200" cy="365125"/>
          </a:xfrm>
          <a:prstGeom prst="rect">
            <a:avLst/>
          </a:prstGeom>
        </p:spPr>
        <p:txBody>
          <a:bodyPr/>
          <a:lstStyle/>
          <a:p>
            <a:fld id="{465CF924-20A4-4B53-AFD0-37F72FE97C88}" type="datetimeFigureOut">
              <a:rPr lang="zh-CN" altLang="en-US" smtClean="0"/>
              <a:t>2023/12/29</a:t>
            </a:fld>
            <a:endParaRPr lang="zh-CN" altLang="en-US"/>
          </a:p>
        </p:txBody>
      </p:sp>
      <p:sp>
        <p:nvSpPr>
          <p:cNvPr id="6" name="页脚占位符 5">
            <a:extLst>
              <a:ext uri="{FF2B5EF4-FFF2-40B4-BE49-F238E27FC236}">
                <a16:creationId xmlns:a16="http://schemas.microsoft.com/office/drawing/2014/main" id="{0C2506B7-3566-453A-8D58-B13F275263E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350F377-A542-4763-9F03-9E3BE4C37C44}"/>
              </a:ext>
            </a:extLst>
          </p:cNvPr>
          <p:cNvSpPr>
            <a:spLocks noGrp="1"/>
          </p:cNvSpPr>
          <p:nvPr>
            <p:ph type="sldNum" sz="quarter" idx="12"/>
          </p:nvPr>
        </p:nvSpPr>
        <p:spPr>
          <a:xfrm>
            <a:off x="8610600" y="6356350"/>
            <a:ext cx="2743200" cy="365125"/>
          </a:xfrm>
          <a:prstGeom prst="rect">
            <a:avLst/>
          </a:prstGeom>
        </p:spPr>
        <p:txBody>
          <a:bodyPr/>
          <a:lstStyle/>
          <a:p>
            <a:fld id="{C561FAB4-5C2A-4A3A-A8DA-2BBE2DF05399}" type="slidenum">
              <a:rPr lang="zh-CN" altLang="en-US" smtClean="0"/>
              <a:t>‹#›</a:t>
            </a:fld>
            <a:endParaRPr lang="zh-CN" altLang="en-US"/>
          </a:p>
        </p:txBody>
      </p:sp>
    </p:spTree>
    <p:extLst>
      <p:ext uri="{BB962C8B-B14F-4D97-AF65-F5344CB8AC3E}">
        <p14:creationId xmlns:p14="http://schemas.microsoft.com/office/powerpoint/2010/main" val="2578959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57B565-3D97-49BB-AB6C-78D9B9815A8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60748F5-D17F-428F-B22C-F7A6B47CDE1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CDA79B7-F940-4309-96F3-CB596B2BE2D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325381B-4F62-4D2B-8A9C-ECB063A937F0}"/>
              </a:ext>
            </a:extLst>
          </p:cNvPr>
          <p:cNvSpPr>
            <a:spLocks noGrp="1"/>
          </p:cNvSpPr>
          <p:nvPr>
            <p:ph type="dt" sz="half" idx="10"/>
          </p:nvPr>
        </p:nvSpPr>
        <p:spPr>
          <a:xfrm>
            <a:off x="838200" y="6356350"/>
            <a:ext cx="2743200" cy="365125"/>
          </a:xfrm>
          <a:prstGeom prst="rect">
            <a:avLst/>
          </a:prstGeom>
        </p:spPr>
        <p:txBody>
          <a:bodyPr/>
          <a:lstStyle/>
          <a:p>
            <a:fld id="{465CF924-20A4-4B53-AFD0-37F72FE97C88}" type="datetimeFigureOut">
              <a:rPr lang="zh-CN" altLang="en-US" smtClean="0"/>
              <a:t>2023/12/29</a:t>
            </a:fld>
            <a:endParaRPr lang="zh-CN" altLang="en-US"/>
          </a:p>
        </p:txBody>
      </p:sp>
      <p:sp>
        <p:nvSpPr>
          <p:cNvPr id="6" name="页脚占位符 5">
            <a:extLst>
              <a:ext uri="{FF2B5EF4-FFF2-40B4-BE49-F238E27FC236}">
                <a16:creationId xmlns:a16="http://schemas.microsoft.com/office/drawing/2014/main" id="{E0D73948-E6BE-4B7A-9C73-24220ABD3E8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A22179F-482D-40BA-9080-D8C3A2BC222A}"/>
              </a:ext>
            </a:extLst>
          </p:cNvPr>
          <p:cNvSpPr>
            <a:spLocks noGrp="1"/>
          </p:cNvSpPr>
          <p:nvPr>
            <p:ph type="sldNum" sz="quarter" idx="12"/>
          </p:nvPr>
        </p:nvSpPr>
        <p:spPr>
          <a:xfrm>
            <a:off x="8610600" y="6356350"/>
            <a:ext cx="2743200" cy="365125"/>
          </a:xfrm>
          <a:prstGeom prst="rect">
            <a:avLst/>
          </a:prstGeom>
        </p:spPr>
        <p:txBody>
          <a:bodyPr/>
          <a:lstStyle/>
          <a:p>
            <a:fld id="{C561FAB4-5C2A-4A3A-A8DA-2BBE2DF05399}" type="slidenum">
              <a:rPr lang="zh-CN" altLang="en-US" smtClean="0"/>
              <a:t>‹#›</a:t>
            </a:fld>
            <a:endParaRPr lang="zh-CN" altLang="en-US"/>
          </a:p>
        </p:txBody>
      </p:sp>
    </p:spTree>
    <p:extLst>
      <p:ext uri="{BB962C8B-B14F-4D97-AF65-F5344CB8AC3E}">
        <p14:creationId xmlns:p14="http://schemas.microsoft.com/office/powerpoint/2010/main" val="2514926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D9BFD2-CE4D-43D3-996C-23F5E40053B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29B94CF-0586-41DC-8B6C-D328C7C8D17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FE28A71-1D6D-44F0-9C8E-3B1928109E1B}"/>
              </a:ext>
            </a:extLst>
          </p:cNvPr>
          <p:cNvSpPr>
            <a:spLocks noGrp="1"/>
          </p:cNvSpPr>
          <p:nvPr>
            <p:ph type="dt" sz="half" idx="10"/>
          </p:nvPr>
        </p:nvSpPr>
        <p:spPr>
          <a:xfrm>
            <a:off x="838200" y="6356350"/>
            <a:ext cx="2743200" cy="365125"/>
          </a:xfrm>
          <a:prstGeom prst="rect">
            <a:avLst/>
          </a:prstGeom>
        </p:spPr>
        <p:txBody>
          <a:bodyPr/>
          <a:lstStyle/>
          <a:p>
            <a:fld id="{465CF924-20A4-4B53-AFD0-37F72FE97C88}" type="datetimeFigureOut">
              <a:rPr lang="zh-CN" altLang="en-US" smtClean="0"/>
              <a:t>2023/12/29</a:t>
            </a:fld>
            <a:endParaRPr lang="zh-CN" altLang="en-US"/>
          </a:p>
        </p:txBody>
      </p:sp>
      <p:sp>
        <p:nvSpPr>
          <p:cNvPr id="5" name="页脚占位符 4">
            <a:extLst>
              <a:ext uri="{FF2B5EF4-FFF2-40B4-BE49-F238E27FC236}">
                <a16:creationId xmlns:a16="http://schemas.microsoft.com/office/drawing/2014/main" id="{F4DAF72A-8C34-4358-BE04-15EDF9DC2D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35CF42D-1A78-4124-8427-270E7EF982D0}"/>
              </a:ext>
            </a:extLst>
          </p:cNvPr>
          <p:cNvSpPr>
            <a:spLocks noGrp="1"/>
          </p:cNvSpPr>
          <p:nvPr>
            <p:ph type="sldNum" sz="quarter" idx="12"/>
          </p:nvPr>
        </p:nvSpPr>
        <p:spPr>
          <a:xfrm>
            <a:off x="8610600" y="6356350"/>
            <a:ext cx="2743200" cy="365125"/>
          </a:xfrm>
          <a:prstGeom prst="rect">
            <a:avLst/>
          </a:prstGeom>
        </p:spPr>
        <p:txBody>
          <a:bodyPr/>
          <a:lstStyle/>
          <a:p>
            <a:fld id="{C561FAB4-5C2A-4A3A-A8DA-2BBE2DF05399}" type="slidenum">
              <a:rPr lang="zh-CN" altLang="en-US" smtClean="0"/>
              <a:t>‹#›</a:t>
            </a:fld>
            <a:endParaRPr lang="zh-CN" altLang="en-US"/>
          </a:p>
        </p:txBody>
      </p:sp>
    </p:spTree>
    <p:extLst>
      <p:ext uri="{BB962C8B-B14F-4D97-AF65-F5344CB8AC3E}">
        <p14:creationId xmlns:p14="http://schemas.microsoft.com/office/powerpoint/2010/main" val="4279761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0CC050E-3838-46E4-BEE2-11D2DBDBA266}"/>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BD409E1-E310-4841-A941-456EFBE52080}"/>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CD99554-04AC-4E8B-BEC2-D8D6462DEFE8}"/>
              </a:ext>
            </a:extLst>
          </p:cNvPr>
          <p:cNvSpPr>
            <a:spLocks noGrp="1"/>
          </p:cNvSpPr>
          <p:nvPr>
            <p:ph type="dt" sz="half" idx="10"/>
          </p:nvPr>
        </p:nvSpPr>
        <p:spPr>
          <a:xfrm>
            <a:off x="838200" y="6356350"/>
            <a:ext cx="2743200" cy="365125"/>
          </a:xfrm>
          <a:prstGeom prst="rect">
            <a:avLst/>
          </a:prstGeom>
        </p:spPr>
        <p:txBody>
          <a:bodyPr/>
          <a:lstStyle/>
          <a:p>
            <a:fld id="{465CF924-20A4-4B53-AFD0-37F72FE97C88}" type="datetimeFigureOut">
              <a:rPr lang="zh-CN" altLang="en-US" smtClean="0"/>
              <a:t>2023/12/29</a:t>
            </a:fld>
            <a:endParaRPr lang="zh-CN" altLang="en-US"/>
          </a:p>
        </p:txBody>
      </p:sp>
      <p:sp>
        <p:nvSpPr>
          <p:cNvPr id="5" name="页脚占位符 4">
            <a:extLst>
              <a:ext uri="{FF2B5EF4-FFF2-40B4-BE49-F238E27FC236}">
                <a16:creationId xmlns:a16="http://schemas.microsoft.com/office/drawing/2014/main" id="{102070D1-DBCD-4BB5-9E9E-D92E9D3D66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6154A1A-5B9A-4A25-B60A-2278601CC086}"/>
              </a:ext>
            </a:extLst>
          </p:cNvPr>
          <p:cNvSpPr>
            <a:spLocks noGrp="1"/>
          </p:cNvSpPr>
          <p:nvPr>
            <p:ph type="sldNum" sz="quarter" idx="12"/>
          </p:nvPr>
        </p:nvSpPr>
        <p:spPr>
          <a:xfrm>
            <a:off x="8610600" y="6356350"/>
            <a:ext cx="2743200" cy="365125"/>
          </a:xfrm>
          <a:prstGeom prst="rect">
            <a:avLst/>
          </a:prstGeom>
        </p:spPr>
        <p:txBody>
          <a:bodyPr/>
          <a:lstStyle/>
          <a:p>
            <a:fld id="{C561FAB4-5C2A-4A3A-A8DA-2BBE2DF05399}" type="slidenum">
              <a:rPr lang="zh-CN" altLang="en-US" smtClean="0"/>
              <a:t>‹#›</a:t>
            </a:fld>
            <a:endParaRPr lang="zh-CN" altLang="en-US"/>
          </a:p>
        </p:txBody>
      </p:sp>
    </p:spTree>
    <p:extLst>
      <p:ext uri="{BB962C8B-B14F-4D97-AF65-F5344CB8AC3E}">
        <p14:creationId xmlns:p14="http://schemas.microsoft.com/office/powerpoint/2010/main" val="24152955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2023/12/29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3940876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2023/12/29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0471041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2023/12/29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484500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2023/12/29</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173374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2023/12/29</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306546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2023/12/29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462312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2023/12/29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180557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20094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463567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image" Target="../media/image8.emf"/><Relationship Id="rId18" Type="http://schemas.openxmlformats.org/officeDocument/2006/relationships/image" Target="../media/image13.emf"/><Relationship Id="rId3" Type="http://schemas.openxmlformats.org/officeDocument/2006/relationships/tags" Target="../tags/tag3.xml"/><Relationship Id="rId21" Type="http://schemas.openxmlformats.org/officeDocument/2006/relationships/image" Target="../media/image16.emf"/><Relationship Id="rId7" Type="http://schemas.openxmlformats.org/officeDocument/2006/relationships/image" Target="../media/image4.png"/><Relationship Id="rId12" Type="http://schemas.openxmlformats.org/officeDocument/2006/relationships/image" Target="../media/image2.png"/><Relationship Id="rId17" Type="http://schemas.openxmlformats.org/officeDocument/2006/relationships/image" Target="../media/image12.emf"/><Relationship Id="rId25" Type="http://schemas.openxmlformats.org/officeDocument/2006/relationships/image" Target="../media/image19.png"/><Relationship Id="rId2" Type="http://schemas.openxmlformats.org/officeDocument/2006/relationships/tags" Target="../tags/tag2.xml"/><Relationship Id="rId16" Type="http://schemas.openxmlformats.org/officeDocument/2006/relationships/image" Target="../media/image11.emf"/><Relationship Id="rId20" Type="http://schemas.openxmlformats.org/officeDocument/2006/relationships/image" Target="../media/image15.emf"/><Relationship Id="rId1" Type="http://schemas.openxmlformats.org/officeDocument/2006/relationships/tags" Target="../tags/tag1.xml"/><Relationship Id="rId6" Type="http://schemas.openxmlformats.org/officeDocument/2006/relationships/notesSlide" Target="../notesSlides/notesSlide1.xml"/><Relationship Id="rId11" Type="http://schemas.openxmlformats.org/officeDocument/2006/relationships/image" Target="../media/image7.png"/><Relationship Id="rId24" Type="http://schemas.openxmlformats.org/officeDocument/2006/relationships/image" Target="../media/image18.png"/><Relationship Id="rId5" Type="http://schemas.openxmlformats.org/officeDocument/2006/relationships/slideLayout" Target="../slideLayouts/slideLayout1.xml"/><Relationship Id="rId15" Type="http://schemas.openxmlformats.org/officeDocument/2006/relationships/image" Target="../media/image10.emf"/><Relationship Id="rId23" Type="http://schemas.microsoft.com/office/2007/relationships/hdphoto" Target="../media/hdphoto1.wdp"/><Relationship Id="rId10" Type="http://schemas.openxmlformats.org/officeDocument/2006/relationships/image" Target="../media/image6.png"/><Relationship Id="rId19" Type="http://schemas.openxmlformats.org/officeDocument/2006/relationships/image" Target="../media/image14.emf"/><Relationship Id="rId4" Type="http://schemas.openxmlformats.org/officeDocument/2006/relationships/tags" Target="../tags/tag4.xml"/><Relationship Id="rId9" Type="http://schemas.openxmlformats.org/officeDocument/2006/relationships/image" Target="../media/image3.png"/><Relationship Id="rId14" Type="http://schemas.openxmlformats.org/officeDocument/2006/relationships/image" Target="../media/image9.emf"/><Relationship Id="rId22" Type="http://schemas.openxmlformats.org/officeDocument/2006/relationships/image" Target="../media/image17.png"/></Relationships>
</file>

<file path=ppt/slides/_rels/slide10.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5.emf"/><Relationship Id="rId12" Type="http://schemas.openxmlformats.org/officeDocument/2006/relationships/image" Target="../media/image25.emf"/><Relationship Id="rId17" Type="http://schemas.openxmlformats.org/officeDocument/2006/relationships/image" Target="../media/image44.png"/><Relationship Id="rId2" Type="http://schemas.openxmlformats.org/officeDocument/2006/relationships/notesSlide" Target="../notesSlides/notesSlide10.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24.emf"/><Relationship Id="rId5" Type="http://schemas.openxmlformats.org/officeDocument/2006/relationships/image" Target="../media/image3.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2.png"/><Relationship Id="rId9" Type="http://schemas.openxmlformats.org/officeDocument/2006/relationships/image" Target="../media/image22.emf"/><Relationship Id="rId14" Type="http://schemas.openxmlformats.org/officeDocument/2006/relationships/image" Target="../media/image27.gif"/></Relationships>
</file>

<file path=ppt/slides/_rels/slide1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6.png"/><Relationship Id="rId10" Type="http://schemas.openxmlformats.org/officeDocument/2006/relationships/image" Target="../media/image52.png"/><Relationship Id="rId4" Type="http://schemas.microsoft.com/office/2007/relationships/hdphoto" Target="../media/hdphoto6.wdp"/><Relationship Id="rId9" Type="http://schemas.openxmlformats.org/officeDocument/2006/relationships/image" Target="../media/image51.png"/></Relationships>
</file>

<file path=ppt/slides/_rels/slide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image" Target="../media/image56.png"/><Relationship Id="rId1" Type="http://schemas.openxmlformats.org/officeDocument/2006/relationships/slideLayout" Target="../slideLayouts/slideLayout13.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15.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image" Target="../media/image25.emf"/><Relationship Id="rId18" Type="http://schemas.openxmlformats.org/officeDocument/2006/relationships/image" Target="../media/image69.png"/><Relationship Id="rId3" Type="http://schemas.openxmlformats.org/officeDocument/2006/relationships/image" Target="../media/image20.png"/><Relationship Id="rId7" Type="http://schemas.openxmlformats.org/officeDocument/2006/relationships/image" Target="../media/image7.png"/><Relationship Id="rId12" Type="http://schemas.openxmlformats.org/officeDocument/2006/relationships/image" Target="../media/image24.emf"/><Relationship Id="rId17" Type="http://schemas.microsoft.com/office/2007/relationships/hdphoto" Target="../media/hdphoto2.wdp"/><Relationship Id="rId2" Type="http://schemas.openxmlformats.org/officeDocument/2006/relationships/notesSlide" Target="../notesSlides/notesSlide11.xml"/><Relationship Id="rId16"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image" Target="../media/image23.emf"/><Relationship Id="rId5" Type="http://schemas.openxmlformats.org/officeDocument/2006/relationships/image" Target="../media/image2.png"/><Relationship Id="rId15" Type="http://schemas.openxmlformats.org/officeDocument/2006/relationships/image" Target="../media/image27.gif"/><Relationship Id="rId10" Type="http://schemas.openxmlformats.org/officeDocument/2006/relationships/image" Target="../media/image22.emf"/><Relationship Id="rId4" Type="http://schemas.openxmlformats.org/officeDocument/2006/relationships/image" Target="../media/image68.png"/><Relationship Id="rId9" Type="http://schemas.openxmlformats.org/officeDocument/2006/relationships/image" Target="../media/image21.emf"/><Relationship Id="rId1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5.emf"/><Relationship Id="rId12" Type="http://schemas.openxmlformats.org/officeDocument/2006/relationships/image" Target="../media/image25.emf"/><Relationship Id="rId17" Type="http://schemas.openxmlformats.org/officeDocument/2006/relationships/image" Target="../media/image72.png"/><Relationship Id="rId2" Type="http://schemas.openxmlformats.org/officeDocument/2006/relationships/notesSlide" Target="../notesSlides/notesSlide12.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24.emf"/><Relationship Id="rId5" Type="http://schemas.openxmlformats.org/officeDocument/2006/relationships/image" Target="../media/image3.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2.png"/><Relationship Id="rId9" Type="http://schemas.openxmlformats.org/officeDocument/2006/relationships/image" Target="../media/image22.emf"/><Relationship Id="rId14" Type="http://schemas.openxmlformats.org/officeDocument/2006/relationships/image" Target="../media/image27.gif"/></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emf"/><Relationship Id="rId18" Type="http://schemas.openxmlformats.org/officeDocument/2006/relationships/image" Target="../media/image15.emf"/><Relationship Id="rId3" Type="http://schemas.openxmlformats.org/officeDocument/2006/relationships/tags" Target="../tags/tag13.xml"/><Relationship Id="rId21" Type="http://schemas.microsoft.com/office/2007/relationships/hdphoto" Target="../media/hdphoto1.wdp"/><Relationship Id="rId7" Type="http://schemas.openxmlformats.org/officeDocument/2006/relationships/image" Target="../media/image3.png"/><Relationship Id="rId12" Type="http://schemas.openxmlformats.org/officeDocument/2006/relationships/image" Target="../media/image9.emf"/><Relationship Id="rId17" Type="http://schemas.openxmlformats.org/officeDocument/2006/relationships/image" Target="../media/image14.emf"/><Relationship Id="rId2" Type="http://schemas.openxmlformats.org/officeDocument/2006/relationships/tags" Target="../tags/tag12.xml"/><Relationship Id="rId16" Type="http://schemas.openxmlformats.org/officeDocument/2006/relationships/image" Target="../media/image13.emf"/><Relationship Id="rId20" Type="http://schemas.openxmlformats.org/officeDocument/2006/relationships/image" Target="../media/image17.png"/><Relationship Id="rId1" Type="http://schemas.openxmlformats.org/officeDocument/2006/relationships/tags" Target="../tags/tag11.xm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notesSlide" Target="../notesSlides/notesSlide13.xml"/><Relationship Id="rId15" Type="http://schemas.openxmlformats.org/officeDocument/2006/relationships/image" Target="../media/image12.emf"/><Relationship Id="rId10" Type="http://schemas.openxmlformats.org/officeDocument/2006/relationships/image" Target="../media/image40.png"/><Relationship Id="rId19" Type="http://schemas.openxmlformats.org/officeDocument/2006/relationships/image" Target="../media/image16.emf"/><Relationship Id="rId4" Type="http://schemas.openxmlformats.org/officeDocument/2006/relationships/slideLayout" Target="../slideLayouts/slideLayout1.xml"/><Relationship Id="rId9" Type="http://schemas.openxmlformats.org/officeDocument/2006/relationships/image" Target="../media/image2.png"/><Relationship Id="rId14" Type="http://schemas.openxmlformats.org/officeDocument/2006/relationships/image" Target="../media/image11.emf"/><Relationship Id="rId22" Type="http://schemas.openxmlformats.org/officeDocument/2006/relationships/image" Target="../media/image720.png"/></Relationships>
</file>

<file path=ppt/slides/_rels/slide2.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image" Target="../media/image25.emf"/><Relationship Id="rId18" Type="http://schemas.openxmlformats.org/officeDocument/2006/relationships/image" Target="../media/image29.png"/><Relationship Id="rId3" Type="http://schemas.openxmlformats.org/officeDocument/2006/relationships/notesSlide" Target="../notesSlides/notesSlide2.xml"/><Relationship Id="rId7" Type="http://schemas.openxmlformats.org/officeDocument/2006/relationships/image" Target="../media/image7.png"/><Relationship Id="rId12" Type="http://schemas.openxmlformats.org/officeDocument/2006/relationships/image" Target="../media/image24.emf"/><Relationship Id="rId17" Type="http://schemas.microsoft.com/office/2007/relationships/hdphoto" Target="../media/hdphoto2.wdp"/><Relationship Id="rId2" Type="http://schemas.openxmlformats.org/officeDocument/2006/relationships/slideLayout" Target="../slideLayouts/slideLayout3.xml"/><Relationship Id="rId16" Type="http://schemas.openxmlformats.org/officeDocument/2006/relationships/image" Target="../media/image28.png"/><Relationship Id="rId1" Type="http://schemas.openxmlformats.org/officeDocument/2006/relationships/themeOverride" Target="../theme/themeOverride1.xml"/><Relationship Id="rId6" Type="http://schemas.openxmlformats.org/officeDocument/2006/relationships/image" Target="../media/image3.png"/><Relationship Id="rId11" Type="http://schemas.openxmlformats.org/officeDocument/2006/relationships/image" Target="../media/image23.emf"/><Relationship Id="rId5" Type="http://schemas.openxmlformats.org/officeDocument/2006/relationships/image" Target="../media/image2.png"/><Relationship Id="rId15" Type="http://schemas.openxmlformats.org/officeDocument/2006/relationships/image" Target="../media/image27.gif"/><Relationship Id="rId10" Type="http://schemas.openxmlformats.org/officeDocument/2006/relationships/image" Target="../media/image22.emf"/><Relationship Id="rId4" Type="http://schemas.openxmlformats.org/officeDocument/2006/relationships/image" Target="../media/image20.png"/><Relationship Id="rId9" Type="http://schemas.openxmlformats.org/officeDocument/2006/relationships/image" Target="../media/image21.emf"/><Relationship Id="rId14" Type="http://schemas.openxmlformats.org/officeDocument/2006/relationships/image" Target="../media/image26.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emf"/><Relationship Id="rId18" Type="http://schemas.openxmlformats.org/officeDocument/2006/relationships/image" Target="../media/image15.emf"/><Relationship Id="rId3" Type="http://schemas.openxmlformats.org/officeDocument/2006/relationships/tags" Target="../tags/tag16.xml"/><Relationship Id="rId21" Type="http://schemas.microsoft.com/office/2007/relationships/hdphoto" Target="../media/hdphoto1.wdp"/><Relationship Id="rId7" Type="http://schemas.openxmlformats.org/officeDocument/2006/relationships/image" Target="../media/image3.png"/><Relationship Id="rId12" Type="http://schemas.openxmlformats.org/officeDocument/2006/relationships/image" Target="../media/image9.emf"/><Relationship Id="rId17" Type="http://schemas.openxmlformats.org/officeDocument/2006/relationships/image" Target="../media/image14.emf"/><Relationship Id="rId2" Type="http://schemas.openxmlformats.org/officeDocument/2006/relationships/tags" Target="../tags/tag15.xml"/><Relationship Id="rId16" Type="http://schemas.openxmlformats.org/officeDocument/2006/relationships/image" Target="../media/image13.emf"/><Relationship Id="rId20" Type="http://schemas.openxmlformats.org/officeDocument/2006/relationships/image" Target="../media/image17.png"/><Relationship Id="rId1" Type="http://schemas.openxmlformats.org/officeDocument/2006/relationships/tags" Target="../tags/tag14.xm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notesSlide" Target="../notesSlides/notesSlide14.xml"/><Relationship Id="rId15" Type="http://schemas.openxmlformats.org/officeDocument/2006/relationships/image" Target="../media/image12.emf"/><Relationship Id="rId10" Type="http://schemas.openxmlformats.org/officeDocument/2006/relationships/image" Target="../media/image40.png"/><Relationship Id="rId19" Type="http://schemas.openxmlformats.org/officeDocument/2006/relationships/image" Target="../media/image16.emf"/><Relationship Id="rId4" Type="http://schemas.openxmlformats.org/officeDocument/2006/relationships/slideLayout" Target="../slideLayouts/slideLayout1.xml"/><Relationship Id="rId9" Type="http://schemas.openxmlformats.org/officeDocument/2006/relationships/image" Target="../media/image2.png"/><Relationship Id="rId14" Type="http://schemas.openxmlformats.org/officeDocument/2006/relationships/image" Target="../media/image11.emf"/><Relationship Id="rId22" Type="http://schemas.openxmlformats.org/officeDocument/2006/relationships/image" Target="../media/image73.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emf"/><Relationship Id="rId18" Type="http://schemas.openxmlformats.org/officeDocument/2006/relationships/image" Target="../media/image15.emf"/><Relationship Id="rId3" Type="http://schemas.openxmlformats.org/officeDocument/2006/relationships/tags" Target="../tags/tag19.xml"/><Relationship Id="rId21" Type="http://schemas.microsoft.com/office/2007/relationships/hdphoto" Target="../media/hdphoto7.wdp"/><Relationship Id="rId7" Type="http://schemas.openxmlformats.org/officeDocument/2006/relationships/image" Target="../media/image3.png"/><Relationship Id="rId12" Type="http://schemas.openxmlformats.org/officeDocument/2006/relationships/image" Target="../media/image9.emf"/><Relationship Id="rId17" Type="http://schemas.openxmlformats.org/officeDocument/2006/relationships/image" Target="../media/image14.emf"/><Relationship Id="rId2" Type="http://schemas.openxmlformats.org/officeDocument/2006/relationships/tags" Target="../tags/tag18.xml"/><Relationship Id="rId16" Type="http://schemas.openxmlformats.org/officeDocument/2006/relationships/image" Target="../media/image13.emf"/><Relationship Id="rId20" Type="http://schemas.openxmlformats.org/officeDocument/2006/relationships/image" Target="../media/image74.png"/><Relationship Id="rId1" Type="http://schemas.openxmlformats.org/officeDocument/2006/relationships/tags" Target="../tags/tag17.xm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notesSlide" Target="../notesSlides/notesSlide15.xml"/><Relationship Id="rId15" Type="http://schemas.openxmlformats.org/officeDocument/2006/relationships/image" Target="../media/image12.emf"/><Relationship Id="rId10" Type="http://schemas.openxmlformats.org/officeDocument/2006/relationships/image" Target="../media/image40.png"/><Relationship Id="rId19" Type="http://schemas.openxmlformats.org/officeDocument/2006/relationships/image" Target="../media/image16.emf"/><Relationship Id="rId4" Type="http://schemas.openxmlformats.org/officeDocument/2006/relationships/slideLayout" Target="../slideLayouts/slideLayout1.xml"/><Relationship Id="rId9" Type="http://schemas.openxmlformats.org/officeDocument/2006/relationships/image" Target="../media/image2.png"/><Relationship Id="rId14" Type="http://schemas.openxmlformats.org/officeDocument/2006/relationships/image" Target="../media/image11.emf"/></Relationships>
</file>

<file path=ppt/slides/_rels/slide22.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5.emf"/><Relationship Id="rId12" Type="http://schemas.openxmlformats.org/officeDocument/2006/relationships/image" Target="../media/image25.emf"/><Relationship Id="rId17" Type="http://schemas.openxmlformats.org/officeDocument/2006/relationships/image" Target="../media/image75.png"/><Relationship Id="rId2" Type="http://schemas.openxmlformats.org/officeDocument/2006/relationships/notesSlide" Target="../notesSlides/notesSlide16.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24.emf"/><Relationship Id="rId5" Type="http://schemas.openxmlformats.org/officeDocument/2006/relationships/image" Target="../media/image3.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2.png"/><Relationship Id="rId9" Type="http://schemas.openxmlformats.org/officeDocument/2006/relationships/image" Target="../media/image22.emf"/><Relationship Id="rId14" Type="http://schemas.openxmlformats.org/officeDocument/2006/relationships/image" Target="../media/image27.gif"/></Relationships>
</file>

<file path=ppt/slides/_rels/slide3.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5.emf"/><Relationship Id="rId12" Type="http://schemas.openxmlformats.org/officeDocument/2006/relationships/image" Target="../media/image25.emf"/><Relationship Id="rId17" Type="http://schemas.openxmlformats.org/officeDocument/2006/relationships/image" Target="../media/image30.png"/><Relationship Id="rId2" Type="http://schemas.openxmlformats.org/officeDocument/2006/relationships/notesSlide" Target="../notesSlides/notesSlide3.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24.emf"/><Relationship Id="rId5" Type="http://schemas.openxmlformats.org/officeDocument/2006/relationships/image" Target="../media/image3.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2.png"/><Relationship Id="rId9" Type="http://schemas.openxmlformats.org/officeDocument/2006/relationships/image" Target="../media/image22.emf"/><Relationship Id="rId14" Type="http://schemas.openxmlformats.org/officeDocument/2006/relationships/image" Target="../media/image27.gif"/></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5.png"/><Relationship Id="rId18" Type="http://schemas.openxmlformats.org/officeDocument/2006/relationships/image" Target="../media/image21.emf"/><Relationship Id="rId3" Type="http://schemas.openxmlformats.org/officeDocument/2006/relationships/audio" Target="../media/audio1.wav"/><Relationship Id="rId21" Type="http://schemas.openxmlformats.org/officeDocument/2006/relationships/image" Target="../media/image24.emf"/><Relationship Id="rId7" Type="http://schemas.openxmlformats.org/officeDocument/2006/relationships/slide" Target="slide6.xml"/><Relationship Id="rId12" Type="http://schemas.openxmlformats.org/officeDocument/2006/relationships/slide" Target="slide7.xml"/><Relationship Id="rId17" Type="http://schemas.openxmlformats.org/officeDocument/2006/relationships/image" Target="../media/image2.png"/><Relationship Id="rId2" Type="http://schemas.openxmlformats.org/officeDocument/2006/relationships/notesSlide" Target="../notesSlides/notesSlide4.xml"/><Relationship Id="rId16" Type="http://schemas.microsoft.com/office/2007/relationships/hdphoto" Target="../media/hdphoto5.wdp"/><Relationship Id="rId20" Type="http://schemas.openxmlformats.org/officeDocument/2006/relationships/image" Target="../media/image23.emf"/><Relationship Id="rId1" Type="http://schemas.openxmlformats.org/officeDocument/2006/relationships/slideLayout" Target="../slideLayouts/slideLayout1.xml"/><Relationship Id="rId6" Type="http://schemas.openxmlformats.org/officeDocument/2006/relationships/image" Target="../media/image32.png"/><Relationship Id="rId11" Type="http://schemas.microsoft.com/office/2007/relationships/hdphoto" Target="../media/hdphoto3.wdp"/><Relationship Id="rId5" Type="http://schemas.openxmlformats.org/officeDocument/2006/relationships/image" Target="../media/image27.gif"/><Relationship Id="rId15" Type="http://schemas.openxmlformats.org/officeDocument/2006/relationships/image" Target="../media/image36.png"/><Relationship Id="rId23" Type="http://schemas.openxmlformats.org/officeDocument/2006/relationships/slide" Target="slide8.xml"/><Relationship Id="rId10" Type="http://schemas.openxmlformats.org/officeDocument/2006/relationships/image" Target="../media/image34.png"/><Relationship Id="rId19" Type="http://schemas.openxmlformats.org/officeDocument/2006/relationships/image" Target="../media/image22.emf"/><Relationship Id="rId4" Type="http://schemas.openxmlformats.org/officeDocument/2006/relationships/image" Target="../media/image31.jpeg"/><Relationship Id="rId9" Type="http://schemas.openxmlformats.org/officeDocument/2006/relationships/slide" Target="slide5.xml"/><Relationship Id="rId14" Type="http://schemas.microsoft.com/office/2007/relationships/hdphoto" Target="../media/hdphoto4.wdp"/><Relationship Id="rId22" Type="http://schemas.openxmlformats.org/officeDocument/2006/relationships/image" Target="../media/image25.emf"/></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6.png"/><Relationship Id="rId3" Type="http://schemas.openxmlformats.org/officeDocument/2006/relationships/image" Target="../media/image31.jpeg"/><Relationship Id="rId7" Type="http://schemas.microsoft.com/office/2007/relationships/hdphoto" Target="../media/hdphoto3.wdp"/><Relationship Id="rId12"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png"/><Relationship Id="rId5" Type="http://schemas.openxmlformats.org/officeDocument/2006/relationships/image" Target="../media/image33.png"/><Relationship Id="rId15" Type="http://schemas.openxmlformats.org/officeDocument/2006/relationships/image" Target="../media/image37.png"/><Relationship Id="rId10" Type="http://schemas.openxmlformats.org/officeDocument/2006/relationships/image" Target="../media/image2.png"/><Relationship Id="rId4" Type="http://schemas.openxmlformats.org/officeDocument/2006/relationships/image" Target="../media/image32.png"/><Relationship Id="rId9" Type="http://schemas.microsoft.com/office/2007/relationships/hdphoto" Target="../media/hdphoto4.wdp"/><Relationship Id="rId14" Type="http://schemas.microsoft.com/office/2007/relationships/hdphoto" Target="../media/hdphoto5.wdp"/></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6.png"/><Relationship Id="rId3" Type="http://schemas.openxmlformats.org/officeDocument/2006/relationships/image" Target="../media/image31.jpeg"/><Relationship Id="rId7" Type="http://schemas.microsoft.com/office/2007/relationships/hdphoto" Target="../media/hdphoto3.wdp"/><Relationship Id="rId12"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png"/><Relationship Id="rId5" Type="http://schemas.openxmlformats.org/officeDocument/2006/relationships/image" Target="../media/image33.png"/><Relationship Id="rId15" Type="http://schemas.openxmlformats.org/officeDocument/2006/relationships/image" Target="../media/image38.png"/><Relationship Id="rId10" Type="http://schemas.openxmlformats.org/officeDocument/2006/relationships/image" Target="../media/image2.png"/><Relationship Id="rId4" Type="http://schemas.openxmlformats.org/officeDocument/2006/relationships/image" Target="../media/image32.png"/><Relationship Id="rId9" Type="http://schemas.microsoft.com/office/2007/relationships/hdphoto" Target="../media/hdphoto4.wdp"/><Relationship Id="rId14" Type="http://schemas.microsoft.com/office/2007/relationships/hdphoto" Target="../media/hdphoto5.wdp"/></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6.png"/><Relationship Id="rId3" Type="http://schemas.openxmlformats.org/officeDocument/2006/relationships/image" Target="../media/image31.jpeg"/><Relationship Id="rId7" Type="http://schemas.microsoft.com/office/2007/relationships/hdphoto" Target="../media/hdphoto3.wdp"/><Relationship Id="rId12" Type="http://schemas.openxmlformats.org/officeDocument/2006/relationships/slide" Target="slide4.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png"/><Relationship Id="rId5" Type="http://schemas.openxmlformats.org/officeDocument/2006/relationships/image" Target="../media/image33.png"/><Relationship Id="rId15" Type="http://schemas.openxmlformats.org/officeDocument/2006/relationships/image" Target="../media/image39.png"/><Relationship Id="rId10" Type="http://schemas.openxmlformats.org/officeDocument/2006/relationships/image" Target="../media/image2.png"/><Relationship Id="rId4" Type="http://schemas.openxmlformats.org/officeDocument/2006/relationships/image" Target="../media/image32.png"/><Relationship Id="rId9" Type="http://schemas.microsoft.com/office/2007/relationships/hdphoto" Target="../media/hdphoto4.wdp"/><Relationship Id="rId14" Type="http://schemas.microsoft.com/office/2007/relationships/hdphoto" Target="../media/hdphoto5.wdp"/></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0.emf"/><Relationship Id="rId18" Type="http://schemas.openxmlformats.org/officeDocument/2006/relationships/image" Target="../media/image15.emf"/><Relationship Id="rId3" Type="http://schemas.openxmlformats.org/officeDocument/2006/relationships/tags" Target="../tags/tag7.xml"/><Relationship Id="rId21"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9.emf"/><Relationship Id="rId17" Type="http://schemas.openxmlformats.org/officeDocument/2006/relationships/image" Target="../media/image14.emf"/><Relationship Id="rId2" Type="http://schemas.openxmlformats.org/officeDocument/2006/relationships/tags" Target="../tags/tag6.xml"/><Relationship Id="rId16" Type="http://schemas.openxmlformats.org/officeDocument/2006/relationships/image" Target="../media/image13.emf"/><Relationship Id="rId20" Type="http://schemas.openxmlformats.org/officeDocument/2006/relationships/image" Target="../media/image17.png"/><Relationship Id="rId1" Type="http://schemas.openxmlformats.org/officeDocument/2006/relationships/tags" Target="../tags/tag5.xml"/><Relationship Id="rId6" Type="http://schemas.openxmlformats.org/officeDocument/2006/relationships/image" Target="../media/image40.png"/><Relationship Id="rId11" Type="http://schemas.openxmlformats.org/officeDocument/2006/relationships/image" Target="../media/image2.png"/><Relationship Id="rId5" Type="http://schemas.openxmlformats.org/officeDocument/2006/relationships/notesSlide" Target="../notesSlides/notesSlide8.xml"/><Relationship Id="rId15" Type="http://schemas.openxmlformats.org/officeDocument/2006/relationships/image" Target="../media/image12.emf"/><Relationship Id="rId23" Type="http://schemas.openxmlformats.org/officeDocument/2006/relationships/image" Target="../media/image42.png"/><Relationship Id="rId10" Type="http://schemas.openxmlformats.org/officeDocument/2006/relationships/image" Target="../media/image7.png"/><Relationship Id="rId19" Type="http://schemas.openxmlformats.org/officeDocument/2006/relationships/image" Target="../media/image16.emf"/><Relationship Id="rId4" Type="http://schemas.openxmlformats.org/officeDocument/2006/relationships/slideLayout" Target="../slideLayouts/slideLayout1.xml"/><Relationship Id="rId9" Type="http://schemas.openxmlformats.org/officeDocument/2006/relationships/image" Target="../media/image6.png"/><Relationship Id="rId14" Type="http://schemas.openxmlformats.org/officeDocument/2006/relationships/image" Target="../media/image11.emf"/><Relationship Id="rId22" Type="http://schemas.openxmlformats.org/officeDocument/2006/relationships/image" Target="../media/image41.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0.emf"/><Relationship Id="rId18" Type="http://schemas.openxmlformats.org/officeDocument/2006/relationships/image" Target="../media/image15.emf"/><Relationship Id="rId3" Type="http://schemas.openxmlformats.org/officeDocument/2006/relationships/tags" Target="../tags/tag10.xml"/><Relationship Id="rId21" Type="http://schemas.microsoft.com/office/2007/relationships/hdphoto" Target="../media/hdphoto1.wdp"/><Relationship Id="rId7" Type="http://schemas.openxmlformats.org/officeDocument/2006/relationships/image" Target="../media/image40.png"/><Relationship Id="rId12" Type="http://schemas.openxmlformats.org/officeDocument/2006/relationships/image" Target="../media/image9.emf"/><Relationship Id="rId17" Type="http://schemas.openxmlformats.org/officeDocument/2006/relationships/image" Target="../media/image14.emf"/><Relationship Id="rId2" Type="http://schemas.openxmlformats.org/officeDocument/2006/relationships/tags" Target="../tags/tag9.xml"/><Relationship Id="rId16" Type="http://schemas.openxmlformats.org/officeDocument/2006/relationships/image" Target="../media/image13.emf"/><Relationship Id="rId20" Type="http://schemas.openxmlformats.org/officeDocument/2006/relationships/image" Target="../media/image17.png"/><Relationship Id="rId1" Type="http://schemas.openxmlformats.org/officeDocument/2006/relationships/tags" Target="../tags/tag8.xml"/><Relationship Id="rId6" Type="http://schemas.openxmlformats.org/officeDocument/2006/relationships/image" Target="../media/image4.png"/><Relationship Id="rId11" Type="http://schemas.openxmlformats.org/officeDocument/2006/relationships/image" Target="../media/image2.png"/><Relationship Id="rId5" Type="http://schemas.openxmlformats.org/officeDocument/2006/relationships/notesSlide" Target="../notesSlides/notesSlide9.xml"/><Relationship Id="rId15" Type="http://schemas.openxmlformats.org/officeDocument/2006/relationships/image" Target="../media/image12.emf"/><Relationship Id="rId10" Type="http://schemas.openxmlformats.org/officeDocument/2006/relationships/image" Target="../media/image7.png"/><Relationship Id="rId19" Type="http://schemas.openxmlformats.org/officeDocument/2006/relationships/image" Target="../media/image16.emf"/><Relationship Id="rId4" Type="http://schemas.openxmlformats.org/officeDocument/2006/relationships/slideLayout" Target="../slideLayouts/slideLayout1.xml"/><Relationship Id="rId9" Type="http://schemas.openxmlformats.org/officeDocument/2006/relationships/image" Target="../media/image6.png"/><Relationship Id="rId14" Type="http://schemas.openxmlformats.org/officeDocument/2006/relationships/image" Target="../media/image11.emf"/><Relationship Id="rId22"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24000" y="1122363"/>
            <a:ext cx="9144000" cy="2387600"/>
          </a:xfrm>
          <a:prstGeom prst="rect">
            <a:avLst/>
          </a:prstGeom>
        </p:spPr>
        <p:txBody>
          <a:bodyPr/>
          <a:lstStyle/>
          <a:p>
            <a:endParaRPr lang="en-US" dirty="0"/>
          </a:p>
        </p:txBody>
      </p:sp>
      <p:sp>
        <p:nvSpPr>
          <p:cNvPr id="3" name="Subtitle 2"/>
          <p:cNvSpPr>
            <a:spLocks noGrp="1"/>
          </p:cNvSpPr>
          <p:nvPr>
            <p:ph type="subTitle" idx="4294967295"/>
          </p:nvPr>
        </p:nvSpPr>
        <p:spPr>
          <a:xfrm>
            <a:off x="1524000" y="3602038"/>
            <a:ext cx="9144000" cy="1655762"/>
          </a:xfrm>
          <a:prstGeom prst="rect">
            <a:avLst/>
          </a:prstGeom>
        </p:spPr>
        <p:txBody>
          <a:bodyPr/>
          <a:lstStyle/>
          <a:p>
            <a:endParaRPr lang="en-US" dirty="0"/>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952" y="-34092"/>
            <a:ext cx="12579409" cy="7988598"/>
          </a:xfrm>
          <a:prstGeom prst="rect">
            <a:avLst/>
          </a:prstGeom>
        </p:spPr>
      </p:pic>
      <p:pic>
        <p:nvPicPr>
          <p:cNvPr id="5" name="图片 1"/>
          <p:cNvPicPr>
            <a:picLocks noChangeAspect="1"/>
          </p:cNvPicPr>
          <p:nvPr/>
        </p:nvPicPr>
        <p:blipFill>
          <a:blip r:embed="rId8"/>
          <a:stretch>
            <a:fillRect/>
          </a:stretch>
        </p:blipFill>
        <p:spPr>
          <a:xfrm>
            <a:off x="3379890" y="-943175"/>
            <a:ext cx="7077423" cy="5275308"/>
          </a:xfrm>
          <a:prstGeom prst="rect">
            <a:avLst/>
          </a:prstGeom>
        </p:spPr>
      </p:pic>
      <p:pic>
        <p:nvPicPr>
          <p:cNvPr id="7" name="图片 2"/>
          <p:cNvPicPr>
            <a:picLocks noChangeAspect="1"/>
          </p:cNvPicPr>
          <p:nvPr/>
        </p:nvPicPr>
        <p:blipFill>
          <a:blip r:embed="rId9"/>
          <a:stretch>
            <a:fillRect/>
          </a:stretch>
        </p:blipFill>
        <p:spPr>
          <a:xfrm>
            <a:off x="-588935" y="-395677"/>
            <a:ext cx="3974937" cy="2651990"/>
          </a:xfrm>
          <a:prstGeom prst="rect">
            <a:avLst/>
          </a:prstGeom>
        </p:spPr>
      </p:pic>
      <p:pic>
        <p:nvPicPr>
          <p:cNvPr id="8" name="图片 3"/>
          <p:cNvPicPr>
            <a:picLocks noChangeAspect="1"/>
          </p:cNvPicPr>
          <p:nvPr/>
        </p:nvPicPr>
        <p:blipFill>
          <a:blip r:embed="rId10"/>
          <a:stretch>
            <a:fillRect/>
          </a:stretch>
        </p:blipFill>
        <p:spPr>
          <a:xfrm>
            <a:off x="122057" y="690474"/>
            <a:ext cx="1322947" cy="1420491"/>
          </a:xfrm>
          <a:prstGeom prst="rect">
            <a:avLst/>
          </a:prstGeom>
        </p:spPr>
      </p:pic>
      <p:pic>
        <p:nvPicPr>
          <p:cNvPr id="9" name="图片 21"/>
          <p:cNvPicPr>
            <a:picLocks noChangeAspect="1"/>
          </p:cNvPicPr>
          <p:nvPr/>
        </p:nvPicPr>
        <p:blipFill>
          <a:blip r:embed="rId11"/>
          <a:stretch>
            <a:fillRect/>
          </a:stretch>
        </p:blipFill>
        <p:spPr>
          <a:xfrm>
            <a:off x="8426724" y="181415"/>
            <a:ext cx="2438611" cy="2438611"/>
          </a:xfrm>
          <a:prstGeom prst="rect">
            <a:avLst/>
          </a:prstGeom>
        </p:spPr>
      </p:pic>
      <p:pic>
        <p:nvPicPr>
          <p:cNvPr id="10" name="图片 1"/>
          <p:cNvPicPr>
            <a:picLocks noChangeAspect="1"/>
          </p:cNvPicPr>
          <p:nvPr/>
        </p:nvPicPr>
        <p:blipFill>
          <a:blip r:embed="rId12"/>
          <a:stretch>
            <a:fillRect/>
          </a:stretch>
        </p:blipFill>
        <p:spPr>
          <a:xfrm>
            <a:off x="8717752" y="260850"/>
            <a:ext cx="4102964" cy="2743438"/>
          </a:xfrm>
          <a:prstGeom prst="rect">
            <a:avLst/>
          </a:prstGeom>
        </p:spPr>
      </p:pic>
      <p:pic>
        <p:nvPicPr>
          <p:cNvPr id="11" name="PA_图片 4">
            <a:extLst>
              <a:ext uri="{FF2B5EF4-FFF2-40B4-BE49-F238E27FC236}">
                <a16:creationId xmlns:a16="http://schemas.microsoft.com/office/drawing/2014/main" id="{CA313446-4186-40AA-8B29-480141AF9907}"/>
              </a:ext>
            </a:extLst>
          </p:cNvPr>
          <p:cNvPicPr>
            <a:picLocks noChangeAspect="1"/>
          </p:cNvPicPr>
          <p:nvPr>
            <p:custDataLst>
              <p:tags r:id="rId1"/>
            </p:custDataLst>
          </p:nvPr>
        </p:nvPicPr>
        <p:blipFill>
          <a:blip r:embed="rId13"/>
          <a:stretch>
            <a:fillRect/>
          </a:stretch>
        </p:blipFill>
        <p:spPr>
          <a:xfrm rot="11857320">
            <a:off x="5396318" y="4551640"/>
            <a:ext cx="882495" cy="1583183"/>
          </a:xfrm>
          <a:prstGeom prst="rect">
            <a:avLst/>
          </a:prstGeom>
        </p:spPr>
      </p:pic>
      <p:pic>
        <p:nvPicPr>
          <p:cNvPr id="12" name="PA_图片 5">
            <a:extLst>
              <a:ext uri="{FF2B5EF4-FFF2-40B4-BE49-F238E27FC236}">
                <a16:creationId xmlns:a16="http://schemas.microsoft.com/office/drawing/2014/main" id="{A9A22A9E-97DA-4ADC-ADD7-46559719808D}"/>
              </a:ext>
            </a:extLst>
          </p:cNvPr>
          <p:cNvPicPr>
            <a:picLocks noChangeAspect="1"/>
          </p:cNvPicPr>
          <p:nvPr>
            <p:custDataLst>
              <p:tags r:id="rId2"/>
            </p:custDataLst>
          </p:nvPr>
        </p:nvPicPr>
        <p:blipFill>
          <a:blip r:embed="rId14"/>
          <a:stretch>
            <a:fillRect/>
          </a:stretch>
        </p:blipFill>
        <p:spPr>
          <a:xfrm>
            <a:off x="7458544" y="3338570"/>
            <a:ext cx="1389944" cy="1185694"/>
          </a:xfrm>
          <a:prstGeom prst="rect">
            <a:avLst/>
          </a:prstGeom>
        </p:spPr>
      </p:pic>
      <p:pic>
        <p:nvPicPr>
          <p:cNvPr id="13" name="PA_图片 8">
            <a:extLst>
              <a:ext uri="{FF2B5EF4-FFF2-40B4-BE49-F238E27FC236}">
                <a16:creationId xmlns:a16="http://schemas.microsoft.com/office/drawing/2014/main" id="{9DDD65F6-D06C-40C6-B11F-BB4F6B5C393C}"/>
              </a:ext>
            </a:extLst>
          </p:cNvPr>
          <p:cNvPicPr>
            <a:picLocks noChangeAspect="1"/>
          </p:cNvPicPr>
          <p:nvPr>
            <p:custDataLst>
              <p:tags r:id="rId3"/>
            </p:custDataLst>
          </p:nvPr>
        </p:nvPicPr>
        <p:blipFill>
          <a:blip r:embed="rId15"/>
          <a:stretch>
            <a:fillRect/>
          </a:stretch>
        </p:blipFill>
        <p:spPr>
          <a:xfrm>
            <a:off x="5060983" y="3311120"/>
            <a:ext cx="698425" cy="635244"/>
          </a:xfrm>
          <a:prstGeom prst="rect">
            <a:avLst/>
          </a:prstGeom>
        </p:spPr>
      </p:pic>
      <p:pic>
        <p:nvPicPr>
          <p:cNvPr id="14" name="图片 17"/>
          <p:cNvPicPr>
            <a:picLocks noChangeAspect="1"/>
          </p:cNvPicPr>
          <p:nvPr/>
        </p:nvPicPr>
        <p:blipFill>
          <a:blip r:embed="rId16"/>
          <a:stretch>
            <a:fillRect/>
          </a:stretch>
        </p:blipFill>
        <p:spPr>
          <a:xfrm rot="20812872">
            <a:off x="9625030" y="2586681"/>
            <a:ext cx="1152303" cy="3090824"/>
          </a:xfrm>
          <a:prstGeom prst="rect">
            <a:avLst/>
          </a:prstGeom>
        </p:spPr>
      </p:pic>
      <p:pic>
        <p:nvPicPr>
          <p:cNvPr id="15" name="图片 18"/>
          <p:cNvPicPr>
            <a:picLocks noChangeAspect="1"/>
          </p:cNvPicPr>
          <p:nvPr/>
        </p:nvPicPr>
        <p:blipFill>
          <a:blip r:embed="rId17"/>
          <a:stretch>
            <a:fillRect/>
          </a:stretch>
        </p:blipFill>
        <p:spPr>
          <a:xfrm>
            <a:off x="9515233" y="4799266"/>
            <a:ext cx="823841" cy="1316136"/>
          </a:xfrm>
          <a:prstGeom prst="rect">
            <a:avLst/>
          </a:prstGeom>
        </p:spPr>
      </p:pic>
      <p:pic>
        <p:nvPicPr>
          <p:cNvPr id="16" name="图片 19"/>
          <p:cNvPicPr>
            <a:picLocks noChangeAspect="1"/>
          </p:cNvPicPr>
          <p:nvPr/>
        </p:nvPicPr>
        <p:blipFill>
          <a:blip r:embed="rId18"/>
          <a:stretch>
            <a:fillRect/>
          </a:stretch>
        </p:blipFill>
        <p:spPr>
          <a:xfrm>
            <a:off x="10553465" y="5468140"/>
            <a:ext cx="763117" cy="784999"/>
          </a:xfrm>
          <a:prstGeom prst="rect">
            <a:avLst/>
          </a:prstGeom>
        </p:spPr>
      </p:pic>
      <p:pic>
        <p:nvPicPr>
          <p:cNvPr id="17" name="图片 20"/>
          <p:cNvPicPr>
            <a:picLocks noChangeAspect="1"/>
          </p:cNvPicPr>
          <p:nvPr/>
        </p:nvPicPr>
        <p:blipFill>
          <a:blip r:embed="rId19"/>
          <a:stretch>
            <a:fillRect/>
          </a:stretch>
        </p:blipFill>
        <p:spPr>
          <a:xfrm rot="1423112">
            <a:off x="10198405" y="2806078"/>
            <a:ext cx="956583" cy="2580819"/>
          </a:xfrm>
          <a:prstGeom prst="rect">
            <a:avLst/>
          </a:prstGeom>
        </p:spPr>
      </p:pic>
      <p:pic>
        <p:nvPicPr>
          <p:cNvPr id="18" name="图片 21"/>
          <p:cNvPicPr>
            <a:picLocks noChangeAspect="1"/>
          </p:cNvPicPr>
          <p:nvPr/>
        </p:nvPicPr>
        <p:blipFill>
          <a:blip r:embed="rId20"/>
          <a:stretch>
            <a:fillRect/>
          </a:stretch>
        </p:blipFill>
        <p:spPr>
          <a:xfrm>
            <a:off x="10273638" y="2256313"/>
            <a:ext cx="576822" cy="3441844"/>
          </a:xfrm>
          <a:prstGeom prst="rect">
            <a:avLst/>
          </a:prstGeom>
        </p:spPr>
      </p:pic>
      <p:pic>
        <p:nvPicPr>
          <p:cNvPr id="19" name="PA_图片 7">
            <a:extLst>
              <a:ext uri="{FF2B5EF4-FFF2-40B4-BE49-F238E27FC236}">
                <a16:creationId xmlns:a16="http://schemas.microsoft.com/office/drawing/2014/main" id="{6D0BAA3D-431E-4D9D-B705-0E86AF7CCB50}"/>
              </a:ext>
            </a:extLst>
          </p:cNvPr>
          <p:cNvPicPr>
            <a:picLocks noChangeAspect="1"/>
          </p:cNvPicPr>
          <p:nvPr>
            <p:custDataLst>
              <p:tags r:id="rId4"/>
            </p:custDataLst>
          </p:nvPr>
        </p:nvPicPr>
        <p:blipFill>
          <a:blip r:embed="rId21"/>
          <a:stretch>
            <a:fillRect/>
          </a:stretch>
        </p:blipFill>
        <p:spPr>
          <a:xfrm>
            <a:off x="7378342" y="5438105"/>
            <a:ext cx="825094" cy="876300"/>
          </a:xfrm>
          <a:prstGeom prst="rect">
            <a:avLst/>
          </a:prstGeom>
        </p:spPr>
      </p:pic>
      <p:pic>
        <p:nvPicPr>
          <p:cNvPr id="20" name="Picture 19"/>
          <p:cNvPicPr>
            <a:picLocks noChangeAspect="1"/>
          </p:cNvPicPr>
          <p:nvPr/>
        </p:nvPicPr>
        <p:blipFill>
          <a:blip r:embed="rId22">
            <a:extLst>
              <a:ext uri="{BEBA8EAE-BF5A-486C-A8C5-ECC9F3942E4B}">
                <a14:imgProps xmlns:a14="http://schemas.microsoft.com/office/drawing/2010/main">
                  <a14:imgLayer r:embed="rId23">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95697" y="1769503"/>
            <a:ext cx="4954207" cy="5156599"/>
          </a:xfrm>
          <a:prstGeom prst="rect">
            <a:avLst/>
          </a:prstGeom>
        </p:spPr>
      </p:pic>
      <p:pic>
        <p:nvPicPr>
          <p:cNvPr id="21" name="Picture 20">
            <a:extLst>
              <a:ext uri="{FF2B5EF4-FFF2-40B4-BE49-F238E27FC236}">
                <a16:creationId xmlns:a16="http://schemas.microsoft.com/office/drawing/2014/main" id="{62A15459-11F5-F03F-2CBD-ACD86C7AB3BF}"/>
              </a:ext>
            </a:extLst>
          </p:cNvPr>
          <p:cNvPicPr>
            <a:picLocks noChangeAspect="1"/>
          </p:cNvPicPr>
          <p:nvPr/>
        </p:nvPicPr>
        <p:blipFill>
          <a:blip r:embed="rId24"/>
          <a:stretch>
            <a:fillRect/>
          </a:stretch>
        </p:blipFill>
        <p:spPr>
          <a:xfrm>
            <a:off x="3885188" y="1967033"/>
            <a:ext cx="5755123" cy="1609483"/>
          </a:xfrm>
          <a:prstGeom prst="rect">
            <a:avLst/>
          </a:prstGeom>
        </p:spPr>
      </p:pic>
      <p:pic>
        <p:nvPicPr>
          <p:cNvPr id="6" name="Picture 5"/>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3108767" y="1457581"/>
            <a:ext cx="2126685" cy="2019031"/>
          </a:xfrm>
          <a:prstGeom prst="rect">
            <a:avLst/>
          </a:prstGeom>
        </p:spPr>
      </p:pic>
    </p:spTree>
    <p:extLst>
      <p:ext uri="{BB962C8B-B14F-4D97-AF65-F5344CB8AC3E}">
        <p14:creationId xmlns:p14="http://schemas.microsoft.com/office/powerpoint/2010/main" val="2275410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2" presetClass="entr" presetSubtype="1" fill="hold" nodeType="afterEffect" p14:presetBounceEnd="49000">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14:bounceEnd="49000">
                                          <p:cBhvr additive="base">
                                            <p:cTn id="64" dur="1000" fill="hold"/>
                                            <p:tgtEl>
                                              <p:spTgt spid="5"/>
                                            </p:tgtEl>
                                            <p:attrNameLst>
                                              <p:attrName>ppt_x</p:attrName>
                                            </p:attrNameLst>
                                          </p:cBhvr>
                                          <p:tavLst>
                                            <p:tav tm="0">
                                              <p:val>
                                                <p:strVal val="#ppt_x"/>
                                              </p:val>
                                            </p:tav>
                                            <p:tav tm="100000">
                                              <p:val>
                                                <p:strVal val="#ppt_x"/>
                                              </p:val>
                                            </p:tav>
                                          </p:tavLst>
                                        </p:anim>
                                        <p:anim calcmode="lin" valueType="num" p14:bounceEnd="49000">
                                          <p:cBhvr additive="base">
                                            <p:cTn id="65" dur="1000" fill="hold"/>
                                            <p:tgtEl>
                                              <p:spTgt spid="5"/>
                                            </p:tgtEl>
                                            <p:attrNameLst>
                                              <p:attrName>ppt_y</p:attrName>
                                            </p:attrNameLst>
                                          </p:cBhvr>
                                          <p:tavLst>
                                            <p:tav tm="0">
                                              <p:val>
                                                <p:strVal val="0-#ppt_h/2"/>
                                              </p:val>
                                            </p:tav>
                                            <p:tav tm="100000">
                                              <p:val>
                                                <p:strVal val="#ppt_y"/>
                                              </p:val>
                                            </p:tav>
                                          </p:tavLst>
                                        </p:anim>
                                      </p:childTnLst>
                                    </p:cTn>
                                  </p:par>
                                  <p:par>
                                    <p:cTn id="66" presetID="16" presetClass="entr" presetSubtype="21"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barn(inVertical)">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2" presetClass="entr" presetSubtype="1" fill="hold" nodeType="after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additive="base">
                                            <p:cTn id="64" dur="1000" fill="hold"/>
                                            <p:tgtEl>
                                              <p:spTgt spid="5"/>
                                            </p:tgtEl>
                                            <p:attrNameLst>
                                              <p:attrName>ppt_x</p:attrName>
                                            </p:attrNameLst>
                                          </p:cBhvr>
                                          <p:tavLst>
                                            <p:tav tm="0">
                                              <p:val>
                                                <p:strVal val="#ppt_x"/>
                                              </p:val>
                                            </p:tav>
                                            <p:tav tm="100000">
                                              <p:val>
                                                <p:strVal val="#ppt_x"/>
                                              </p:val>
                                            </p:tav>
                                          </p:tavLst>
                                        </p:anim>
                                        <p:anim calcmode="lin" valueType="num">
                                          <p:cBhvr additive="base">
                                            <p:cTn id="65" dur="1000" fill="hold"/>
                                            <p:tgtEl>
                                              <p:spTgt spid="5"/>
                                            </p:tgtEl>
                                            <p:attrNameLst>
                                              <p:attrName>ppt_y</p:attrName>
                                            </p:attrNameLst>
                                          </p:cBhvr>
                                          <p:tavLst>
                                            <p:tav tm="0">
                                              <p:val>
                                                <p:strVal val="0-#ppt_h/2"/>
                                              </p:val>
                                            </p:tav>
                                            <p:tav tm="100000">
                                              <p:val>
                                                <p:strVal val="#ppt_y"/>
                                              </p:val>
                                            </p:tav>
                                          </p:tavLst>
                                        </p:anim>
                                      </p:childTnLst>
                                    </p:cTn>
                                  </p:par>
                                  <p:par>
                                    <p:cTn id="66" presetID="16" presetClass="entr" presetSubtype="21"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barn(inVertical)">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81B6D51-2D64-BC89-0B4E-F6FF88501BFE}"/>
              </a:ext>
            </a:extLst>
          </p:cNvPr>
          <p:cNvPicPr>
            <a:picLocks noChangeAspect="1"/>
          </p:cNvPicPr>
          <p:nvPr/>
        </p:nvPicPr>
        <p:blipFill>
          <a:blip r:embed="rId17"/>
          <a:stretch>
            <a:fillRect/>
          </a:stretch>
        </p:blipFill>
        <p:spPr>
          <a:xfrm>
            <a:off x="5197608" y="2632369"/>
            <a:ext cx="5718544" cy="1999661"/>
          </a:xfrm>
          <a:prstGeom prst="rect">
            <a:avLst/>
          </a:prstGeom>
        </p:spPr>
      </p:pic>
    </p:spTree>
    <p:extLst>
      <p:ext uri="{BB962C8B-B14F-4D97-AF65-F5344CB8AC3E}">
        <p14:creationId xmlns:p14="http://schemas.microsoft.com/office/powerpoint/2010/main" val="1194185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14:presetBounceEnd="49000">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14:bounceEnd="49000">
                                          <p:cBhvr additive="base">
                                            <p:cTn id="20"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1000" fill="hold"/>
                                            <p:tgtEl>
                                              <p:spTgt spid="37"/>
                                            </p:tgtEl>
                                            <p:attrNameLst>
                                              <p:attrName>ppt_x</p:attrName>
                                            </p:attrNameLst>
                                          </p:cBhvr>
                                          <p:tavLst>
                                            <p:tav tm="0">
                                              <p:val>
                                                <p:strVal val="#ppt_x"/>
                                              </p:val>
                                            </p:tav>
                                            <p:tav tm="100000">
                                              <p:val>
                                                <p:strVal val="#ppt_x"/>
                                              </p:val>
                                            </p:tav>
                                          </p:tavLst>
                                        </p:anim>
                                        <p:anim calcmode="lin" valueType="num">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8543DB4-BAB6-55E7-D216-C63F61824CD9}"/>
              </a:ext>
            </a:extLst>
          </p:cNvPr>
          <p:cNvSpPr/>
          <p:nvPr/>
        </p:nvSpPr>
        <p:spPr>
          <a:xfrm>
            <a:off x="335280" y="91440"/>
            <a:ext cx="11592560" cy="668528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pic>
        <p:nvPicPr>
          <p:cNvPr id="6" name="Picture 5">
            <a:extLst>
              <a:ext uri="{FF2B5EF4-FFF2-40B4-BE49-F238E27FC236}">
                <a16:creationId xmlns:a16="http://schemas.microsoft.com/office/drawing/2014/main" id="{EA84D78C-B8C4-54AE-8B7D-F590BE8B3036}"/>
              </a:ext>
            </a:extLst>
          </p:cNvPr>
          <p:cNvPicPr>
            <a:picLocks noChangeAspect="1"/>
          </p:cNvPicPr>
          <p:nvPr/>
        </p:nvPicPr>
        <p:blipFill>
          <a:blip r:embed="rId2"/>
          <a:stretch>
            <a:fillRect/>
          </a:stretch>
        </p:blipFill>
        <p:spPr>
          <a:xfrm>
            <a:off x="680040" y="439589"/>
            <a:ext cx="10172700" cy="4086225"/>
          </a:xfrm>
          <a:prstGeom prst="rect">
            <a:avLst/>
          </a:prstGeom>
        </p:spPr>
      </p:pic>
      <p:sp>
        <p:nvSpPr>
          <p:cNvPr id="7" name="TextBox 6">
            <a:extLst>
              <a:ext uri="{FF2B5EF4-FFF2-40B4-BE49-F238E27FC236}">
                <a16:creationId xmlns:a16="http://schemas.microsoft.com/office/drawing/2014/main" id="{9306436F-D048-8DBA-5191-48F341ED51BC}"/>
              </a:ext>
            </a:extLst>
          </p:cNvPr>
          <p:cNvSpPr txBox="1"/>
          <p:nvPr/>
        </p:nvSpPr>
        <p:spPr>
          <a:xfrm>
            <a:off x="3689498" y="4699590"/>
            <a:ext cx="6092455" cy="762966"/>
          </a:xfrm>
          <a:prstGeom prst="rect">
            <a:avLst/>
          </a:prstGeom>
          <a:noFill/>
        </p:spPr>
        <p:txBody>
          <a:bodyPr wrap="square" rtlCol="0">
            <a:spAutoFit/>
          </a:bodyPr>
          <a:lstStyle/>
          <a:p>
            <a:pPr marL="0" marR="0" algn="just">
              <a:lnSpc>
                <a:spcPct val="120000"/>
              </a:lnSpc>
              <a:spcBef>
                <a:spcPts val="0"/>
              </a:spcBef>
              <a:spcAft>
                <a:spcPts val="0"/>
              </a:spcAft>
            </a:pPr>
            <a:r>
              <a:rPr lang="nl-NL" sz="4000" b="1" dirty="0">
                <a:effectLst/>
                <a:latin typeface="Cambria" panose="02040503050406030204" pitchFamily="18" charset="0"/>
                <a:ea typeface="Cambria" panose="02040503050406030204" pitchFamily="18" charset="0"/>
              </a:rPr>
              <a:t>- Chuẩn bị 3 băng giấy</a:t>
            </a:r>
            <a:endParaRPr lang="en-US" sz="4000" b="1"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62905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pic>
        <p:nvPicPr>
          <p:cNvPr id="8194" name="Picture 2" descr="Q A Girl Stock Illustration - Download Image Now - i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7585" l="1453" r="100000">
                        <a14:foregroundMark x1="16707" y1="23188" x2="22518" y2="22705"/>
                        <a14:foregroundMark x1="44552" y1="75362" x2="52542" y2="78744"/>
                        <a14:foregroundMark x1="47700" y1="79469" x2="46973" y2="84300"/>
                        <a14:foregroundMark x1="53753" y1="79469" x2="54237" y2="85507"/>
                        <a14:foregroundMark x1="38015" y1="74879" x2="40920" y2="75845"/>
                        <a14:backgroundMark x1="78692" y1="28502" x2="73850" y2="31159"/>
                        <a14:backgroundMark x1="72639" y1="24155" x2="70218" y2="35266"/>
                        <a14:backgroundMark x1="70218" y1="35749" x2="77724" y2="42029"/>
                        <a14:backgroundMark x1="79661" y1="38164" x2="83535" y2="33333"/>
                      </a14:backgroundRemoval>
                    </a14:imgEffect>
                  </a14:imgLayer>
                </a14:imgProps>
              </a:ext>
              <a:ext uri="{28A0092B-C50C-407E-A947-70E740481C1C}">
                <a14:useLocalDpi xmlns:a14="http://schemas.microsoft.com/office/drawing/2010/main" val="0"/>
              </a:ext>
            </a:extLst>
          </a:blip>
          <a:srcRect/>
          <a:stretch>
            <a:fillRect/>
          </a:stretch>
        </p:blipFill>
        <p:spPr bwMode="auto">
          <a:xfrm>
            <a:off x="8690756" y="3977400"/>
            <a:ext cx="3144368" cy="31519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C8543DB4-BAB6-55E7-D216-C63F61824CD9}"/>
              </a:ext>
            </a:extLst>
          </p:cNvPr>
          <p:cNvSpPr/>
          <p:nvPr/>
        </p:nvSpPr>
        <p:spPr>
          <a:xfrm>
            <a:off x="335280" y="191386"/>
            <a:ext cx="11592560" cy="6585334"/>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pic>
        <p:nvPicPr>
          <p:cNvPr id="8231" name="图片 10">
            <a:extLst>
              <a:ext uri="{FF2B5EF4-FFF2-40B4-BE49-F238E27FC236}">
                <a16:creationId xmlns:a16="http://schemas.microsoft.com/office/drawing/2014/main" id="{F801FB3A-1668-1DD4-1118-85BCE3D42D3A}"/>
              </a:ext>
            </a:extLst>
          </p:cNvPr>
          <p:cNvPicPr>
            <a:picLocks noChangeAspect="1"/>
          </p:cNvPicPr>
          <p:nvPr/>
        </p:nvPicPr>
        <p:blipFill>
          <a:blip r:embed="rId5"/>
          <a:stretch>
            <a:fillRect/>
          </a:stretch>
        </p:blipFill>
        <p:spPr>
          <a:xfrm>
            <a:off x="10871003" y="0"/>
            <a:ext cx="1608525" cy="1727126"/>
          </a:xfrm>
          <a:prstGeom prst="rect">
            <a:avLst/>
          </a:prstGeom>
        </p:spPr>
      </p:pic>
      <p:sp>
        <p:nvSpPr>
          <p:cNvPr id="3" name="TextBox 2">
            <a:extLst>
              <a:ext uri="{FF2B5EF4-FFF2-40B4-BE49-F238E27FC236}">
                <a16:creationId xmlns:a16="http://schemas.microsoft.com/office/drawing/2014/main" id="{B2608C2D-1CE9-D7D4-7A33-9D362A8B1E4C}"/>
              </a:ext>
            </a:extLst>
          </p:cNvPr>
          <p:cNvSpPr txBox="1"/>
          <p:nvPr/>
        </p:nvSpPr>
        <p:spPr>
          <a:xfrm>
            <a:off x="1002294" y="340949"/>
            <a:ext cx="10013035" cy="584775"/>
          </a:xfrm>
          <a:prstGeom prst="rect">
            <a:avLst/>
          </a:prstGeom>
          <a:noFill/>
        </p:spPr>
        <p:txBody>
          <a:bodyPr wrap="square" rtlCol="0">
            <a:spAutoFit/>
          </a:bodyPr>
          <a:lstStyle/>
          <a:p>
            <a:pPr marR="0" lvl="0" algn="just" defTabSz="914400" rtl="0" eaLnBrk="1" fontAlgn="auto" latinLnBrk="0" hangingPunct="1">
              <a:lnSpc>
                <a:spcPct val="100000"/>
              </a:lnSpc>
              <a:spcBef>
                <a:spcPts val="0"/>
              </a:spcBef>
              <a:spcAft>
                <a:spcPts val="0"/>
              </a:spcAft>
              <a:buClrTx/>
              <a:buSzTx/>
              <a:tabLst/>
              <a:defRPr/>
            </a:pPr>
            <a:r>
              <a:rPr lang="en-US" sz="3200" dirty="0" err="1">
                <a:solidFill>
                  <a:srgbClr val="000000"/>
                </a:solidFill>
                <a:latin typeface="Cambria" panose="02040503050406030204" pitchFamily="18" charset="0"/>
                <a:ea typeface="Cambria" panose="02040503050406030204" pitchFamily="18" charset="0"/>
              </a:rPr>
              <a:t>Ánh</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Ngân</a:t>
            </a:r>
            <a:r>
              <a:rPr lang="en-US" sz="3200" dirty="0">
                <a:solidFill>
                  <a:srgbClr val="000000"/>
                </a:solidFill>
                <a:latin typeface="Cambria" panose="02040503050406030204" pitchFamily="18" charset="0"/>
                <a:ea typeface="Cambria" panose="02040503050406030204" pitchFamily="18" charset="0"/>
              </a:rPr>
              <a:t>, Minh </a:t>
            </a:r>
            <a:r>
              <a:rPr lang="en-US" sz="3200" dirty="0" err="1">
                <a:solidFill>
                  <a:srgbClr val="000000"/>
                </a:solidFill>
                <a:latin typeface="Cambria" panose="02040503050406030204" pitchFamily="18" charset="0"/>
                <a:ea typeface="Cambria" panose="02040503050406030204" pitchFamily="18" charset="0"/>
              </a:rPr>
              <a:t>có</a:t>
            </a:r>
            <a:r>
              <a:rPr lang="en-US" sz="3200" dirty="0">
                <a:solidFill>
                  <a:srgbClr val="000000"/>
                </a:solidFill>
                <a:latin typeface="Cambria" panose="02040503050406030204" pitchFamily="18" charset="0"/>
                <a:ea typeface="Cambria" panose="02040503050406030204" pitchFamily="18" charset="0"/>
              </a:rPr>
              <a:t> 3 </a:t>
            </a:r>
            <a:r>
              <a:rPr lang="en-US" sz="3200" dirty="0" err="1">
                <a:solidFill>
                  <a:srgbClr val="000000"/>
                </a:solidFill>
                <a:latin typeface="Cambria" panose="02040503050406030204" pitchFamily="18" charset="0"/>
                <a:ea typeface="Cambria" panose="02040503050406030204" pitchFamily="18" charset="0"/>
              </a:rPr>
              <a:t>băng</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giấy</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kích</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thước</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khác</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nhau</a:t>
            </a:r>
            <a:endPar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93311816-557C-64F3-78F8-CAA6A6F73279}"/>
              </a:ext>
            </a:extLst>
          </p:cNvPr>
          <p:cNvSpPr txBox="1"/>
          <p:nvPr/>
        </p:nvSpPr>
        <p:spPr>
          <a:xfrm>
            <a:off x="289914" y="978903"/>
            <a:ext cx="11646905" cy="584775"/>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err="1">
                <a:solidFill>
                  <a:srgbClr val="000000"/>
                </a:solidFill>
                <a:latin typeface="Cambria" panose="02040503050406030204" pitchFamily="18" charset="0"/>
                <a:ea typeface="Cambria" panose="02040503050406030204" pitchFamily="18" charset="0"/>
              </a:rPr>
              <a:t>Ánh</a:t>
            </a:r>
            <a:r>
              <a:rPr lang="en-US" sz="3200" dirty="0">
                <a:solidFill>
                  <a:srgbClr val="000000"/>
                </a:solidFill>
                <a:latin typeface="Cambria" panose="02040503050406030204" pitchFamily="18" charset="0"/>
                <a:ea typeface="Cambria" panose="02040503050406030204" pitchFamily="18" charset="0"/>
              </a:rPr>
              <a:t> chia </a:t>
            </a:r>
            <a:r>
              <a:rPr lang="en-US" sz="3200" dirty="0" err="1">
                <a:solidFill>
                  <a:srgbClr val="000000"/>
                </a:solidFill>
                <a:latin typeface="Cambria" panose="02040503050406030204" pitchFamily="18" charset="0"/>
                <a:ea typeface="Cambria" panose="02040503050406030204" pitchFamily="18" charset="0"/>
              </a:rPr>
              <a:t>băng</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giấy</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thành</a:t>
            </a:r>
            <a:r>
              <a:rPr lang="en-US" sz="3200" dirty="0">
                <a:solidFill>
                  <a:srgbClr val="000000"/>
                </a:solidFill>
                <a:latin typeface="Cambria" panose="02040503050406030204" pitchFamily="18" charset="0"/>
                <a:ea typeface="Cambria" panose="02040503050406030204" pitchFamily="18" charset="0"/>
              </a:rPr>
              <a:t> 2 </a:t>
            </a:r>
            <a:r>
              <a:rPr lang="en-US" sz="3200" dirty="0" err="1">
                <a:solidFill>
                  <a:srgbClr val="000000"/>
                </a:solidFill>
                <a:latin typeface="Cambria" panose="02040503050406030204" pitchFamily="18" charset="0"/>
                <a:ea typeface="Cambria" panose="02040503050406030204" pitchFamily="18" charset="0"/>
              </a:rPr>
              <a:t>phần</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bằng</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nhau</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tô</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màu</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vào</a:t>
            </a:r>
            <a:r>
              <a:rPr lang="en-US" sz="3200" dirty="0">
                <a:solidFill>
                  <a:srgbClr val="000000"/>
                </a:solidFill>
                <a:latin typeface="Cambria" panose="02040503050406030204" pitchFamily="18" charset="0"/>
                <a:ea typeface="Cambria" panose="02040503050406030204" pitchFamily="18" charset="0"/>
              </a:rPr>
              <a:t> 1 </a:t>
            </a:r>
            <a:r>
              <a:rPr lang="en-US" sz="3200" dirty="0" err="1">
                <a:solidFill>
                  <a:srgbClr val="000000"/>
                </a:solidFill>
                <a:latin typeface="Cambria" panose="02040503050406030204" pitchFamily="18" charset="0"/>
                <a:ea typeface="Cambria" panose="02040503050406030204" pitchFamily="18" charset="0"/>
              </a:rPr>
              <a:t>phần</a:t>
            </a:r>
            <a:r>
              <a:rPr lang="en-US" sz="3200" dirty="0">
                <a:solidFill>
                  <a:srgbClr val="000000"/>
                </a:solidFill>
                <a:latin typeface="Cambria" panose="02040503050406030204" pitchFamily="18" charset="0"/>
                <a:ea typeface="Cambria" panose="02040503050406030204" pitchFamily="18" charset="0"/>
              </a:rPr>
              <a:t>.</a:t>
            </a:r>
            <a:endPar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3C447612-7137-C1F5-E21E-5A9C0413101C}"/>
              </a:ext>
            </a:extLst>
          </p:cNvPr>
          <p:cNvPicPr>
            <a:picLocks noChangeAspect="1"/>
          </p:cNvPicPr>
          <p:nvPr/>
        </p:nvPicPr>
        <p:blipFill>
          <a:blip r:embed="rId6"/>
          <a:stretch>
            <a:fillRect/>
          </a:stretch>
        </p:blipFill>
        <p:spPr>
          <a:xfrm>
            <a:off x="620675" y="1605626"/>
            <a:ext cx="4259669" cy="811868"/>
          </a:xfrm>
          <a:prstGeom prst="rect">
            <a:avLst/>
          </a:prstGeom>
        </p:spPr>
      </p:pic>
      <p:pic>
        <p:nvPicPr>
          <p:cNvPr id="14" name="Picture 13">
            <a:extLst>
              <a:ext uri="{FF2B5EF4-FFF2-40B4-BE49-F238E27FC236}">
                <a16:creationId xmlns:a16="http://schemas.microsoft.com/office/drawing/2014/main" id="{A7245851-2C53-3B06-9067-9DE786B5746E}"/>
              </a:ext>
            </a:extLst>
          </p:cNvPr>
          <p:cNvPicPr>
            <a:picLocks noChangeAspect="1"/>
          </p:cNvPicPr>
          <p:nvPr/>
        </p:nvPicPr>
        <p:blipFill>
          <a:blip r:embed="rId7"/>
          <a:stretch>
            <a:fillRect/>
          </a:stretch>
        </p:blipFill>
        <p:spPr>
          <a:xfrm>
            <a:off x="6580668" y="1591118"/>
            <a:ext cx="3581400" cy="1123950"/>
          </a:xfrm>
          <a:prstGeom prst="rect">
            <a:avLst/>
          </a:prstGeom>
        </p:spPr>
      </p:pic>
      <p:sp>
        <p:nvSpPr>
          <p:cNvPr id="15" name="TextBox 14">
            <a:extLst>
              <a:ext uri="{FF2B5EF4-FFF2-40B4-BE49-F238E27FC236}">
                <a16:creationId xmlns:a16="http://schemas.microsoft.com/office/drawing/2014/main" id="{B28823F1-DC4B-8872-08BD-414C85CE1929}"/>
              </a:ext>
            </a:extLst>
          </p:cNvPr>
          <p:cNvSpPr txBox="1"/>
          <p:nvPr/>
        </p:nvSpPr>
        <p:spPr>
          <a:xfrm>
            <a:off x="265815" y="2786438"/>
            <a:ext cx="11798596" cy="584775"/>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err="1">
                <a:solidFill>
                  <a:srgbClr val="000000"/>
                </a:solidFill>
                <a:latin typeface="Cambria" panose="02040503050406030204" pitchFamily="18" charset="0"/>
                <a:ea typeface="Cambria" panose="02040503050406030204" pitchFamily="18" charset="0"/>
              </a:rPr>
              <a:t>Ngân</a:t>
            </a:r>
            <a:r>
              <a:rPr lang="en-US" sz="3200" dirty="0">
                <a:solidFill>
                  <a:srgbClr val="000000"/>
                </a:solidFill>
                <a:latin typeface="Cambria" panose="02040503050406030204" pitchFamily="18" charset="0"/>
                <a:ea typeface="Cambria" panose="02040503050406030204" pitchFamily="18" charset="0"/>
              </a:rPr>
              <a:t> chia </a:t>
            </a:r>
            <a:r>
              <a:rPr lang="en-US" sz="3200" dirty="0" err="1">
                <a:solidFill>
                  <a:srgbClr val="000000"/>
                </a:solidFill>
                <a:latin typeface="Cambria" panose="02040503050406030204" pitchFamily="18" charset="0"/>
                <a:ea typeface="Cambria" panose="02040503050406030204" pitchFamily="18" charset="0"/>
              </a:rPr>
              <a:t>băng</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giấy</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thành</a:t>
            </a:r>
            <a:r>
              <a:rPr lang="en-US" sz="3200" dirty="0">
                <a:solidFill>
                  <a:srgbClr val="000000"/>
                </a:solidFill>
                <a:latin typeface="Cambria" panose="02040503050406030204" pitchFamily="18" charset="0"/>
                <a:ea typeface="Cambria" panose="02040503050406030204" pitchFamily="18" charset="0"/>
              </a:rPr>
              <a:t> 4 </a:t>
            </a:r>
            <a:r>
              <a:rPr lang="en-US" sz="3200" dirty="0" err="1">
                <a:solidFill>
                  <a:srgbClr val="000000"/>
                </a:solidFill>
                <a:latin typeface="Cambria" panose="02040503050406030204" pitchFamily="18" charset="0"/>
                <a:ea typeface="Cambria" panose="02040503050406030204" pitchFamily="18" charset="0"/>
              </a:rPr>
              <a:t>phần</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bằng</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nhau</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tô</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màu</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vào</a:t>
            </a:r>
            <a:r>
              <a:rPr lang="en-US" sz="3200" dirty="0">
                <a:solidFill>
                  <a:srgbClr val="000000"/>
                </a:solidFill>
                <a:latin typeface="Cambria" panose="02040503050406030204" pitchFamily="18" charset="0"/>
                <a:ea typeface="Cambria" panose="02040503050406030204" pitchFamily="18" charset="0"/>
              </a:rPr>
              <a:t> 2 </a:t>
            </a:r>
            <a:r>
              <a:rPr lang="en-US" sz="3200" dirty="0" err="1">
                <a:solidFill>
                  <a:srgbClr val="000000"/>
                </a:solidFill>
                <a:latin typeface="Cambria" panose="02040503050406030204" pitchFamily="18" charset="0"/>
                <a:ea typeface="Cambria" panose="02040503050406030204" pitchFamily="18" charset="0"/>
              </a:rPr>
              <a:t>phần</a:t>
            </a:r>
            <a:r>
              <a:rPr lang="en-US" sz="3200" dirty="0">
                <a:solidFill>
                  <a:srgbClr val="000000"/>
                </a:solidFill>
                <a:latin typeface="Cambria" panose="02040503050406030204" pitchFamily="18" charset="0"/>
                <a:ea typeface="Cambria" panose="02040503050406030204" pitchFamily="18" charset="0"/>
              </a:rPr>
              <a:t>.</a:t>
            </a:r>
            <a:endPar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pic>
        <p:nvPicPr>
          <p:cNvPr id="17" name="Picture 16">
            <a:extLst>
              <a:ext uri="{FF2B5EF4-FFF2-40B4-BE49-F238E27FC236}">
                <a16:creationId xmlns:a16="http://schemas.microsoft.com/office/drawing/2014/main" id="{650F5BAB-5AC3-1210-D278-AC3DD82CF1BC}"/>
              </a:ext>
            </a:extLst>
          </p:cNvPr>
          <p:cNvPicPr>
            <a:picLocks noChangeAspect="1"/>
          </p:cNvPicPr>
          <p:nvPr/>
        </p:nvPicPr>
        <p:blipFill>
          <a:blip r:embed="rId8"/>
          <a:stretch>
            <a:fillRect/>
          </a:stretch>
        </p:blipFill>
        <p:spPr>
          <a:xfrm>
            <a:off x="642272" y="3476956"/>
            <a:ext cx="4417475" cy="861128"/>
          </a:xfrm>
          <a:prstGeom prst="rect">
            <a:avLst/>
          </a:prstGeom>
        </p:spPr>
      </p:pic>
      <p:pic>
        <p:nvPicPr>
          <p:cNvPr id="19" name="Picture 18">
            <a:extLst>
              <a:ext uri="{FF2B5EF4-FFF2-40B4-BE49-F238E27FC236}">
                <a16:creationId xmlns:a16="http://schemas.microsoft.com/office/drawing/2014/main" id="{82A252BA-C2C7-94F3-7B2A-4557590E29C2}"/>
              </a:ext>
            </a:extLst>
          </p:cNvPr>
          <p:cNvPicPr>
            <a:picLocks noChangeAspect="1"/>
          </p:cNvPicPr>
          <p:nvPr/>
        </p:nvPicPr>
        <p:blipFill>
          <a:blip r:embed="rId9"/>
          <a:stretch>
            <a:fillRect/>
          </a:stretch>
        </p:blipFill>
        <p:spPr>
          <a:xfrm>
            <a:off x="6454515" y="3406361"/>
            <a:ext cx="3901596" cy="1279385"/>
          </a:xfrm>
          <a:prstGeom prst="rect">
            <a:avLst/>
          </a:prstGeom>
        </p:spPr>
      </p:pic>
      <p:sp>
        <p:nvSpPr>
          <p:cNvPr id="20" name="TextBox 19">
            <a:extLst>
              <a:ext uri="{FF2B5EF4-FFF2-40B4-BE49-F238E27FC236}">
                <a16:creationId xmlns:a16="http://schemas.microsoft.com/office/drawing/2014/main" id="{6A2DBD57-CED9-D846-729A-88174F3AE5DC}"/>
              </a:ext>
            </a:extLst>
          </p:cNvPr>
          <p:cNvSpPr txBox="1"/>
          <p:nvPr/>
        </p:nvSpPr>
        <p:spPr>
          <a:xfrm>
            <a:off x="255183" y="4647136"/>
            <a:ext cx="11798596" cy="584775"/>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rgbClr val="000000"/>
                </a:solidFill>
                <a:latin typeface="Cambria" panose="02040503050406030204" pitchFamily="18" charset="0"/>
                <a:ea typeface="Cambria" panose="02040503050406030204" pitchFamily="18" charset="0"/>
              </a:rPr>
              <a:t>Minh chia </a:t>
            </a:r>
            <a:r>
              <a:rPr lang="en-US" sz="3200" dirty="0" err="1">
                <a:solidFill>
                  <a:srgbClr val="000000"/>
                </a:solidFill>
                <a:latin typeface="Cambria" panose="02040503050406030204" pitchFamily="18" charset="0"/>
                <a:ea typeface="Cambria" panose="02040503050406030204" pitchFamily="18" charset="0"/>
              </a:rPr>
              <a:t>băng</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giấy</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thành</a:t>
            </a:r>
            <a:r>
              <a:rPr lang="en-US" sz="3200" dirty="0">
                <a:solidFill>
                  <a:srgbClr val="000000"/>
                </a:solidFill>
                <a:latin typeface="Cambria" panose="02040503050406030204" pitchFamily="18" charset="0"/>
                <a:ea typeface="Cambria" panose="02040503050406030204" pitchFamily="18" charset="0"/>
              </a:rPr>
              <a:t> 8 </a:t>
            </a:r>
            <a:r>
              <a:rPr lang="en-US" sz="3200" dirty="0" err="1">
                <a:solidFill>
                  <a:srgbClr val="000000"/>
                </a:solidFill>
                <a:latin typeface="Cambria" panose="02040503050406030204" pitchFamily="18" charset="0"/>
                <a:ea typeface="Cambria" panose="02040503050406030204" pitchFamily="18" charset="0"/>
              </a:rPr>
              <a:t>phần</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bằng</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nhau</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tô</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màu</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vào</a:t>
            </a:r>
            <a:r>
              <a:rPr lang="en-US" sz="3200" dirty="0">
                <a:solidFill>
                  <a:srgbClr val="000000"/>
                </a:solidFill>
                <a:latin typeface="Cambria" panose="02040503050406030204" pitchFamily="18" charset="0"/>
                <a:ea typeface="Cambria" panose="02040503050406030204" pitchFamily="18" charset="0"/>
              </a:rPr>
              <a:t> 4 </a:t>
            </a:r>
            <a:r>
              <a:rPr lang="en-US" sz="3200" dirty="0" err="1">
                <a:solidFill>
                  <a:srgbClr val="000000"/>
                </a:solidFill>
                <a:latin typeface="Cambria" panose="02040503050406030204" pitchFamily="18" charset="0"/>
                <a:ea typeface="Cambria" panose="02040503050406030204" pitchFamily="18" charset="0"/>
              </a:rPr>
              <a:t>phần</a:t>
            </a:r>
            <a:r>
              <a:rPr lang="en-US" sz="3200" dirty="0">
                <a:solidFill>
                  <a:srgbClr val="000000"/>
                </a:solidFill>
                <a:latin typeface="Cambria" panose="02040503050406030204" pitchFamily="18" charset="0"/>
                <a:ea typeface="Cambria" panose="02040503050406030204" pitchFamily="18" charset="0"/>
              </a:rPr>
              <a:t>.</a:t>
            </a:r>
            <a:endPar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pic>
        <p:nvPicPr>
          <p:cNvPr id="22" name="Picture 21">
            <a:extLst>
              <a:ext uri="{FF2B5EF4-FFF2-40B4-BE49-F238E27FC236}">
                <a16:creationId xmlns:a16="http://schemas.microsoft.com/office/drawing/2014/main" id="{24ACFDAA-98E1-BF28-0E69-F2F8B0A068FE}"/>
              </a:ext>
            </a:extLst>
          </p:cNvPr>
          <p:cNvPicPr>
            <a:picLocks noChangeAspect="1"/>
          </p:cNvPicPr>
          <p:nvPr/>
        </p:nvPicPr>
        <p:blipFill>
          <a:blip r:embed="rId10"/>
          <a:stretch>
            <a:fillRect/>
          </a:stretch>
        </p:blipFill>
        <p:spPr>
          <a:xfrm>
            <a:off x="599742" y="5336879"/>
            <a:ext cx="5031085" cy="840637"/>
          </a:xfrm>
          <a:prstGeom prst="rect">
            <a:avLst/>
          </a:prstGeom>
        </p:spPr>
      </p:pic>
      <p:pic>
        <p:nvPicPr>
          <p:cNvPr id="24" name="Picture 23">
            <a:extLst>
              <a:ext uri="{FF2B5EF4-FFF2-40B4-BE49-F238E27FC236}">
                <a16:creationId xmlns:a16="http://schemas.microsoft.com/office/drawing/2014/main" id="{3810F933-BC67-1B05-F836-826BB925BC7B}"/>
              </a:ext>
            </a:extLst>
          </p:cNvPr>
          <p:cNvPicPr>
            <a:picLocks noChangeAspect="1"/>
          </p:cNvPicPr>
          <p:nvPr/>
        </p:nvPicPr>
        <p:blipFill>
          <a:blip r:embed="rId11"/>
          <a:stretch>
            <a:fillRect/>
          </a:stretch>
        </p:blipFill>
        <p:spPr>
          <a:xfrm>
            <a:off x="6401354" y="5295557"/>
            <a:ext cx="3933493" cy="1257865"/>
          </a:xfrm>
          <a:prstGeom prst="rect">
            <a:avLst/>
          </a:prstGeom>
        </p:spPr>
      </p:pic>
    </p:spTree>
    <p:extLst>
      <p:ext uri="{BB962C8B-B14F-4D97-AF65-F5344CB8AC3E}">
        <p14:creationId xmlns:p14="http://schemas.microsoft.com/office/powerpoint/2010/main" val="2790268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barn(inVertical)">
                                      <p:cBhvr>
                                        <p:cTn id="27" dur="500"/>
                                        <p:tgtEl>
                                          <p:spTgt spid="1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0">
                                            <p:txEl>
                                              <p:pRg st="0" end="0"/>
                                            </p:txEl>
                                          </p:spTgt>
                                        </p:tgtEl>
                                        <p:attrNameLst>
                                          <p:attrName>style.visibility</p:attrName>
                                        </p:attrNameLst>
                                      </p:cBhvr>
                                      <p:to>
                                        <p:strVal val="visible"/>
                                      </p:to>
                                    </p:set>
                                    <p:animEffect transition="in" filter="barn(inVertical)">
                                      <p:cBhvr>
                                        <p:cTn id="42" dur="500"/>
                                        <p:tgtEl>
                                          <p:spTgt spid="2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down)">
                                      <p:cBhvr>
                                        <p:cTn id="5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8543DB4-BAB6-55E7-D216-C63F61824CD9}"/>
              </a:ext>
            </a:extLst>
          </p:cNvPr>
          <p:cNvSpPr/>
          <p:nvPr/>
        </p:nvSpPr>
        <p:spPr>
          <a:xfrm>
            <a:off x="335280" y="191386"/>
            <a:ext cx="11592560" cy="6585334"/>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2608C2D-1CE9-D7D4-7A33-9D362A8B1E4C}"/>
                  </a:ext>
                </a:extLst>
              </p:cNvPr>
              <p:cNvSpPr txBox="1"/>
              <p:nvPr/>
            </p:nvSpPr>
            <p:spPr>
              <a:xfrm>
                <a:off x="842806" y="830047"/>
                <a:ext cx="10576561" cy="1327158"/>
              </a:xfrm>
              <a:prstGeom prst="rect">
                <a:avLst/>
              </a:prstGeom>
              <a:noFill/>
            </p:spPr>
            <p:txBody>
              <a:bodyPr wrap="square" rtlCol="0">
                <a:spAutoFit/>
              </a:bodyPr>
              <a:lstStyle/>
              <a:p>
                <a:pPr lvl="0" algn="just"/>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Nhận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xét</a:t>
                </a:r>
                <a:r>
                  <a:rPr lang="en-US" sz="3200" b="1"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Phần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đã</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tô</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màu</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của</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các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băng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giấy</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đều</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bằng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nhau</a:t>
                </a:r>
                <a:r>
                  <a:rPr lang="en-US" sz="3200" dirty="0">
                    <a:solidFill>
                      <a:srgbClr val="002060"/>
                    </a:solidFill>
                    <a:latin typeface="Cambria" panose="02040503050406030204" pitchFamily="18" charset="0"/>
                    <a:ea typeface="Cambria" panose="02040503050406030204" pitchFamily="18" charset="0"/>
                  </a:rPr>
                  <a:t>. Ta </a:t>
                </a:r>
                <a:r>
                  <a:rPr lang="en-US" sz="3200" dirty="0" err="1">
                    <a:solidFill>
                      <a:srgbClr val="002060"/>
                    </a:solidFill>
                    <a:latin typeface="Cambria" panose="02040503050406030204" pitchFamily="18" charset="0"/>
                    <a:ea typeface="Cambria" panose="02040503050406030204" pitchFamily="18" charset="0"/>
                  </a:rPr>
                  <a:t>nói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các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phân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số</a:t>
                </a:r>
                <a:r>
                  <a:rPr lang="en-US" sz="3200"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sz="3200" b="1" i="1" smtClean="0">
                            <a:solidFill>
                              <a:srgbClr val="002060"/>
                            </a:solidFill>
                            <a:effectLst/>
                            <a:latin typeface="Cambria Math" panose="02040503050406030204" pitchFamily="18" charset="0"/>
                          </a:rPr>
                        </m:ctrlPr>
                      </m:fPr>
                      <m:num>
                        <m:r>
                          <a:rPr lang="en-US" sz="3200" b="1" i="1" smtClean="0">
                            <a:solidFill>
                              <a:srgbClr val="002060"/>
                            </a:solidFill>
                            <a:effectLst/>
                            <a:latin typeface="Cambria Math" panose="02040503050406030204" pitchFamily="18" charset="0"/>
                          </a:rPr>
                          <m:t>𝟏</m:t>
                        </m:r>
                      </m:num>
                      <m:den>
                        <m:r>
                          <a:rPr lang="en-US" sz="3200" b="1" i="1" smtClean="0">
                            <a:solidFill>
                              <a:srgbClr val="002060"/>
                            </a:solidFill>
                            <a:effectLst/>
                            <a:latin typeface="Cambria Math" panose="02040503050406030204" pitchFamily="18" charset="0"/>
                          </a:rPr>
                          <m:t>𝟐</m:t>
                        </m:r>
                      </m:den>
                    </m:f>
                    <m:r>
                      <a:rPr lang="en-US" sz="3200" b="1" i="1" smtClean="0">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3200" b="1" dirty="0">
                    <a:solidFill>
                      <a:srgbClr val="002060"/>
                    </a:solidFill>
                    <a:effectLst/>
                  </a:rPr>
                  <a:t> </a:t>
                </a:r>
                <a14:m>
                  <m:oMath xmlns:m="http://schemas.openxmlformats.org/officeDocument/2006/math">
                    <m:f>
                      <m:fPr>
                        <m:ctrlPr>
                          <a:rPr lang="en-US" sz="3200" b="1" i="1" smtClean="0">
                            <a:solidFill>
                              <a:srgbClr val="002060"/>
                            </a:solidFill>
                            <a:effectLst/>
                            <a:latin typeface="Cambria Math" panose="02040503050406030204" pitchFamily="18" charset="0"/>
                          </a:rPr>
                        </m:ctrlPr>
                      </m:fPr>
                      <m:num>
                        <m:r>
                          <a:rPr lang="en-US" sz="3200" b="1" i="1" smtClean="0">
                            <a:solidFill>
                              <a:srgbClr val="002060"/>
                            </a:solidFill>
                            <a:effectLst/>
                            <a:latin typeface="Cambria Math" panose="02040503050406030204" pitchFamily="18" charset="0"/>
                          </a:rPr>
                          <m:t>𝟐</m:t>
                        </m:r>
                      </m:num>
                      <m:den>
                        <m:r>
                          <a:rPr lang="en-US" sz="3200" b="1" i="1" smtClean="0">
                            <a:solidFill>
                              <a:srgbClr val="002060"/>
                            </a:solidFill>
                            <a:effectLst/>
                            <a:latin typeface="Cambria Math" panose="02040503050406030204" pitchFamily="18" charset="0"/>
                          </a:rPr>
                          <m:t>𝟒</m:t>
                        </m:r>
                      </m:den>
                    </m:f>
                    <m:r>
                      <a:rPr lang="en-US" sz="3200" b="0" i="0" smtClean="0">
                        <a:solidFill>
                          <a:srgbClr val="002060"/>
                        </a:solidFill>
                        <a:effectLst/>
                        <a:latin typeface="Cambria Math" panose="02040503050406030204" pitchFamily="18" charset="0"/>
                      </a:rPr>
                      <m:t> </m:t>
                    </m:r>
                    <m:r>
                      <m:rPr>
                        <m:sty m:val="p"/>
                      </m:rPr>
                      <a:rPr lang="en-US" sz="3200" b="0" i="0" smtClean="0">
                        <a:solidFill>
                          <a:srgbClr val="002060"/>
                        </a:solidFill>
                        <a:effectLst/>
                        <a:latin typeface="Cambria Math" panose="02040503050406030204" pitchFamily="18" charset="0"/>
                      </a:rPr>
                      <m:t>v</m:t>
                    </m:r>
                    <m:r>
                      <a:rPr lang="en-US" sz="3200" b="0" i="0" smtClean="0">
                        <a:solidFill>
                          <a:srgbClr val="002060"/>
                        </a:solidFill>
                        <a:effectLst/>
                        <a:latin typeface="Cambria Math" panose="02040503050406030204" pitchFamily="18" charset="0"/>
                      </a:rPr>
                      <m:t>à</m:t>
                    </m:r>
                  </m:oMath>
                </a14:m>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lang="en-US" sz="3200" b="1" i="1" smtClean="0">
                            <a:solidFill>
                              <a:srgbClr val="002060"/>
                            </a:solidFill>
                            <a:effectLst/>
                            <a:latin typeface="Cambria Math" panose="02040503050406030204" pitchFamily="18" charset="0"/>
                          </a:rPr>
                        </m:ctrlPr>
                      </m:fPr>
                      <m:num>
                        <m:r>
                          <a:rPr lang="en-US" sz="3200" b="1" i="1" smtClean="0">
                            <a:solidFill>
                              <a:srgbClr val="002060"/>
                            </a:solidFill>
                            <a:effectLst/>
                            <a:latin typeface="Cambria Math" panose="02040503050406030204" pitchFamily="18" charset="0"/>
                          </a:rPr>
                          <m:t>𝟒</m:t>
                        </m:r>
                      </m:num>
                      <m:den>
                        <m:r>
                          <a:rPr lang="en-US" sz="3200" b="1" i="1" smtClean="0">
                            <a:solidFill>
                              <a:srgbClr val="002060"/>
                            </a:solidFill>
                            <a:effectLst/>
                            <a:latin typeface="Cambria Math" panose="02040503050406030204" pitchFamily="18" charset="0"/>
                          </a:rPr>
                          <m:t>𝟖</m:t>
                        </m:r>
                      </m:den>
                    </m:f>
                  </m:oMath>
                </a14:m>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lang="en-US" sz="3200" dirty="0">
                    <a:solidFill>
                      <a:srgbClr val="002060"/>
                    </a:solidFill>
                    <a:latin typeface="Cambria" panose="02040503050406030204" pitchFamily="18" charset="0"/>
                    <a:ea typeface="Cambria" panose="02040503050406030204" pitchFamily="18" charset="0"/>
                  </a:rPr>
                  <a:t>là các </a:t>
                </a:r>
                <a:r>
                  <a:rPr lang="en-US" sz="3200" b="1" dirty="0" err="1">
                    <a:solidFill>
                      <a:srgbClr val="002060"/>
                    </a:solidFill>
                    <a:latin typeface="Cambria" panose="02040503050406030204" pitchFamily="18" charset="0"/>
                    <a:ea typeface="Cambria" panose="02040503050406030204" pitchFamily="18" charset="0"/>
                  </a:rPr>
                  <a:t>phân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số</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bằng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nhau</a:t>
                </a:r>
                <a:r>
                  <a:rPr lang="en-US" sz="3200" dirty="0">
                    <a:solidFill>
                      <a:srgbClr val="002060"/>
                    </a:solidFill>
                    <a:latin typeface="Cambria" panose="02040503050406030204" pitchFamily="18" charset="0"/>
                    <a:ea typeface="Cambria" panose="02040503050406030204" pitchFamily="18" charset="0"/>
                  </a:rPr>
                  <a:t>. </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3" name="TextBox 2">
                <a:extLst>
                  <a:ext uri="{FF2B5EF4-FFF2-40B4-BE49-F238E27FC236}">
                    <a16:creationId xmlns:a16="http://schemas.microsoft.com/office/drawing/2014/main" id="{B2608C2D-1CE9-D7D4-7A33-9D362A8B1E4C}"/>
                  </a:ext>
                </a:extLst>
              </p:cNvPr>
              <p:cNvSpPr txBox="1">
                <a:spLocks noRot="1" noChangeAspect="1" noMove="1" noResize="1" noEditPoints="1" noAdjustHandles="1" noChangeArrowheads="1" noChangeShapeType="1" noTextEdit="1"/>
              </p:cNvSpPr>
              <p:nvPr/>
            </p:nvSpPr>
            <p:spPr>
              <a:xfrm>
                <a:off x="842806" y="830047"/>
                <a:ext cx="10576561" cy="1327158"/>
              </a:xfrm>
              <a:prstGeom prst="rect">
                <a:avLst/>
              </a:prstGeom>
              <a:blipFill>
                <a:blip r:embed="rId2"/>
                <a:stretch>
                  <a:fillRect l="-1441" t="-5963" r="-1499" b="-3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id="{253809D8-EA15-6DF5-700D-BF8415FCC749}"/>
                  </a:ext>
                </a:extLst>
              </p:cNvPr>
              <p:cNvSpPr/>
              <p:nvPr/>
            </p:nvSpPr>
            <p:spPr>
              <a:xfrm>
                <a:off x="1233377" y="2445489"/>
                <a:ext cx="10069033" cy="3742660"/>
              </a:xfrm>
              <a:prstGeom prst="roundRect">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3200" b="1" dirty="0">
                    <a:solidFill>
                      <a:srgbClr val="002060"/>
                    </a:solidFill>
                    <a:latin typeface="Cambria" panose="02040503050406030204" pitchFamily="18" charset="0"/>
                    <a:ea typeface="Cambria" panose="02040503050406030204" pitchFamily="18" charset="0"/>
                  </a:rPr>
                  <a:t>Các phân số </a:t>
                </a:r>
                <a14:m>
                  <m:oMath xmlns:m="http://schemas.openxmlformats.org/officeDocument/2006/math">
                    <m:f>
                      <m:fPr>
                        <m:ctrlPr>
                          <a:rPr lang="en-US" sz="3200" b="1" i="1" smtClean="0">
                            <a:solidFill>
                              <a:srgbClr val="002060"/>
                            </a:solidFill>
                            <a:effectLst/>
                            <a:latin typeface="Cambria Math" panose="02040503050406030204" pitchFamily="18" charset="0"/>
                          </a:rPr>
                        </m:ctrlPr>
                      </m:fPr>
                      <m:num>
                        <m:r>
                          <a:rPr lang="en-US" sz="3200" b="1" i="1" smtClean="0">
                            <a:solidFill>
                              <a:srgbClr val="002060"/>
                            </a:solidFill>
                            <a:effectLst/>
                            <a:latin typeface="Cambria Math" panose="02040503050406030204" pitchFamily="18" charset="0"/>
                          </a:rPr>
                          <m:t>𝟏</m:t>
                        </m:r>
                      </m:num>
                      <m:den>
                        <m:r>
                          <a:rPr lang="en-US" sz="3200" b="1" i="1" smtClean="0">
                            <a:solidFill>
                              <a:srgbClr val="002060"/>
                            </a:solidFill>
                            <a:effectLst/>
                            <a:latin typeface="Cambria Math" panose="02040503050406030204" pitchFamily="18" charset="0"/>
                          </a:rPr>
                          <m:t>𝟐</m:t>
                        </m:r>
                      </m:den>
                    </m:f>
                    <m:r>
                      <a:rPr lang="en-US" sz="3200" b="1" i="1" smtClean="0">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3200" b="1" dirty="0">
                    <a:solidFill>
                      <a:srgbClr val="002060"/>
                    </a:solidFill>
                    <a:effectLst/>
                  </a:rPr>
                  <a:t> </a:t>
                </a:r>
                <a14:m>
                  <m:oMath xmlns:m="http://schemas.openxmlformats.org/officeDocument/2006/math">
                    <m:f>
                      <m:fPr>
                        <m:ctrlPr>
                          <a:rPr lang="en-US" sz="3200" b="1" i="1" smtClean="0">
                            <a:solidFill>
                              <a:srgbClr val="002060"/>
                            </a:solidFill>
                            <a:effectLst/>
                            <a:latin typeface="Cambria Math" panose="02040503050406030204" pitchFamily="18" charset="0"/>
                          </a:rPr>
                        </m:ctrlPr>
                      </m:fPr>
                      <m:num>
                        <m:r>
                          <a:rPr lang="en-US" sz="3200" b="1" i="1" smtClean="0">
                            <a:solidFill>
                              <a:srgbClr val="002060"/>
                            </a:solidFill>
                            <a:effectLst/>
                            <a:latin typeface="Cambria Math" panose="02040503050406030204" pitchFamily="18" charset="0"/>
                          </a:rPr>
                          <m:t>𝟐</m:t>
                        </m:r>
                      </m:num>
                      <m:den>
                        <m:r>
                          <a:rPr lang="en-US" sz="3200" b="1" i="1" smtClean="0">
                            <a:solidFill>
                              <a:srgbClr val="002060"/>
                            </a:solidFill>
                            <a:effectLst/>
                            <a:latin typeface="Cambria Math" panose="02040503050406030204" pitchFamily="18" charset="0"/>
                          </a:rPr>
                          <m:t>𝟒</m:t>
                        </m:r>
                      </m:den>
                    </m:f>
                    <m:r>
                      <a:rPr lang="en-US" sz="3200" b="1" i="0" smtClean="0">
                        <a:solidFill>
                          <a:srgbClr val="002060"/>
                        </a:solidFill>
                        <a:effectLst/>
                        <a:latin typeface="Cambria Math" panose="02040503050406030204" pitchFamily="18" charset="0"/>
                      </a:rPr>
                      <m:t> </m:t>
                    </m:r>
                    <m:r>
                      <a:rPr lang="en-US" sz="3200" b="1" i="0" smtClean="0">
                        <a:solidFill>
                          <a:srgbClr val="002060"/>
                        </a:solidFill>
                        <a:effectLst/>
                        <a:latin typeface="Cambria Math" panose="02040503050406030204" pitchFamily="18" charset="0"/>
                      </a:rPr>
                      <m:t>𝐯</m:t>
                    </m:r>
                    <m:r>
                      <a:rPr lang="en-US" sz="3200" b="1" i="0" smtClean="0">
                        <a:solidFill>
                          <a:srgbClr val="002060"/>
                        </a:solidFill>
                        <a:effectLst/>
                        <a:latin typeface="Cambria Math" panose="02040503050406030204" pitchFamily="18" charset="0"/>
                      </a:rPr>
                      <m:t>à</m:t>
                    </m:r>
                  </m:oMath>
                </a14:m>
                <a:r>
                  <a:rPr lang="en-US" sz="32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sz="3200" b="1" i="1" smtClean="0">
                            <a:solidFill>
                              <a:srgbClr val="002060"/>
                            </a:solidFill>
                            <a:effectLst/>
                            <a:latin typeface="Cambria Math" panose="02040503050406030204" pitchFamily="18" charset="0"/>
                          </a:rPr>
                        </m:ctrlPr>
                      </m:fPr>
                      <m:num>
                        <m:r>
                          <a:rPr lang="en-US" sz="3200" b="1" i="1" smtClean="0">
                            <a:solidFill>
                              <a:srgbClr val="002060"/>
                            </a:solidFill>
                            <a:effectLst/>
                            <a:latin typeface="Cambria Math" panose="02040503050406030204" pitchFamily="18" charset="0"/>
                          </a:rPr>
                          <m:t>𝟒</m:t>
                        </m:r>
                      </m:num>
                      <m:den>
                        <m:r>
                          <a:rPr lang="en-US" sz="3200" b="1" i="1" smtClean="0">
                            <a:solidFill>
                              <a:srgbClr val="002060"/>
                            </a:solidFill>
                            <a:effectLst/>
                            <a:latin typeface="Cambria Math" panose="02040503050406030204" pitchFamily="18" charset="0"/>
                          </a:rPr>
                          <m:t>𝟖</m:t>
                        </m:r>
                      </m:den>
                    </m:f>
                  </m:oMath>
                </a14:m>
                <a:r>
                  <a:rPr lang="nl-NL" sz="3200" b="1" dirty="0">
                    <a:solidFill>
                      <a:srgbClr val="002060"/>
                    </a:solidFill>
                    <a:latin typeface="Cambria" panose="02040503050406030204" pitchFamily="18" charset="0"/>
                    <a:ea typeface="Cambria" panose="02040503050406030204" pitchFamily="18" charset="0"/>
                  </a:rPr>
                  <a:t> có tử số và mẫu số khác nhau nhưng có giá trị bằng nhau. Ta gọi các phân số đó là các phân số bằng nhau.</a:t>
                </a:r>
                <a:endParaRPr lang="en-US" sz="3200" b="1" dirty="0">
                  <a:solidFill>
                    <a:srgbClr val="002060"/>
                  </a:solidFill>
                  <a:latin typeface="Cambria" panose="02040503050406030204" pitchFamily="18" charset="0"/>
                  <a:ea typeface="Cambria" panose="02040503050406030204" pitchFamily="18" charset="0"/>
                </a:endParaRPr>
              </a:p>
              <a:p>
                <a:pPr algn="just"/>
                <a:r>
                  <a:rPr lang="nl-NL" sz="4000" b="1" dirty="0">
                    <a:solidFill>
                      <a:srgbClr val="002060"/>
                    </a:solidFill>
                    <a:latin typeface="Cambria" panose="02040503050406030204" pitchFamily="18" charset="0"/>
                    <a:ea typeface="Cambria" panose="02040503050406030204" pitchFamily="18" charset="0"/>
                  </a:rPr>
                  <a:t> Viết là: </a:t>
                </a:r>
                <a14:m>
                  <m:oMath xmlns:m="http://schemas.openxmlformats.org/officeDocument/2006/math">
                    <m:f>
                      <m:fPr>
                        <m:ctrlPr>
                          <a:rPr lang="en-US" sz="4000" b="1" i="1" smtClean="0">
                            <a:solidFill>
                              <a:srgbClr val="002060"/>
                            </a:solidFill>
                            <a:effectLst/>
                            <a:latin typeface="Cambria Math" panose="02040503050406030204" pitchFamily="18" charset="0"/>
                          </a:rPr>
                        </m:ctrlPr>
                      </m:fPr>
                      <m:num>
                        <m:r>
                          <a:rPr lang="en-US" sz="4000" b="1" i="1" smtClean="0">
                            <a:solidFill>
                              <a:srgbClr val="002060"/>
                            </a:solidFill>
                            <a:effectLst/>
                            <a:latin typeface="Cambria Math" panose="02040503050406030204" pitchFamily="18" charset="0"/>
                          </a:rPr>
                          <m:t>𝟏</m:t>
                        </m:r>
                      </m:num>
                      <m:den>
                        <m:r>
                          <a:rPr lang="en-US" sz="4000" b="1" i="1" smtClean="0">
                            <a:solidFill>
                              <a:srgbClr val="002060"/>
                            </a:solidFill>
                            <a:effectLst/>
                            <a:latin typeface="Cambria Math" panose="02040503050406030204" pitchFamily="18" charset="0"/>
                          </a:rPr>
                          <m:t>𝟐</m:t>
                        </m:r>
                      </m:den>
                    </m:f>
                    <m:r>
                      <a:rPr lang="en-US" sz="4000" b="1" i="1" smtClean="0">
                        <a:solidFill>
                          <a:srgbClr val="002060"/>
                        </a:solidFill>
                        <a:effectLst/>
                        <a:latin typeface="Cambria Math" panose="02040503050406030204" pitchFamily="18" charset="0"/>
                      </a:rPr>
                      <m:t>=</m:t>
                    </m:r>
                  </m:oMath>
                </a14:m>
                <a:r>
                  <a:rPr lang="en-US" sz="4000" b="1" dirty="0">
                    <a:solidFill>
                      <a:srgbClr val="002060"/>
                    </a:solidFill>
                    <a:effectLst/>
                  </a:rPr>
                  <a:t> </a:t>
                </a:r>
                <a14:m>
                  <m:oMath xmlns:m="http://schemas.openxmlformats.org/officeDocument/2006/math">
                    <m:f>
                      <m:fPr>
                        <m:ctrlPr>
                          <a:rPr lang="en-US" sz="4000" b="1" i="1" smtClean="0">
                            <a:solidFill>
                              <a:srgbClr val="002060"/>
                            </a:solidFill>
                            <a:effectLst/>
                            <a:latin typeface="Cambria Math" panose="02040503050406030204" pitchFamily="18" charset="0"/>
                          </a:rPr>
                        </m:ctrlPr>
                      </m:fPr>
                      <m:num>
                        <m:r>
                          <a:rPr lang="en-US" sz="4000" b="1" i="1" smtClean="0">
                            <a:solidFill>
                              <a:srgbClr val="002060"/>
                            </a:solidFill>
                            <a:effectLst/>
                            <a:latin typeface="Cambria Math" panose="02040503050406030204" pitchFamily="18" charset="0"/>
                          </a:rPr>
                          <m:t>𝟐</m:t>
                        </m:r>
                      </m:num>
                      <m:den>
                        <m:r>
                          <a:rPr lang="en-US" sz="4000" b="1" i="1" smtClean="0">
                            <a:solidFill>
                              <a:srgbClr val="002060"/>
                            </a:solidFill>
                            <a:effectLst/>
                            <a:latin typeface="Cambria Math" panose="02040503050406030204" pitchFamily="18" charset="0"/>
                          </a:rPr>
                          <m:t>𝟒</m:t>
                        </m:r>
                      </m:den>
                    </m:f>
                    <m:r>
                      <a:rPr lang="en-US" sz="4000" b="1" i="0" smtClean="0">
                        <a:solidFill>
                          <a:srgbClr val="002060"/>
                        </a:solidFill>
                        <a:effectLst/>
                        <a:latin typeface="Cambria Math" panose="02040503050406030204" pitchFamily="18" charset="0"/>
                      </a:rPr>
                      <m:t>=</m:t>
                    </m:r>
                  </m:oMath>
                </a14:m>
                <a:r>
                  <a:rPr lang="en-US" sz="40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sz="4000" b="1" i="1" smtClean="0">
                            <a:solidFill>
                              <a:srgbClr val="002060"/>
                            </a:solidFill>
                            <a:effectLst/>
                            <a:latin typeface="Cambria Math" panose="02040503050406030204" pitchFamily="18" charset="0"/>
                          </a:rPr>
                        </m:ctrlPr>
                      </m:fPr>
                      <m:num>
                        <m:r>
                          <a:rPr lang="en-US" sz="4000" b="1" i="1" smtClean="0">
                            <a:solidFill>
                              <a:srgbClr val="002060"/>
                            </a:solidFill>
                            <a:effectLst/>
                            <a:latin typeface="Cambria Math" panose="02040503050406030204" pitchFamily="18" charset="0"/>
                          </a:rPr>
                          <m:t>𝟒</m:t>
                        </m:r>
                      </m:num>
                      <m:den>
                        <m:r>
                          <a:rPr lang="en-US" sz="4000" b="1" i="1" smtClean="0">
                            <a:solidFill>
                              <a:srgbClr val="002060"/>
                            </a:solidFill>
                            <a:effectLst/>
                            <a:latin typeface="Cambria Math" panose="02040503050406030204" pitchFamily="18" charset="0"/>
                          </a:rPr>
                          <m:t>𝟖</m:t>
                        </m:r>
                      </m:den>
                    </m:f>
                  </m:oMath>
                </a14:m>
                <a:r>
                  <a:rPr lang="en-US" sz="4000" b="1" dirty="0">
                    <a:solidFill>
                      <a:srgbClr val="002060"/>
                    </a:solidFill>
                    <a:latin typeface="Cambria" panose="02040503050406030204" pitchFamily="18" charset="0"/>
                    <a:ea typeface="Cambria" panose="02040503050406030204" pitchFamily="18" charset="0"/>
                  </a:rPr>
                  <a:t> </a:t>
                </a:r>
              </a:p>
            </p:txBody>
          </p:sp>
        </mc:Choice>
        <mc:Fallback xmlns="">
          <p:sp>
            <p:nvSpPr>
              <p:cNvPr id="5" name="Rectangle: Rounded Corners 4">
                <a:extLst>
                  <a:ext uri="{FF2B5EF4-FFF2-40B4-BE49-F238E27FC236}">
                    <a16:creationId xmlns:a16="http://schemas.microsoft.com/office/drawing/2014/main" id="{253809D8-EA15-6DF5-700D-BF8415FCC749}"/>
                  </a:ext>
                </a:extLst>
              </p:cNvPr>
              <p:cNvSpPr>
                <a:spLocks noRot="1" noChangeAspect="1" noMove="1" noResize="1" noEditPoints="1" noAdjustHandles="1" noChangeArrowheads="1" noChangeShapeType="1" noTextEdit="1"/>
              </p:cNvSpPr>
              <p:nvPr/>
            </p:nvSpPr>
            <p:spPr>
              <a:xfrm>
                <a:off x="1233377" y="2445489"/>
                <a:ext cx="10069033" cy="3742660"/>
              </a:xfrm>
              <a:prstGeom prst="roundRect">
                <a:avLst/>
              </a:prstGeom>
              <a:blipFill>
                <a:blip r:embed="rId3"/>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942322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wipe(down)">
                                      <p:cBhvr>
                                        <p:cTn id="12" dur="5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down)">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down)">
                                      <p:cBhvr>
                                        <p:cTn id="2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61528537-D4EF-4822-A61E-4136B6EC9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0" name="图片 19">
            <a:extLst>
              <a:ext uri="{FF2B5EF4-FFF2-40B4-BE49-F238E27FC236}">
                <a16:creationId xmlns:a16="http://schemas.microsoft.com/office/drawing/2014/main" id="{FC0501F9-9441-4831-9C9D-8CCB87A77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3033"/>
            <a:ext cx="12192000" cy="2130073"/>
          </a:xfrm>
          <a:prstGeom prst="rect">
            <a:avLst/>
          </a:prstGeom>
        </p:spPr>
      </p:pic>
      <p:pic>
        <p:nvPicPr>
          <p:cNvPr id="7" name="图片 6">
            <a:extLst>
              <a:ext uri="{FF2B5EF4-FFF2-40B4-BE49-F238E27FC236}">
                <a16:creationId xmlns:a16="http://schemas.microsoft.com/office/drawing/2014/main" id="{8B59B38F-62DD-49CF-995E-88CF169A5FE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992367" y="381470"/>
            <a:ext cx="7958059" cy="1917022"/>
          </a:xfrm>
          <a:prstGeom prst="rect">
            <a:avLst/>
          </a:prstGeom>
        </p:spPr>
      </p:pic>
      <p:pic>
        <p:nvPicPr>
          <p:cNvPr id="4" name="图片 3">
            <a:extLst>
              <a:ext uri="{FF2B5EF4-FFF2-40B4-BE49-F238E27FC236}">
                <a16:creationId xmlns:a16="http://schemas.microsoft.com/office/drawing/2014/main" id="{8312F3A1-E9B4-487B-AD42-44A80B70778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0" y="0"/>
            <a:ext cx="1975757" cy="2505172"/>
          </a:xfrm>
          <a:prstGeom prst="rect">
            <a:avLst/>
          </a:prstGeom>
        </p:spPr>
      </p:pic>
      <p:pic>
        <p:nvPicPr>
          <p:cNvPr id="5" name="图片 4">
            <a:extLst>
              <a:ext uri="{FF2B5EF4-FFF2-40B4-BE49-F238E27FC236}">
                <a16:creationId xmlns:a16="http://schemas.microsoft.com/office/drawing/2014/main" id="{47BB3081-5238-4FD0-A670-829D922AB517}"/>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r="89036" b="49552"/>
          <a:stretch/>
        </p:blipFill>
        <p:spPr>
          <a:xfrm>
            <a:off x="279674" y="2358065"/>
            <a:ext cx="573924" cy="735132"/>
          </a:xfrm>
          <a:prstGeom prst="rect">
            <a:avLst/>
          </a:prstGeom>
        </p:spPr>
      </p:pic>
      <p:pic>
        <p:nvPicPr>
          <p:cNvPr id="6" name="图片 5">
            <a:extLst>
              <a:ext uri="{FF2B5EF4-FFF2-40B4-BE49-F238E27FC236}">
                <a16:creationId xmlns:a16="http://schemas.microsoft.com/office/drawing/2014/main" id="{790EA764-837A-4DEE-B331-68103E12CA30}"/>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85706" t="20211" r="1" b="-5844"/>
          <a:stretch/>
        </p:blipFill>
        <p:spPr>
          <a:xfrm>
            <a:off x="10794860" y="504785"/>
            <a:ext cx="748156" cy="1247871"/>
          </a:xfrm>
          <a:prstGeom prst="rect">
            <a:avLst/>
          </a:prstGeom>
        </p:spPr>
      </p:pic>
      <p:pic>
        <p:nvPicPr>
          <p:cNvPr id="22" name="图片 21">
            <a:extLst>
              <a:ext uri="{FF2B5EF4-FFF2-40B4-BE49-F238E27FC236}">
                <a16:creationId xmlns:a16="http://schemas.microsoft.com/office/drawing/2014/main" id="{370498D7-A023-4FAA-808E-20CDBC008D7B}"/>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695023" y="5015502"/>
            <a:ext cx="357841" cy="1469740"/>
          </a:xfrm>
          <a:prstGeom prst="rect">
            <a:avLst/>
          </a:prstGeom>
        </p:spPr>
      </p:pic>
      <p:pic>
        <p:nvPicPr>
          <p:cNvPr id="23" name="图片 22">
            <a:extLst>
              <a:ext uri="{FF2B5EF4-FFF2-40B4-BE49-F238E27FC236}">
                <a16:creationId xmlns:a16="http://schemas.microsoft.com/office/drawing/2014/main" id="{C6CA819C-21EA-4339-8664-5B271ADA1D21}"/>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53473" y="5456291"/>
            <a:ext cx="2005074" cy="1110405"/>
          </a:xfrm>
          <a:prstGeom prst="rect">
            <a:avLst/>
          </a:prstGeom>
        </p:spPr>
      </p:pic>
      <p:pic>
        <p:nvPicPr>
          <p:cNvPr id="14" name="图片 13">
            <a:extLst>
              <a:ext uri="{FF2B5EF4-FFF2-40B4-BE49-F238E27FC236}">
                <a16:creationId xmlns:a16="http://schemas.microsoft.com/office/drawing/2014/main" id="{D1DF9F04-FCDC-4E72-91C1-236E1EBD45AD}"/>
              </a:ext>
            </a:extLst>
          </p:cNvPr>
          <p:cNvPicPr>
            <a:picLocks noChangeAspect="1"/>
          </p:cNvPicPr>
          <p:nvPr/>
        </p:nvPicPr>
        <p:blipFill rotWithShape="1">
          <a:blip r:embed="rId9">
            <a:extLst>
              <a:ext uri="{28A0092B-C50C-407E-A947-70E740481C1C}">
                <a14:useLocalDpi xmlns:a14="http://schemas.microsoft.com/office/drawing/2010/main" val="0"/>
              </a:ext>
            </a:extLst>
          </a:blip>
          <a:srcRect b="49470"/>
          <a:stretch/>
        </p:blipFill>
        <p:spPr>
          <a:xfrm>
            <a:off x="0" y="5462501"/>
            <a:ext cx="12192000" cy="1394511"/>
          </a:xfrm>
          <a:prstGeom prst="rect">
            <a:avLst/>
          </a:prstGeom>
        </p:spPr>
      </p:pic>
      <p:pic>
        <p:nvPicPr>
          <p:cNvPr id="15" name="图片 14">
            <a:extLst>
              <a:ext uri="{FF2B5EF4-FFF2-40B4-BE49-F238E27FC236}">
                <a16:creationId xmlns:a16="http://schemas.microsoft.com/office/drawing/2014/main" id="{10054900-1505-43F1-B31F-CEF260B6DA8C}"/>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75875" y="5962551"/>
            <a:ext cx="836726" cy="659347"/>
          </a:xfrm>
          <a:prstGeom prst="rect">
            <a:avLst/>
          </a:prstGeom>
        </p:spPr>
      </p:pic>
      <p:pic>
        <p:nvPicPr>
          <p:cNvPr id="13" name="图片 12">
            <a:extLst>
              <a:ext uri="{FF2B5EF4-FFF2-40B4-BE49-F238E27FC236}">
                <a16:creationId xmlns:a16="http://schemas.microsoft.com/office/drawing/2014/main" id="{1FD014C1-2170-4D25-9B93-43E7018888F0}"/>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7971397" y="1516805"/>
            <a:ext cx="3766338" cy="5214649"/>
          </a:xfrm>
          <a:prstGeom prst="rect">
            <a:avLst/>
          </a:prstGeom>
        </p:spPr>
      </p:pic>
      <p:pic>
        <p:nvPicPr>
          <p:cNvPr id="16" name="图片 15">
            <a:extLst>
              <a:ext uri="{FF2B5EF4-FFF2-40B4-BE49-F238E27FC236}">
                <a16:creationId xmlns:a16="http://schemas.microsoft.com/office/drawing/2014/main" id="{4D98A754-53C5-4BB3-B471-07263CFE0998}"/>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5730276" y="6278503"/>
            <a:ext cx="731446" cy="576385"/>
          </a:xfrm>
          <a:prstGeom prst="rect">
            <a:avLst/>
          </a:prstGeom>
        </p:spPr>
      </p:pic>
      <p:grpSp>
        <p:nvGrpSpPr>
          <p:cNvPr id="10" name="Group 9">
            <a:extLst>
              <a:ext uri="{FF2B5EF4-FFF2-40B4-BE49-F238E27FC236}">
                <a16:creationId xmlns:a16="http://schemas.microsoft.com/office/drawing/2014/main" id="{1DD432F1-30EC-4167-93A3-23060DB376AE}"/>
              </a:ext>
            </a:extLst>
          </p:cNvPr>
          <p:cNvGrpSpPr/>
          <p:nvPr/>
        </p:nvGrpSpPr>
        <p:grpSpPr>
          <a:xfrm>
            <a:off x="2431755" y="144298"/>
            <a:ext cx="6390247" cy="3624943"/>
            <a:chOff x="1975757" y="261256"/>
            <a:chExt cx="5995640" cy="3624943"/>
          </a:xfrm>
        </p:grpSpPr>
        <p:pic>
          <p:nvPicPr>
            <p:cNvPr id="8" name="Picture 7" descr="Icon&#10;&#10;Description automatically generated">
              <a:extLst>
                <a:ext uri="{FF2B5EF4-FFF2-40B4-BE49-F238E27FC236}">
                  <a16:creationId xmlns:a16="http://schemas.microsoft.com/office/drawing/2014/main" id="{0C7DE147-8D4F-4730-8979-63F6E572765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75757" y="261256"/>
              <a:ext cx="5995640" cy="3624943"/>
            </a:xfrm>
            <a:prstGeom prst="rect">
              <a:avLst/>
            </a:prstGeom>
          </p:spPr>
        </p:pic>
        <p:sp>
          <p:nvSpPr>
            <p:cNvPr id="21" name="TextBox 20">
              <a:extLst>
                <a:ext uri="{FF2B5EF4-FFF2-40B4-BE49-F238E27FC236}">
                  <a16:creationId xmlns:a16="http://schemas.microsoft.com/office/drawing/2014/main" id="{C29C49BF-CEA0-4A41-93DE-A72F88C285E9}"/>
                </a:ext>
              </a:extLst>
            </p:cNvPr>
            <p:cNvSpPr txBox="1"/>
            <p:nvPr/>
          </p:nvSpPr>
          <p:spPr>
            <a:xfrm>
              <a:off x="2466214" y="902271"/>
              <a:ext cx="5035361"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1905"/>
                  <a:solidFill>
                    <a:prstClr val="black"/>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Times New Roman" pitchFamily="18" charset="0"/>
                </a:rPr>
                <a:t>Phân</a:t>
              </a:r>
              <a:r>
                <a:rPr kumimoji="0" lang="en-US" sz="5400" b="1"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Times New Roman" pitchFamily="18" charset="0"/>
                </a:rPr>
                <a:t> </a:t>
              </a:r>
              <a:r>
                <a:rPr kumimoji="0" lang="en-US" sz="5400" b="1" i="0" u="none" strike="noStrike" kern="1200" cap="none" spc="0" normalizeH="0" baseline="0" noProof="0" dirty="0" err="1">
                  <a:ln w="1905"/>
                  <a:solidFill>
                    <a:prstClr val="black"/>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Times New Roman" pitchFamily="18" charset="0"/>
                </a:rPr>
                <a:t>số</a:t>
              </a:r>
              <a:r>
                <a:rPr kumimoji="0" lang="en-US" sz="5400" b="1"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Times New Roman" pitchFamily="18" charset="0"/>
                </a:rPr>
                <a:t> </a:t>
              </a:r>
              <a:r>
                <a:rPr kumimoji="0" lang="en-US" sz="5400" b="1" i="0" u="none" strike="noStrike" kern="1200" cap="none" spc="0" normalizeH="0" baseline="0" noProof="0" dirty="0" err="1">
                  <a:ln w="1905"/>
                  <a:solidFill>
                    <a:prstClr val="black"/>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Times New Roman" pitchFamily="18" charset="0"/>
                </a:rPr>
                <a:t>bằng</a:t>
              </a:r>
              <a:r>
                <a:rPr kumimoji="0" lang="en-US" sz="5400" b="1"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Times New Roman" pitchFamily="18" charset="0"/>
                </a:rPr>
                <a:t> </a:t>
              </a:r>
              <a:r>
                <a:rPr kumimoji="0" lang="en-US" sz="5400" b="1" i="0" u="none" strike="noStrike" kern="1200" cap="none" spc="0" normalizeH="0" baseline="0" noProof="0" dirty="0" err="1">
                  <a:ln w="1905"/>
                  <a:solidFill>
                    <a:prstClr val="black"/>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Times New Roman" pitchFamily="18" charset="0"/>
                </a:rPr>
                <a:t>nhau</a:t>
              </a:r>
              <a:r>
                <a:rPr kumimoji="0" lang="en-US" sz="5400" b="1"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Times New Roman" pitchFamily="18" charset="0"/>
                </a:rPr>
                <a:t> </a:t>
              </a:r>
              <a:r>
                <a:rPr kumimoji="0" lang="en-US" sz="5400" b="1" i="0" u="none" strike="noStrike" kern="1200" cap="none" spc="0" normalizeH="0" baseline="0" noProof="0" dirty="0" err="1">
                  <a:ln w="1905"/>
                  <a:solidFill>
                    <a:prstClr val="black"/>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Times New Roman" pitchFamily="18" charset="0"/>
                </a:rPr>
                <a:t>là</a:t>
              </a:r>
              <a:r>
                <a:rPr kumimoji="0" lang="en-US" sz="5400" b="1"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Times New Roman" pitchFamily="18" charset="0"/>
                </a:rPr>
                <a:t> </a:t>
              </a:r>
              <a:r>
                <a:rPr kumimoji="0" lang="en-US" sz="5400" b="1" i="0" u="none" strike="noStrike" kern="1200" cap="none" spc="0" normalizeH="0" baseline="0" noProof="0" dirty="0" err="1">
                  <a:ln w="1905"/>
                  <a:solidFill>
                    <a:prstClr val="black"/>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Times New Roman" pitchFamily="18" charset="0"/>
                </a:rPr>
                <a:t>gì</a:t>
              </a:r>
              <a:r>
                <a:rPr kumimoji="0" lang="en-US" sz="5400" b="1"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Times New Roman" pitchFamily="18" charset="0"/>
                </a:rPr>
                <a:t>?</a:t>
              </a:r>
            </a:p>
          </p:txBody>
        </p:sp>
      </p:grpSp>
      <p:grpSp>
        <p:nvGrpSpPr>
          <p:cNvPr id="12" name="Group 11">
            <a:extLst>
              <a:ext uri="{FF2B5EF4-FFF2-40B4-BE49-F238E27FC236}">
                <a16:creationId xmlns:a16="http://schemas.microsoft.com/office/drawing/2014/main" id="{96F27FC6-B7EB-4C85-91EC-0CB02DCBE36D}"/>
              </a:ext>
            </a:extLst>
          </p:cNvPr>
          <p:cNvGrpSpPr/>
          <p:nvPr/>
        </p:nvGrpSpPr>
        <p:grpSpPr>
          <a:xfrm>
            <a:off x="238431" y="3891516"/>
            <a:ext cx="8294370" cy="3391786"/>
            <a:chOff x="279674" y="3886199"/>
            <a:chExt cx="8294370" cy="2303974"/>
          </a:xfrm>
        </p:grpSpPr>
        <p:sp>
          <p:nvSpPr>
            <p:cNvPr id="24" name="单圆角矩形 1">
              <a:extLst>
                <a:ext uri="{FF2B5EF4-FFF2-40B4-BE49-F238E27FC236}">
                  <a16:creationId xmlns:a16="http://schemas.microsoft.com/office/drawing/2014/main" id="{BB20F8B7-0319-48A2-BFDC-4DE7D4C17FCD}"/>
                </a:ext>
              </a:extLst>
            </p:cNvPr>
            <p:cNvSpPr/>
            <p:nvPr/>
          </p:nvSpPr>
          <p:spPr>
            <a:xfrm>
              <a:off x="279674" y="3886199"/>
              <a:ext cx="8294370" cy="1820678"/>
            </a:xfrm>
            <a:custGeom>
              <a:avLst/>
              <a:gdLst>
                <a:gd name="connsiteX0" fmla="*/ 0 w 8294370"/>
                <a:gd name="connsiteY0" fmla="*/ 0 h 1820678"/>
                <a:gd name="connsiteX1" fmla="*/ 7990918 w 8294370"/>
                <a:gd name="connsiteY1" fmla="*/ 0 h 1820678"/>
                <a:gd name="connsiteX2" fmla="*/ 8294370 w 8294370"/>
                <a:gd name="connsiteY2" fmla="*/ 303452 h 1820678"/>
                <a:gd name="connsiteX3" fmla="*/ 8294370 w 8294370"/>
                <a:gd name="connsiteY3" fmla="*/ 1820678 h 1820678"/>
                <a:gd name="connsiteX4" fmla="*/ 0 w 8294370"/>
                <a:gd name="connsiteY4" fmla="*/ 1820678 h 1820678"/>
                <a:gd name="connsiteX5" fmla="*/ 0 w 8294370"/>
                <a:gd name="connsiteY5" fmla="*/ 0 h 182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4370" h="1820678" fill="none" extrusionOk="0">
                  <a:moveTo>
                    <a:pt x="0" y="0"/>
                  </a:moveTo>
                  <a:cubicBezTo>
                    <a:pt x="980112" y="-53680"/>
                    <a:pt x="5535693" y="-143038"/>
                    <a:pt x="7990918" y="0"/>
                  </a:cubicBezTo>
                  <a:cubicBezTo>
                    <a:pt x="8157373" y="-29393"/>
                    <a:pt x="8300589" y="149574"/>
                    <a:pt x="8294370" y="303452"/>
                  </a:cubicBezTo>
                  <a:cubicBezTo>
                    <a:pt x="8402593" y="1034367"/>
                    <a:pt x="8335511" y="1247266"/>
                    <a:pt x="8294370" y="1820678"/>
                  </a:cubicBezTo>
                  <a:cubicBezTo>
                    <a:pt x="5373113" y="1757601"/>
                    <a:pt x="1103210" y="1891429"/>
                    <a:pt x="0" y="1820678"/>
                  </a:cubicBezTo>
                  <a:cubicBezTo>
                    <a:pt x="162001" y="1190387"/>
                    <a:pt x="116664" y="726145"/>
                    <a:pt x="0" y="0"/>
                  </a:cubicBezTo>
                  <a:close/>
                </a:path>
                <a:path w="8294370" h="1820678" stroke="0" extrusionOk="0">
                  <a:moveTo>
                    <a:pt x="0" y="0"/>
                  </a:moveTo>
                  <a:cubicBezTo>
                    <a:pt x="945076" y="-64895"/>
                    <a:pt x="4444334" y="-74255"/>
                    <a:pt x="7990918" y="0"/>
                  </a:cubicBezTo>
                  <a:cubicBezTo>
                    <a:pt x="8163439" y="9825"/>
                    <a:pt x="8306972" y="140598"/>
                    <a:pt x="8294370" y="303452"/>
                  </a:cubicBezTo>
                  <a:cubicBezTo>
                    <a:pt x="8162045" y="919521"/>
                    <a:pt x="8348513" y="1636701"/>
                    <a:pt x="8294370" y="1820678"/>
                  </a:cubicBezTo>
                  <a:cubicBezTo>
                    <a:pt x="4648143" y="1783826"/>
                    <a:pt x="2717402" y="1819095"/>
                    <a:pt x="0" y="1820678"/>
                  </a:cubicBezTo>
                  <a:cubicBezTo>
                    <a:pt x="-7979" y="1433880"/>
                    <a:pt x="46379" y="861861"/>
                    <a:pt x="0" y="0"/>
                  </a:cubicBezTo>
                  <a:close/>
                </a:path>
              </a:pathLst>
            </a:custGeom>
            <a:solidFill>
              <a:schemeClr val="bg1">
                <a:alpha val="91000"/>
              </a:schemeClr>
            </a:solidFill>
            <a:ln w="38100">
              <a:solidFill>
                <a:srgbClr val="E1D691"/>
              </a:solidFill>
              <a:extLst>
                <a:ext uri="{C807C97D-BFC1-408E-A445-0C87EB9F89A2}">
                  <ask:lineSketchStyleProps xmlns:ask="http://schemas.microsoft.com/office/drawing/2018/sketchyshapes" xmlns="" sd="3015076799">
                    <a:custGeom>
                      <a:avLst/>
                      <a:gdLst>
                        <a:gd name="connsiteX0" fmla="*/ 0 w 8294370"/>
                        <a:gd name="connsiteY0" fmla="*/ 0 h 2680304"/>
                        <a:gd name="connsiteX1" fmla="*/ 7990918 w 8294370"/>
                        <a:gd name="connsiteY1" fmla="*/ 0 h 2680304"/>
                        <a:gd name="connsiteX2" fmla="*/ 8294370 w 8294370"/>
                        <a:gd name="connsiteY2" fmla="*/ 446725 h 2680304"/>
                        <a:gd name="connsiteX3" fmla="*/ 8294370 w 8294370"/>
                        <a:gd name="connsiteY3" fmla="*/ 2680304 h 2680304"/>
                        <a:gd name="connsiteX4" fmla="*/ 0 w 8294370"/>
                        <a:gd name="connsiteY4" fmla="*/ 2680304 h 2680304"/>
                        <a:gd name="connsiteX5" fmla="*/ 0 w 8294370"/>
                        <a:gd name="connsiteY5" fmla="*/ 0 h 2680304"/>
                        <a:gd name="connsiteX0" fmla="*/ 0 w 8294370"/>
                        <a:gd name="connsiteY0" fmla="*/ 0 h 2680304"/>
                        <a:gd name="connsiteX1" fmla="*/ 7990918 w 8294370"/>
                        <a:gd name="connsiteY1" fmla="*/ 0 h 2680304"/>
                        <a:gd name="connsiteX2" fmla="*/ 8294370 w 8294370"/>
                        <a:gd name="connsiteY2" fmla="*/ 446725 h 2680304"/>
                        <a:gd name="connsiteX3" fmla="*/ 8294370 w 8294370"/>
                        <a:gd name="connsiteY3" fmla="*/ 2680304 h 2680304"/>
                        <a:gd name="connsiteX4" fmla="*/ 0 w 8294370"/>
                        <a:gd name="connsiteY4" fmla="*/ 2680304 h 2680304"/>
                        <a:gd name="connsiteX5" fmla="*/ 0 w 8294370"/>
                        <a:gd name="connsiteY5" fmla="*/ 0 h 268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4370" h="2680304" fill="none" extrusionOk="0">
                          <a:moveTo>
                            <a:pt x="0" y="0"/>
                          </a:moveTo>
                          <a:cubicBezTo>
                            <a:pt x="1020409" y="156739"/>
                            <a:pt x="5594349" y="-111097"/>
                            <a:pt x="7990918" y="0"/>
                          </a:cubicBezTo>
                          <a:cubicBezTo>
                            <a:pt x="8156188" y="-73918"/>
                            <a:pt x="8302517" y="224446"/>
                            <a:pt x="8294370" y="446725"/>
                          </a:cubicBezTo>
                          <a:cubicBezTo>
                            <a:pt x="8343998" y="1537545"/>
                            <a:pt x="8334480" y="1887783"/>
                            <a:pt x="8294370" y="2680304"/>
                          </a:cubicBezTo>
                          <a:cubicBezTo>
                            <a:pt x="5510928" y="2499514"/>
                            <a:pt x="1016616" y="2785705"/>
                            <a:pt x="0" y="2680304"/>
                          </a:cubicBezTo>
                          <a:cubicBezTo>
                            <a:pt x="109437" y="1706426"/>
                            <a:pt x="24060" y="1071273"/>
                            <a:pt x="0" y="0"/>
                          </a:cubicBezTo>
                          <a:close/>
                        </a:path>
                        <a:path w="8294370" h="2680304" stroke="0" extrusionOk="0">
                          <a:moveTo>
                            <a:pt x="0" y="0"/>
                          </a:moveTo>
                          <a:cubicBezTo>
                            <a:pt x="601370" y="-151396"/>
                            <a:pt x="4802443" y="-584771"/>
                            <a:pt x="7990918" y="0"/>
                          </a:cubicBezTo>
                          <a:cubicBezTo>
                            <a:pt x="8135898" y="45452"/>
                            <a:pt x="8301633" y="194880"/>
                            <a:pt x="8294370" y="446725"/>
                          </a:cubicBezTo>
                          <a:cubicBezTo>
                            <a:pt x="8150291" y="1327823"/>
                            <a:pt x="8396744" y="2406325"/>
                            <a:pt x="8294370" y="2680304"/>
                          </a:cubicBezTo>
                          <a:cubicBezTo>
                            <a:pt x="4805571" y="2335149"/>
                            <a:pt x="2714113" y="2745537"/>
                            <a:pt x="0" y="2680304"/>
                          </a:cubicBezTo>
                          <a:cubicBezTo>
                            <a:pt x="1513" y="2186213"/>
                            <a:pt x="120717" y="1188410"/>
                            <a:pt x="0" y="0"/>
                          </a:cubicBezTo>
                          <a:close/>
                        </a:path>
                        <a:path w="8294370" h="2680304" fill="none" stroke="0" extrusionOk="0">
                          <a:moveTo>
                            <a:pt x="0" y="0"/>
                          </a:moveTo>
                          <a:cubicBezTo>
                            <a:pt x="1124798" y="-547721"/>
                            <a:pt x="5582035" y="-336118"/>
                            <a:pt x="7990918" y="0"/>
                          </a:cubicBezTo>
                          <a:cubicBezTo>
                            <a:pt x="8167358" y="-23365"/>
                            <a:pt x="8336242" y="233598"/>
                            <a:pt x="8294370" y="446725"/>
                          </a:cubicBezTo>
                          <a:cubicBezTo>
                            <a:pt x="8454390" y="1499820"/>
                            <a:pt x="8341429" y="1828554"/>
                            <a:pt x="8294370" y="2680304"/>
                          </a:cubicBezTo>
                          <a:cubicBezTo>
                            <a:pt x="5429949" y="2699648"/>
                            <a:pt x="1073751" y="2777708"/>
                            <a:pt x="0" y="2680304"/>
                          </a:cubicBezTo>
                          <a:cubicBezTo>
                            <a:pt x="110790" y="1770269"/>
                            <a:pt x="160763" y="992743"/>
                            <a:pt x="0" y="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Regular" panose="020B0500000000000000" pitchFamily="34" charset="-122"/>
                <a:cs typeface="+mn-cs"/>
              </a:endParaRPr>
            </a:p>
          </p:txBody>
        </p:sp>
        <p:sp>
          <p:nvSpPr>
            <p:cNvPr id="25" name="TextBox 24">
              <a:extLst>
                <a:ext uri="{FF2B5EF4-FFF2-40B4-BE49-F238E27FC236}">
                  <a16:creationId xmlns:a16="http://schemas.microsoft.com/office/drawing/2014/main" id="{96261FD9-E133-48A3-BDCA-7F9B2B1F2AF1}"/>
                </a:ext>
              </a:extLst>
            </p:cNvPr>
            <p:cNvSpPr txBox="1"/>
            <p:nvPr/>
          </p:nvSpPr>
          <p:spPr>
            <a:xfrm>
              <a:off x="310158" y="3943370"/>
              <a:ext cx="8077200" cy="224680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w="9525">
                    <a:no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itchFamily="18" charset="0"/>
                </a:rPr>
                <a:t>Các phân số có tử số và mẫu số khác nhau nhưng có giá trị bằng nhau. Ta gọi các phân số đó là các phân số bằng nhau.</a:t>
              </a:r>
              <a:endParaRPr kumimoji="0" lang="en-US" sz="4000" b="1" i="0" u="none" strike="noStrike" kern="1200" cap="none" spc="0" normalizeH="0" baseline="0" noProof="0" dirty="0">
                <a:ln w="9525">
                  <a:no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itchFamily="18" charset="0"/>
              </a:endParaRPr>
            </a:p>
          </p:txBody>
        </p:sp>
      </p:grpSp>
    </p:spTree>
    <p:extLst>
      <p:ext uri="{BB962C8B-B14F-4D97-AF65-F5344CB8AC3E}">
        <p14:creationId xmlns:p14="http://schemas.microsoft.com/office/powerpoint/2010/main" val="15855101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6238" y="3658201"/>
            <a:ext cx="10058400" cy="4772270"/>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68158" y="1563504"/>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888FF0E-8C35-B727-26A4-73F2B397B9B3}"/>
              </a:ext>
            </a:extLst>
          </p:cNvPr>
          <p:cNvPicPr>
            <a:picLocks noChangeAspect="1"/>
          </p:cNvPicPr>
          <p:nvPr/>
        </p:nvPicPr>
        <p:blipFill>
          <a:blip r:embed="rId18"/>
          <a:stretch>
            <a:fillRect/>
          </a:stretch>
        </p:blipFill>
        <p:spPr>
          <a:xfrm>
            <a:off x="5186585" y="2879148"/>
            <a:ext cx="5986791" cy="1780186"/>
          </a:xfrm>
          <a:prstGeom prst="rect">
            <a:avLst/>
          </a:prstGeom>
        </p:spPr>
      </p:pic>
    </p:spTree>
    <p:extLst>
      <p:ext uri="{BB962C8B-B14F-4D97-AF65-F5344CB8AC3E}">
        <p14:creationId xmlns:p14="http://schemas.microsoft.com/office/powerpoint/2010/main" val="1150696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14:presetBounceEnd="49000">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14:bounceEnd="49000">
                                          <p:cBhvr additive="base">
                                            <p:cTn id="15"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ppt_x"/>
                                              </p:val>
                                            </p:tav>
                                            <p:tav tm="100000">
                                              <p:val>
                                                <p:strVal val="#ppt_x"/>
                                              </p:val>
                                            </p:tav>
                                          </p:tavLst>
                                        </p:anim>
                                        <p:anim calcmode="lin" valueType="num">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等线"/>
              <a:ea typeface="+mn-ea"/>
              <a:cs typeface="+mn-cs"/>
            </a:endParaRPr>
          </a:p>
        </p:txBody>
      </p:sp>
      <p:sp>
        <p:nvSpPr>
          <p:cNvPr id="9" name="TextBox 8">
            <a:extLst>
              <a:ext uri="{FF2B5EF4-FFF2-40B4-BE49-F238E27FC236}">
                <a16:creationId xmlns:a16="http://schemas.microsoft.com/office/drawing/2014/main" id="{9DE56AAC-E4C3-9ED4-421E-E0AEF6C890D0}"/>
              </a:ext>
            </a:extLst>
          </p:cNvPr>
          <p:cNvSpPr txBox="1"/>
          <p:nvPr/>
        </p:nvSpPr>
        <p:spPr>
          <a:xfrm>
            <a:off x="616688" y="159272"/>
            <a:ext cx="10855842" cy="1323439"/>
          </a:xfrm>
          <a:prstGeom prst="rect">
            <a:avLst/>
          </a:prstGeom>
          <a:solidFill>
            <a:schemeClr val="bg1"/>
          </a:solidFill>
          <a:ln w="63500" cmpd="thickThin">
            <a:solidFill>
              <a:srgbClr val="002060"/>
            </a:solidFill>
          </a:ln>
        </p:spPr>
        <p:txBody>
          <a:bodyPr wrap="square" rtlCol="0">
            <a:spAutoFit/>
          </a:bodyPr>
          <a:lstStyle/>
          <a:p>
            <a:pPr lvl="0" algn="ct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a) Quan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sát</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hình</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vẽ</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nêu</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các</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cặp</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bằng</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nhau</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7BF1B1C7-D24D-5665-482E-DF2771670FA1}"/>
              </a:ext>
            </a:extLst>
          </p:cNvPr>
          <p:cNvPicPr>
            <a:picLocks noChangeAspect="1"/>
          </p:cNvPicPr>
          <p:nvPr/>
        </p:nvPicPr>
        <p:blipFill>
          <a:blip r:embed="rId2"/>
          <a:stretch>
            <a:fillRect/>
          </a:stretch>
        </p:blipFill>
        <p:spPr>
          <a:xfrm>
            <a:off x="883720" y="2187760"/>
            <a:ext cx="10827808" cy="3192314"/>
          </a:xfrm>
          <a:prstGeom prst="rect">
            <a:avLst/>
          </a:prstGeom>
        </p:spPr>
      </p:pic>
      <p:sp>
        <p:nvSpPr>
          <p:cNvPr id="6" name="Rectangle: Rounded Corners 5">
            <a:extLst>
              <a:ext uri="{FF2B5EF4-FFF2-40B4-BE49-F238E27FC236}">
                <a16:creationId xmlns:a16="http://schemas.microsoft.com/office/drawing/2014/main" id="{8B8ADD4B-2897-7F00-B1A4-F534450C9585}"/>
              </a:ext>
            </a:extLst>
          </p:cNvPr>
          <p:cNvSpPr/>
          <p:nvPr/>
        </p:nvSpPr>
        <p:spPr>
          <a:xfrm>
            <a:off x="1446028" y="4072270"/>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1</a:t>
            </a:r>
          </a:p>
        </p:txBody>
      </p:sp>
      <p:sp>
        <p:nvSpPr>
          <p:cNvPr id="7" name="Rectangle: Rounded Corners 6">
            <a:extLst>
              <a:ext uri="{FF2B5EF4-FFF2-40B4-BE49-F238E27FC236}">
                <a16:creationId xmlns:a16="http://schemas.microsoft.com/office/drawing/2014/main" id="{C65B3A3A-1D13-349E-4862-ACEA551E0B03}"/>
              </a:ext>
            </a:extLst>
          </p:cNvPr>
          <p:cNvSpPr/>
          <p:nvPr/>
        </p:nvSpPr>
        <p:spPr>
          <a:xfrm>
            <a:off x="1446028" y="4688958"/>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2</a:t>
            </a:r>
          </a:p>
        </p:txBody>
      </p:sp>
      <p:sp>
        <p:nvSpPr>
          <p:cNvPr id="8" name="Rectangle: Rounded Corners 7">
            <a:extLst>
              <a:ext uri="{FF2B5EF4-FFF2-40B4-BE49-F238E27FC236}">
                <a16:creationId xmlns:a16="http://schemas.microsoft.com/office/drawing/2014/main" id="{95915883-B36D-B88F-01FD-7A1730DE6F7D}"/>
              </a:ext>
            </a:extLst>
          </p:cNvPr>
          <p:cNvSpPr/>
          <p:nvPr/>
        </p:nvSpPr>
        <p:spPr>
          <a:xfrm>
            <a:off x="3168502" y="4093535"/>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2</a:t>
            </a:r>
          </a:p>
        </p:txBody>
      </p:sp>
      <p:sp>
        <p:nvSpPr>
          <p:cNvPr id="14" name="Rectangle: Rounded Corners 13">
            <a:extLst>
              <a:ext uri="{FF2B5EF4-FFF2-40B4-BE49-F238E27FC236}">
                <a16:creationId xmlns:a16="http://schemas.microsoft.com/office/drawing/2014/main" id="{8023076C-76CD-3181-F85D-FA592B90A916}"/>
              </a:ext>
            </a:extLst>
          </p:cNvPr>
          <p:cNvSpPr/>
          <p:nvPr/>
        </p:nvSpPr>
        <p:spPr>
          <a:xfrm>
            <a:off x="3168502" y="4710223"/>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4</a:t>
            </a:r>
          </a:p>
        </p:txBody>
      </p:sp>
      <p:sp>
        <p:nvSpPr>
          <p:cNvPr id="15" name="Rectangle: Rounded Corners 14">
            <a:extLst>
              <a:ext uri="{FF2B5EF4-FFF2-40B4-BE49-F238E27FC236}">
                <a16:creationId xmlns:a16="http://schemas.microsoft.com/office/drawing/2014/main" id="{FF2C8DC1-06C5-D26F-FA73-2A7954506925}"/>
              </a:ext>
            </a:extLst>
          </p:cNvPr>
          <p:cNvSpPr/>
          <p:nvPr/>
        </p:nvSpPr>
        <p:spPr>
          <a:xfrm>
            <a:off x="5146158" y="4072270"/>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2</a:t>
            </a:r>
          </a:p>
        </p:txBody>
      </p:sp>
      <p:sp>
        <p:nvSpPr>
          <p:cNvPr id="24" name="Rectangle: Rounded Corners 23">
            <a:extLst>
              <a:ext uri="{FF2B5EF4-FFF2-40B4-BE49-F238E27FC236}">
                <a16:creationId xmlns:a16="http://schemas.microsoft.com/office/drawing/2014/main" id="{31C8277B-43E4-BA3C-81F1-4361AE2A35D2}"/>
              </a:ext>
            </a:extLst>
          </p:cNvPr>
          <p:cNvSpPr/>
          <p:nvPr/>
        </p:nvSpPr>
        <p:spPr>
          <a:xfrm>
            <a:off x="5146158" y="4688958"/>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5</a:t>
            </a:r>
          </a:p>
        </p:txBody>
      </p:sp>
      <p:sp>
        <p:nvSpPr>
          <p:cNvPr id="25" name="Rectangle: Rounded Corners 24">
            <a:extLst>
              <a:ext uri="{FF2B5EF4-FFF2-40B4-BE49-F238E27FC236}">
                <a16:creationId xmlns:a16="http://schemas.microsoft.com/office/drawing/2014/main" id="{0F41D699-347F-8A66-DB19-E08EB273C737}"/>
              </a:ext>
            </a:extLst>
          </p:cNvPr>
          <p:cNvSpPr/>
          <p:nvPr/>
        </p:nvSpPr>
        <p:spPr>
          <a:xfrm>
            <a:off x="7240772" y="4082902"/>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4</a:t>
            </a:r>
          </a:p>
        </p:txBody>
      </p:sp>
      <p:sp>
        <p:nvSpPr>
          <p:cNvPr id="26" name="Rectangle: Rounded Corners 25">
            <a:extLst>
              <a:ext uri="{FF2B5EF4-FFF2-40B4-BE49-F238E27FC236}">
                <a16:creationId xmlns:a16="http://schemas.microsoft.com/office/drawing/2014/main" id="{C035FDD1-9E0E-54D8-5F00-09EDA4C1D335}"/>
              </a:ext>
            </a:extLst>
          </p:cNvPr>
          <p:cNvSpPr/>
          <p:nvPr/>
        </p:nvSpPr>
        <p:spPr>
          <a:xfrm>
            <a:off x="7113181" y="4699590"/>
            <a:ext cx="861237"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10</a:t>
            </a:r>
          </a:p>
        </p:txBody>
      </p:sp>
      <p:sp>
        <p:nvSpPr>
          <p:cNvPr id="27" name="Rectangle: Rounded Corners 26">
            <a:extLst>
              <a:ext uri="{FF2B5EF4-FFF2-40B4-BE49-F238E27FC236}">
                <a16:creationId xmlns:a16="http://schemas.microsoft.com/office/drawing/2014/main" id="{BABBCDF0-8520-241B-9285-6496489E04AF}"/>
              </a:ext>
            </a:extLst>
          </p:cNvPr>
          <p:cNvSpPr/>
          <p:nvPr/>
        </p:nvSpPr>
        <p:spPr>
          <a:xfrm>
            <a:off x="9292856" y="4093535"/>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2</a:t>
            </a:r>
          </a:p>
        </p:txBody>
      </p:sp>
      <p:sp>
        <p:nvSpPr>
          <p:cNvPr id="28" name="Rectangle: Rounded Corners 27">
            <a:extLst>
              <a:ext uri="{FF2B5EF4-FFF2-40B4-BE49-F238E27FC236}">
                <a16:creationId xmlns:a16="http://schemas.microsoft.com/office/drawing/2014/main" id="{65EFB633-671C-86B5-9B60-16E2F7D80843}"/>
              </a:ext>
            </a:extLst>
          </p:cNvPr>
          <p:cNvSpPr/>
          <p:nvPr/>
        </p:nvSpPr>
        <p:spPr>
          <a:xfrm>
            <a:off x="9292856" y="4710223"/>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3</a:t>
            </a:r>
          </a:p>
        </p:txBody>
      </p:sp>
      <p:sp>
        <p:nvSpPr>
          <p:cNvPr id="29" name="Rectangle: Rounded Corners 28">
            <a:extLst>
              <a:ext uri="{FF2B5EF4-FFF2-40B4-BE49-F238E27FC236}">
                <a16:creationId xmlns:a16="http://schemas.microsoft.com/office/drawing/2014/main" id="{87F846D9-7DCE-90B7-9F7E-32482BE31CF6}"/>
              </a:ext>
            </a:extLst>
          </p:cNvPr>
          <p:cNvSpPr/>
          <p:nvPr/>
        </p:nvSpPr>
        <p:spPr>
          <a:xfrm>
            <a:off x="10675089" y="4093535"/>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2</a:t>
            </a:r>
          </a:p>
        </p:txBody>
      </p:sp>
      <p:sp>
        <p:nvSpPr>
          <p:cNvPr id="30" name="Rectangle: Rounded Corners 29">
            <a:extLst>
              <a:ext uri="{FF2B5EF4-FFF2-40B4-BE49-F238E27FC236}">
                <a16:creationId xmlns:a16="http://schemas.microsoft.com/office/drawing/2014/main" id="{73AAFF55-4F88-36F8-A72D-5EE2C523280F}"/>
              </a:ext>
            </a:extLst>
          </p:cNvPr>
          <p:cNvSpPr/>
          <p:nvPr/>
        </p:nvSpPr>
        <p:spPr>
          <a:xfrm>
            <a:off x="10675089" y="4710223"/>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6</a:t>
            </a:r>
          </a:p>
        </p:txBody>
      </p:sp>
    </p:spTree>
    <p:extLst>
      <p:ext uri="{BB962C8B-B14F-4D97-AF65-F5344CB8AC3E}">
        <p14:creationId xmlns:p14="http://schemas.microsoft.com/office/powerpoint/2010/main" val="860962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down)">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down)">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down)">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down)">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wipe(down)">
                                      <p:cBhvr>
                                        <p:cTn id="60" dur="5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wipe(down)">
                                      <p:cBhvr>
                                        <p:cTn id="65" dur="500"/>
                                        <p:tgtEl>
                                          <p:spTgt spid="29"/>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wipe(down)">
                                      <p:cBhvr>
                                        <p:cTn id="7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animBg="1"/>
      <p:bldP spid="8" grpId="0" animBg="1"/>
      <p:bldP spid="14" grpId="0" animBg="1"/>
      <p:bldP spid="15" grpId="0" animBg="1"/>
      <p:bldP spid="24" grpId="0" animBg="1"/>
      <p:bldP spid="25" grpId="0" animBg="1"/>
      <p:bldP spid="26" grpId="0" animBg="1"/>
      <p:bldP spid="27" grpId="0" animBg="1"/>
      <p:bldP spid="28" grpId="0" animBg="1"/>
      <p:bldP spid="29" grpId="0" animBg="1"/>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sp>
        <p:nvSpPr>
          <p:cNvPr id="9" name="TextBox 8">
            <a:extLst>
              <a:ext uri="{FF2B5EF4-FFF2-40B4-BE49-F238E27FC236}">
                <a16:creationId xmlns:a16="http://schemas.microsoft.com/office/drawing/2014/main" id="{9DE56AAC-E4C3-9ED4-421E-E0AEF6C890D0}"/>
              </a:ext>
            </a:extLst>
          </p:cNvPr>
          <p:cNvSpPr txBox="1"/>
          <p:nvPr/>
        </p:nvSpPr>
        <p:spPr>
          <a:xfrm>
            <a:off x="616688" y="159272"/>
            <a:ext cx="10855842" cy="1323439"/>
          </a:xfrm>
          <a:prstGeom prst="rect">
            <a:avLst/>
          </a:prstGeom>
          <a:solidFill>
            <a:schemeClr val="bg1"/>
          </a:solidFill>
          <a:ln w="63500" cmpd="thickThin">
            <a:solidFill>
              <a:srgbClr val="002060"/>
            </a:solidFill>
          </a:ln>
        </p:spPr>
        <p:txBody>
          <a:bodyPr wrap="square" rtlCol="0">
            <a:spAutoFit/>
          </a:bodyPr>
          <a:lstStyle/>
          <a:p>
            <a:pPr lvl="0" algn="ct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Chỉ</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phần</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cần</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tô</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màu</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để</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có</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cặp</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bằng</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nhau</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01BC786C-974C-B83D-DFA5-6C8E53E22C5E}"/>
              </a:ext>
            </a:extLst>
          </p:cNvPr>
          <p:cNvPicPr>
            <a:picLocks noChangeAspect="1"/>
          </p:cNvPicPr>
          <p:nvPr/>
        </p:nvPicPr>
        <p:blipFill>
          <a:blip r:embed="rId2"/>
          <a:stretch>
            <a:fillRect/>
          </a:stretch>
        </p:blipFill>
        <p:spPr>
          <a:xfrm>
            <a:off x="463956" y="1871108"/>
            <a:ext cx="11033406" cy="3647190"/>
          </a:xfrm>
          <a:prstGeom prst="rect">
            <a:avLst/>
          </a:prstGeom>
        </p:spPr>
      </p:pic>
      <p:sp>
        <p:nvSpPr>
          <p:cNvPr id="10" name="Rectangle: Rounded Corners 9">
            <a:extLst>
              <a:ext uri="{FF2B5EF4-FFF2-40B4-BE49-F238E27FC236}">
                <a16:creationId xmlns:a16="http://schemas.microsoft.com/office/drawing/2014/main" id="{DC357B1A-2C9D-693E-FF2C-60528FFA08EF}"/>
              </a:ext>
            </a:extLst>
          </p:cNvPr>
          <p:cNvSpPr/>
          <p:nvPr/>
        </p:nvSpPr>
        <p:spPr>
          <a:xfrm>
            <a:off x="2743200" y="4253023"/>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4</a:t>
            </a:r>
          </a:p>
        </p:txBody>
      </p:sp>
      <p:sp>
        <p:nvSpPr>
          <p:cNvPr id="11" name="Rectangle: Rounded Corners 10">
            <a:extLst>
              <a:ext uri="{FF2B5EF4-FFF2-40B4-BE49-F238E27FC236}">
                <a16:creationId xmlns:a16="http://schemas.microsoft.com/office/drawing/2014/main" id="{A1A91494-CF27-7D91-8D7A-AEE25C77567C}"/>
              </a:ext>
            </a:extLst>
          </p:cNvPr>
          <p:cNvSpPr/>
          <p:nvPr/>
        </p:nvSpPr>
        <p:spPr>
          <a:xfrm>
            <a:off x="2743200" y="4869711"/>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8</a:t>
            </a:r>
          </a:p>
        </p:txBody>
      </p:sp>
      <p:sp>
        <p:nvSpPr>
          <p:cNvPr id="12" name="Rectangle 11">
            <a:extLst>
              <a:ext uri="{FF2B5EF4-FFF2-40B4-BE49-F238E27FC236}">
                <a16:creationId xmlns:a16="http://schemas.microsoft.com/office/drawing/2014/main" id="{2464CC69-D04C-67B5-EEC9-A716C7E807BA}"/>
              </a:ext>
            </a:extLst>
          </p:cNvPr>
          <p:cNvSpPr/>
          <p:nvPr/>
        </p:nvSpPr>
        <p:spPr>
          <a:xfrm>
            <a:off x="2371060" y="2541181"/>
            <a:ext cx="329610" cy="637954"/>
          </a:xfrm>
          <a:prstGeom prst="rect">
            <a:avLst/>
          </a:prstGeom>
          <a:solidFill>
            <a:srgbClr val="C8225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89CF266-CD68-03F0-3531-9E5765D1CA54}"/>
              </a:ext>
            </a:extLst>
          </p:cNvPr>
          <p:cNvSpPr/>
          <p:nvPr/>
        </p:nvSpPr>
        <p:spPr>
          <a:xfrm>
            <a:off x="2690037" y="2541181"/>
            <a:ext cx="340242" cy="637954"/>
          </a:xfrm>
          <a:prstGeom prst="rect">
            <a:avLst/>
          </a:prstGeom>
          <a:solidFill>
            <a:srgbClr val="C8225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E2AB274-FC06-F709-D813-932D2D035972}"/>
              </a:ext>
            </a:extLst>
          </p:cNvPr>
          <p:cNvSpPr/>
          <p:nvPr/>
        </p:nvSpPr>
        <p:spPr>
          <a:xfrm>
            <a:off x="3040911" y="2551814"/>
            <a:ext cx="308345" cy="637954"/>
          </a:xfrm>
          <a:prstGeom prst="rect">
            <a:avLst/>
          </a:prstGeom>
          <a:solidFill>
            <a:srgbClr val="C8225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434396D-34CF-30E7-EC5B-98B323A56C3D}"/>
              </a:ext>
            </a:extLst>
          </p:cNvPr>
          <p:cNvSpPr/>
          <p:nvPr/>
        </p:nvSpPr>
        <p:spPr>
          <a:xfrm>
            <a:off x="3370520" y="2551814"/>
            <a:ext cx="329610" cy="637954"/>
          </a:xfrm>
          <a:prstGeom prst="rect">
            <a:avLst/>
          </a:prstGeom>
          <a:solidFill>
            <a:srgbClr val="C8225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285DC55-F635-443A-E7A8-F679C0FD37C8}"/>
              </a:ext>
            </a:extLst>
          </p:cNvPr>
          <p:cNvSpPr/>
          <p:nvPr/>
        </p:nvSpPr>
        <p:spPr>
          <a:xfrm>
            <a:off x="5986130" y="2541181"/>
            <a:ext cx="616689" cy="935666"/>
          </a:xfrm>
          <a:custGeom>
            <a:avLst/>
            <a:gdLst>
              <a:gd name="connsiteX0" fmla="*/ 74428 w 616689"/>
              <a:gd name="connsiteY0" fmla="*/ 935666 h 935666"/>
              <a:gd name="connsiteX1" fmla="*/ 616689 w 616689"/>
              <a:gd name="connsiteY1" fmla="*/ 616689 h 935666"/>
              <a:gd name="connsiteX2" fmla="*/ 595423 w 616689"/>
              <a:gd name="connsiteY2" fmla="*/ 0 h 935666"/>
              <a:gd name="connsiteX3" fmla="*/ 308344 w 616689"/>
              <a:gd name="connsiteY3" fmla="*/ 63796 h 935666"/>
              <a:gd name="connsiteX4" fmla="*/ 116958 w 616689"/>
              <a:gd name="connsiteY4" fmla="*/ 223284 h 935666"/>
              <a:gd name="connsiteX5" fmla="*/ 0 w 616689"/>
              <a:gd name="connsiteY5" fmla="*/ 499731 h 935666"/>
              <a:gd name="connsiteX6" fmla="*/ 0 w 616689"/>
              <a:gd name="connsiteY6" fmla="*/ 808075 h 935666"/>
              <a:gd name="connsiteX7" fmla="*/ 74428 w 616689"/>
              <a:gd name="connsiteY7" fmla="*/ 935666 h 93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6689" h="935666">
                <a:moveTo>
                  <a:pt x="74428" y="935666"/>
                </a:moveTo>
                <a:lnTo>
                  <a:pt x="616689" y="616689"/>
                </a:lnTo>
                <a:lnTo>
                  <a:pt x="595423" y="0"/>
                </a:lnTo>
                <a:lnTo>
                  <a:pt x="308344" y="63796"/>
                </a:lnTo>
                <a:lnTo>
                  <a:pt x="116958" y="223284"/>
                </a:lnTo>
                <a:lnTo>
                  <a:pt x="0" y="499731"/>
                </a:lnTo>
                <a:lnTo>
                  <a:pt x="0" y="808075"/>
                </a:lnTo>
                <a:lnTo>
                  <a:pt x="74428" y="935666"/>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7B7E754-F996-F2E7-5269-9389528388E6}"/>
              </a:ext>
            </a:extLst>
          </p:cNvPr>
          <p:cNvSpPr/>
          <p:nvPr/>
        </p:nvSpPr>
        <p:spPr>
          <a:xfrm>
            <a:off x="6592186" y="2519916"/>
            <a:ext cx="606056" cy="956931"/>
          </a:xfrm>
          <a:custGeom>
            <a:avLst/>
            <a:gdLst>
              <a:gd name="connsiteX0" fmla="*/ 0 w 606056"/>
              <a:gd name="connsiteY0" fmla="*/ 0 h 956931"/>
              <a:gd name="connsiteX1" fmla="*/ 10633 w 606056"/>
              <a:gd name="connsiteY1" fmla="*/ 648586 h 956931"/>
              <a:gd name="connsiteX2" fmla="*/ 510363 w 606056"/>
              <a:gd name="connsiteY2" fmla="*/ 956931 h 956931"/>
              <a:gd name="connsiteX3" fmla="*/ 606056 w 606056"/>
              <a:gd name="connsiteY3" fmla="*/ 712382 h 956931"/>
              <a:gd name="connsiteX4" fmla="*/ 595423 w 606056"/>
              <a:gd name="connsiteY4" fmla="*/ 489098 h 956931"/>
              <a:gd name="connsiteX5" fmla="*/ 467833 w 606056"/>
              <a:gd name="connsiteY5" fmla="*/ 212651 h 956931"/>
              <a:gd name="connsiteX6" fmla="*/ 255181 w 606056"/>
              <a:gd name="connsiteY6" fmla="*/ 74428 h 956931"/>
              <a:gd name="connsiteX7" fmla="*/ 0 w 606056"/>
              <a:gd name="connsiteY7" fmla="*/ 0 h 956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56" h="956931">
                <a:moveTo>
                  <a:pt x="0" y="0"/>
                </a:moveTo>
                <a:lnTo>
                  <a:pt x="10633" y="648586"/>
                </a:lnTo>
                <a:lnTo>
                  <a:pt x="510363" y="956931"/>
                </a:lnTo>
                <a:lnTo>
                  <a:pt x="606056" y="712382"/>
                </a:lnTo>
                <a:lnTo>
                  <a:pt x="595423" y="489098"/>
                </a:lnTo>
                <a:lnTo>
                  <a:pt x="467833" y="212651"/>
                </a:lnTo>
                <a:lnTo>
                  <a:pt x="255181" y="74428"/>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F21FB3E1-6A65-0CF1-6ED7-EA5D0C82AEE7}"/>
              </a:ext>
            </a:extLst>
          </p:cNvPr>
          <p:cNvSpPr/>
          <p:nvPr/>
        </p:nvSpPr>
        <p:spPr>
          <a:xfrm>
            <a:off x="6326373" y="4284921"/>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2</a:t>
            </a:r>
          </a:p>
        </p:txBody>
      </p:sp>
      <p:sp>
        <p:nvSpPr>
          <p:cNvPr id="23" name="Rectangle: Rounded Corners 22">
            <a:extLst>
              <a:ext uri="{FF2B5EF4-FFF2-40B4-BE49-F238E27FC236}">
                <a16:creationId xmlns:a16="http://schemas.microsoft.com/office/drawing/2014/main" id="{A651CD40-0252-4848-E390-111CD6F52545}"/>
              </a:ext>
            </a:extLst>
          </p:cNvPr>
          <p:cNvSpPr/>
          <p:nvPr/>
        </p:nvSpPr>
        <p:spPr>
          <a:xfrm>
            <a:off x="6326373" y="4901609"/>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3</a:t>
            </a:r>
          </a:p>
        </p:txBody>
      </p:sp>
      <p:sp>
        <p:nvSpPr>
          <p:cNvPr id="31" name="Rectangle 30">
            <a:extLst>
              <a:ext uri="{FF2B5EF4-FFF2-40B4-BE49-F238E27FC236}">
                <a16:creationId xmlns:a16="http://schemas.microsoft.com/office/drawing/2014/main" id="{CDD4DC96-94AF-B382-66BE-39E44A84AA12}"/>
              </a:ext>
            </a:extLst>
          </p:cNvPr>
          <p:cNvSpPr/>
          <p:nvPr/>
        </p:nvSpPr>
        <p:spPr>
          <a:xfrm>
            <a:off x="9835116" y="2073350"/>
            <a:ext cx="1509824" cy="499730"/>
          </a:xfrm>
          <a:prstGeom prst="rect">
            <a:avLst/>
          </a:prstGeom>
          <a:solidFill>
            <a:schemeClr val="accent5">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CB95C12E-2F7B-43E4-A427-E6F008F44F54}"/>
              </a:ext>
            </a:extLst>
          </p:cNvPr>
          <p:cNvSpPr/>
          <p:nvPr/>
        </p:nvSpPr>
        <p:spPr>
          <a:xfrm>
            <a:off x="10324214" y="4253024"/>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1</a:t>
            </a:r>
          </a:p>
        </p:txBody>
      </p:sp>
      <p:sp>
        <p:nvSpPr>
          <p:cNvPr id="33" name="Rectangle: Rounded Corners 32">
            <a:extLst>
              <a:ext uri="{FF2B5EF4-FFF2-40B4-BE49-F238E27FC236}">
                <a16:creationId xmlns:a16="http://schemas.microsoft.com/office/drawing/2014/main" id="{EC3094A9-A239-2F0C-F7E7-18B3DBE44861}"/>
              </a:ext>
            </a:extLst>
          </p:cNvPr>
          <p:cNvSpPr/>
          <p:nvPr/>
        </p:nvSpPr>
        <p:spPr>
          <a:xfrm>
            <a:off x="10324214" y="4880344"/>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4</a:t>
            </a:r>
          </a:p>
        </p:txBody>
      </p:sp>
    </p:spTree>
    <p:extLst>
      <p:ext uri="{BB962C8B-B14F-4D97-AF65-F5344CB8AC3E}">
        <p14:creationId xmlns:p14="http://schemas.microsoft.com/office/powerpoint/2010/main" val="3450780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down)">
                                      <p:cBhvr>
                                        <p:cTn id="45" dur="500"/>
                                        <p:tgtEl>
                                          <p:spTgt spid="22"/>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down)">
                                      <p:cBhvr>
                                        <p:cTn id="48" dur="500"/>
                                        <p:tgtEl>
                                          <p:spTgt spid="23"/>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down)">
                                      <p:cBhvr>
                                        <p:cTn id="51" dur="50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wipe(down)">
                                      <p:cBhvr>
                                        <p:cTn id="56" dur="500"/>
                                        <p:tgtEl>
                                          <p:spTgt spid="32"/>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down)">
                                      <p:cBhvr>
                                        <p:cTn id="5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6" grpId="0" animBg="1"/>
      <p:bldP spid="17" grpId="0" animBg="1"/>
      <p:bldP spid="18" grpId="0" animBg="1"/>
      <p:bldP spid="19" grpId="0" animBg="1"/>
      <p:bldP spid="21" grpId="0" animBg="1"/>
      <p:bldP spid="22" grpId="0" animBg="1"/>
      <p:bldP spid="23" grpId="0" animBg="1"/>
      <p:bldP spid="31" grpId="0" animBg="1"/>
      <p:bldP spid="32" grpId="0" animBg="1"/>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9108251-6228-2F78-E589-2B8D3EB03F80}"/>
              </a:ext>
            </a:extLst>
          </p:cNvPr>
          <p:cNvPicPr>
            <a:picLocks noChangeAspect="1"/>
          </p:cNvPicPr>
          <p:nvPr/>
        </p:nvPicPr>
        <p:blipFill>
          <a:blip r:embed="rId17"/>
          <a:stretch>
            <a:fillRect/>
          </a:stretch>
        </p:blipFill>
        <p:spPr>
          <a:xfrm>
            <a:off x="5111247" y="2703489"/>
            <a:ext cx="5749026" cy="1999661"/>
          </a:xfrm>
          <a:prstGeom prst="rect">
            <a:avLst/>
          </a:prstGeom>
        </p:spPr>
      </p:pic>
    </p:spTree>
    <p:extLst>
      <p:ext uri="{BB962C8B-B14F-4D97-AF65-F5344CB8AC3E}">
        <p14:creationId xmlns:p14="http://schemas.microsoft.com/office/powerpoint/2010/main" val="2909362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14:presetBounceEnd="49000">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14:bounceEnd="49000">
                                          <p:cBhvr additive="base">
                                            <p:cTn id="20"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1000" fill="hold"/>
                                            <p:tgtEl>
                                              <p:spTgt spid="37"/>
                                            </p:tgtEl>
                                            <p:attrNameLst>
                                              <p:attrName>ppt_x</p:attrName>
                                            </p:attrNameLst>
                                          </p:cBhvr>
                                          <p:tavLst>
                                            <p:tav tm="0">
                                              <p:val>
                                                <p:strVal val="#ppt_x"/>
                                              </p:val>
                                            </p:tav>
                                            <p:tav tm="100000">
                                              <p:val>
                                                <p:strVal val="#ppt_x"/>
                                              </p:val>
                                            </p:tav>
                                          </p:tavLst>
                                        </p:anim>
                                        <p:anim calcmode="lin" valueType="num">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4" y="558800"/>
            <a:ext cx="9268295" cy="6239361"/>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200962" y="3003572"/>
            <a:ext cx="3736038" cy="3888664"/>
          </a:xfrm>
          <a:prstGeom prst="rect">
            <a:avLst/>
          </a:prstGeom>
        </p:spPr>
      </p:pic>
      <mc:AlternateContent xmlns:mc="http://schemas.openxmlformats.org/markup-compatibility/2006" xmlns:a14="http://schemas.microsoft.com/office/drawing/2010/main">
        <mc:Choice Requires="a14">
          <p:sp>
            <p:nvSpPr>
              <p:cNvPr id="24" name="TextBox 23"/>
              <p:cNvSpPr txBox="1"/>
              <p:nvPr/>
            </p:nvSpPr>
            <p:spPr>
              <a:xfrm>
                <a:off x="3715015" y="1560135"/>
                <a:ext cx="7534232" cy="2833020"/>
              </a:xfrm>
              <a:prstGeom prst="rect">
                <a:avLst/>
              </a:prstGeom>
              <a:noFill/>
            </p:spPr>
            <p:txBody>
              <a:bodyPr wrap="square" rtlCol="0">
                <a:spAutoFit/>
              </a:bodyPr>
              <a:lstStyle/>
              <a:p>
                <a:pPr algn="just"/>
                <a:r>
                  <a:rPr lang="nl-NL" sz="3600" b="1" dirty="0">
                    <a:solidFill>
                      <a:schemeClr val="bg1"/>
                    </a:solidFill>
                    <a:latin typeface="Cambria" panose="02040503050406030204" pitchFamily="18" charset="0"/>
                    <a:ea typeface="Cambria" panose="02040503050406030204" pitchFamily="18" charset="0"/>
                  </a:rPr>
                  <a:t>Hai bạn thi bơi với nhau, bạn Đức bơi được </a:t>
                </a:r>
                <a14:m>
                  <m:oMath xmlns:m="http://schemas.openxmlformats.org/officeDocument/2006/math">
                    <m:f>
                      <m:fPr>
                        <m:ctrlPr>
                          <a:rPr lang="en-US" sz="3600" b="1" i="1" smtClean="0">
                            <a:solidFill>
                              <a:schemeClr val="bg1"/>
                            </a:solidFill>
                            <a:effectLst/>
                            <a:latin typeface="Cambria Math" panose="02040503050406030204" pitchFamily="18" charset="0"/>
                          </a:rPr>
                        </m:ctrlPr>
                      </m:fPr>
                      <m:num>
                        <m:r>
                          <a:rPr lang="en-US" sz="3600" b="1" i="1" smtClean="0">
                            <a:solidFill>
                              <a:schemeClr val="bg1"/>
                            </a:solidFill>
                            <a:effectLst/>
                            <a:latin typeface="Cambria Math" panose="02040503050406030204" pitchFamily="18" charset="0"/>
                          </a:rPr>
                          <m:t>𝟏</m:t>
                        </m:r>
                      </m:num>
                      <m:den>
                        <m:r>
                          <a:rPr lang="en-US" sz="3600" b="1" i="1" smtClean="0">
                            <a:solidFill>
                              <a:schemeClr val="bg1"/>
                            </a:solidFill>
                            <a:effectLst/>
                            <a:latin typeface="Cambria Math" panose="02040503050406030204" pitchFamily="18" charset="0"/>
                          </a:rPr>
                          <m:t>𝟐</m:t>
                        </m:r>
                      </m:den>
                    </m:f>
                  </m:oMath>
                </a14:m>
                <a:r>
                  <a:rPr lang="nl-NL" sz="3600" b="1" dirty="0">
                    <a:solidFill>
                      <a:schemeClr val="bg1"/>
                    </a:solidFill>
                    <a:latin typeface="Cambria" panose="02040503050406030204" pitchFamily="18" charset="0"/>
                    <a:ea typeface="Cambria" panose="02040503050406030204" pitchFamily="18" charset="0"/>
                  </a:rPr>
                  <a:t> quãng đường, bạn Bình bơi được </a:t>
                </a:r>
                <a14:m>
                  <m:oMath xmlns:m="http://schemas.openxmlformats.org/officeDocument/2006/math">
                    <m:f>
                      <m:fPr>
                        <m:ctrlPr>
                          <a:rPr lang="en-US" sz="3600" b="1" i="1" smtClean="0">
                            <a:solidFill>
                              <a:schemeClr val="bg1"/>
                            </a:solidFill>
                            <a:effectLst/>
                            <a:latin typeface="Cambria Math" panose="02040503050406030204" pitchFamily="18" charset="0"/>
                          </a:rPr>
                        </m:ctrlPr>
                      </m:fPr>
                      <m:num>
                        <m:r>
                          <a:rPr lang="en-US" sz="3600" b="1" i="1" smtClean="0">
                            <a:solidFill>
                              <a:schemeClr val="bg1"/>
                            </a:solidFill>
                            <a:effectLst/>
                            <a:latin typeface="Cambria Math" panose="02040503050406030204" pitchFamily="18" charset="0"/>
                          </a:rPr>
                          <m:t>𝟑</m:t>
                        </m:r>
                      </m:num>
                      <m:den>
                        <m:r>
                          <a:rPr lang="en-US" sz="3600" b="1" i="1" smtClean="0">
                            <a:solidFill>
                              <a:schemeClr val="bg1"/>
                            </a:solidFill>
                            <a:effectLst/>
                            <a:latin typeface="Cambria Math" panose="02040503050406030204" pitchFamily="18" charset="0"/>
                          </a:rPr>
                          <m:t>𝟔</m:t>
                        </m:r>
                      </m:den>
                    </m:f>
                    <m:r>
                      <a:rPr lang="en-US" sz="3600" b="1" i="1" smtClean="0">
                        <a:solidFill>
                          <a:schemeClr val="bg1"/>
                        </a:solidFill>
                        <a:effectLst/>
                        <a:latin typeface="Cambria Math" panose="02040503050406030204" pitchFamily="18" charset="0"/>
                      </a:rPr>
                      <m:t> </m:t>
                    </m:r>
                  </m:oMath>
                </a14:m>
                <a:r>
                  <a:rPr lang="nl-NL" sz="3600" b="1" dirty="0">
                    <a:solidFill>
                      <a:schemeClr val="bg1"/>
                    </a:solidFill>
                    <a:latin typeface="Cambria" panose="02040503050406030204" pitchFamily="18" charset="0"/>
                    <a:ea typeface="Cambria" panose="02040503050406030204" pitchFamily="18" charset="0"/>
                  </a:rPr>
                  <a:t>quãng đường. Hỏi ai bơi được qãng đường nhiều hơn?</a:t>
                </a:r>
                <a:endParaRPr lang="en-US" sz="3600" b="1" dirty="0">
                  <a:solidFill>
                    <a:schemeClr val="bg1"/>
                  </a:solidFill>
                  <a:latin typeface="Cambria" panose="02040503050406030204" pitchFamily="18" charset="0"/>
                  <a:ea typeface="Cambria" panose="02040503050406030204" pitchFamily="18"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3715015" y="1560135"/>
                <a:ext cx="7534232" cy="2833020"/>
              </a:xfrm>
              <a:prstGeom prst="rect">
                <a:avLst/>
              </a:prstGeom>
              <a:blipFill>
                <a:blip r:embed="rId22"/>
                <a:stretch>
                  <a:fillRect l="-2427" t="-3441" r="-2508" b="-6022"/>
                </a:stretch>
              </a:blipFill>
            </p:spPr>
            <p:txBody>
              <a:bodyPr/>
              <a:lstStyle/>
              <a:p>
                <a:r>
                  <a:rPr lang="en-US">
                    <a:noFill/>
                  </a:rPr>
                  <a:t> </a:t>
                </a:r>
              </a:p>
            </p:txBody>
          </p:sp>
        </mc:Fallback>
      </mc:AlternateContent>
    </p:spTree>
    <p:extLst>
      <p:ext uri="{BB962C8B-B14F-4D97-AF65-F5344CB8AC3E}">
        <p14:creationId xmlns:p14="http://schemas.microsoft.com/office/powerpoint/2010/main" val="1841524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barn(inVertical)">
                                      <p:cBhvr>
                                        <p:cTn id="5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4"/>
          <a:srcRect r="28894"/>
          <a:stretch>
            <a:fillRect/>
          </a:stretch>
        </p:blipFill>
        <p:spPr>
          <a:xfrm>
            <a:off x="0" y="-5509"/>
            <a:ext cx="12194267" cy="6858001"/>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5" name="图片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5400000">
            <a:off x="10914896" y="5650197"/>
            <a:ext cx="1938346" cy="1710881"/>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56955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71BAA6A-7C8F-C36F-8AA5-52477F075F66}"/>
              </a:ext>
            </a:extLst>
          </p:cNvPr>
          <p:cNvPicPr>
            <a:picLocks noChangeAspect="1"/>
          </p:cNvPicPr>
          <p:nvPr/>
        </p:nvPicPr>
        <p:blipFill>
          <a:blip r:embed="rId18"/>
          <a:stretch>
            <a:fillRect/>
          </a:stretch>
        </p:blipFill>
        <p:spPr>
          <a:xfrm>
            <a:off x="5239626" y="2724444"/>
            <a:ext cx="6151397" cy="199966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4" y="558800"/>
            <a:ext cx="9268295" cy="6239361"/>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200962" y="3003572"/>
            <a:ext cx="3736038" cy="3888664"/>
          </a:xfrm>
          <a:prstGeom prst="rect">
            <a:avLst/>
          </a:prstGeom>
        </p:spPr>
      </p:pic>
      <mc:AlternateContent xmlns:mc="http://schemas.openxmlformats.org/markup-compatibility/2006" xmlns:a14="http://schemas.microsoft.com/office/drawing/2010/main">
        <mc:Choice Requires="a14">
          <p:sp>
            <p:nvSpPr>
              <p:cNvPr id="24" name="TextBox 23"/>
              <p:cNvSpPr txBox="1"/>
              <p:nvPr/>
            </p:nvSpPr>
            <p:spPr>
              <a:xfrm>
                <a:off x="3905929" y="1717969"/>
                <a:ext cx="7650480" cy="3076611"/>
              </a:xfrm>
              <a:prstGeom prst="rect">
                <a:avLst/>
              </a:prstGeom>
              <a:noFill/>
            </p:spPr>
            <p:txBody>
              <a:bodyPr wrap="square" rtlCol="0">
                <a:spAutoFit/>
              </a:bodyPr>
              <a:lstStyle/>
              <a:p>
                <a:pPr marL="571500" indent="-571500" algn="just">
                  <a:buFont typeface="Arial" panose="020B0604020202020204" pitchFamily="34" charset="0"/>
                  <a:buChar char="•"/>
                </a:pPr>
                <a:r>
                  <a:rPr lang="nl-NL" sz="3600" dirty="0">
                    <a:solidFill>
                      <a:srgbClr val="FFFF00"/>
                    </a:solidFill>
                    <a:latin typeface="Cambria" panose="02040503050406030204" pitchFamily="18" charset="0"/>
                    <a:ea typeface="Cambria" panose="02040503050406030204" pitchFamily="18" charset="0"/>
                  </a:rPr>
                  <a:t>Đức bơi được </a:t>
                </a:r>
                <a14:m>
                  <m:oMath xmlns:m="http://schemas.openxmlformats.org/officeDocument/2006/math">
                    <m:f>
                      <m:fPr>
                        <m:ctrlPr>
                          <a:rPr lang="en-US" sz="3600" b="1" i="1" smtClean="0">
                            <a:solidFill>
                              <a:srgbClr val="FFFF00"/>
                            </a:solidFill>
                            <a:effectLst/>
                            <a:latin typeface="Cambria Math" panose="02040503050406030204" pitchFamily="18" charset="0"/>
                          </a:rPr>
                        </m:ctrlPr>
                      </m:fPr>
                      <m:num>
                        <m:r>
                          <a:rPr lang="en-US" sz="3600" b="1" i="1" smtClean="0">
                            <a:solidFill>
                              <a:srgbClr val="FFFF00"/>
                            </a:solidFill>
                            <a:effectLst/>
                            <a:latin typeface="Cambria Math" panose="02040503050406030204" pitchFamily="18" charset="0"/>
                          </a:rPr>
                          <m:t>𝟏</m:t>
                        </m:r>
                      </m:num>
                      <m:den>
                        <m:r>
                          <a:rPr lang="en-US" sz="3600" b="1" i="1" smtClean="0">
                            <a:solidFill>
                              <a:srgbClr val="FFFF00"/>
                            </a:solidFill>
                            <a:effectLst/>
                            <a:latin typeface="Cambria Math" panose="02040503050406030204" pitchFamily="18" charset="0"/>
                          </a:rPr>
                          <m:t>𝟐</m:t>
                        </m:r>
                      </m:den>
                    </m:f>
                  </m:oMath>
                </a14:m>
                <a:r>
                  <a:rPr lang="nl-NL" sz="3600" dirty="0">
                    <a:solidFill>
                      <a:srgbClr val="FFFF00"/>
                    </a:solidFill>
                    <a:latin typeface="Cambria" panose="02040503050406030204" pitchFamily="18" charset="0"/>
                    <a:ea typeface="Cambria" panose="02040503050406030204" pitchFamily="18" charset="0"/>
                  </a:rPr>
                  <a:t> quãng đường.</a:t>
                </a:r>
                <a:endParaRPr lang="en-US" sz="3600" dirty="0">
                  <a:solidFill>
                    <a:srgbClr val="FFFF00"/>
                  </a:solidFill>
                  <a:latin typeface="Cambria" panose="02040503050406030204" pitchFamily="18" charset="0"/>
                  <a:ea typeface="Cambria" panose="02040503050406030204" pitchFamily="18" charset="0"/>
                </a:endParaRPr>
              </a:p>
              <a:p>
                <a:pPr marL="571500" indent="-571500" algn="just">
                  <a:buFont typeface="Arial" panose="020B0604020202020204" pitchFamily="34" charset="0"/>
                  <a:buChar char="•"/>
                </a:pPr>
                <a:r>
                  <a:rPr lang="nl-NL" sz="3600" dirty="0">
                    <a:solidFill>
                      <a:srgbClr val="FFFF00"/>
                    </a:solidFill>
                    <a:latin typeface="Cambria" panose="02040503050406030204" pitchFamily="18" charset="0"/>
                    <a:ea typeface="Cambria" panose="02040503050406030204" pitchFamily="18" charset="0"/>
                  </a:rPr>
                  <a:t>Bình bơi được </a:t>
                </a:r>
                <a14:m>
                  <m:oMath xmlns:m="http://schemas.openxmlformats.org/officeDocument/2006/math">
                    <m:f>
                      <m:fPr>
                        <m:ctrlPr>
                          <a:rPr lang="en-US" sz="3600" b="1" i="1" smtClean="0">
                            <a:solidFill>
                              <a:srgbClr val="FFFF00"/>
                            </a:solidFill>
                            <a:effectLst/>
                            <a:latin typeface="Cambria Math" panose="02040503050406030204" pitchFamily="18" charset="0"/>
                          </a:rPr>
                        </m:ctrlPr>
                      </m:fPr>
                      <m:num>
                        <m:r>
                          <a:rPr lang="en-US" sz="3600" b="1" i="1" smtClean="0">
                            <a:solidFill>
                              <a:srgbClr val="FFFF00"/>
                            </a:solidFill>
                            <a:effectLst/>
                            <a:latin typeface="Cambria Math" panose="02040503050406030204" pitchFamily="18" charset="0"/>
                          </a:rPr>
                          <m:t>𝟑</m:t>
                        </m:r>
                      </m:num>
                      <m:den>
                        <m:r>
                          <a:rPr lang="en-US" sz="3600" b="1" i="1" smtClean="0">
                            <a:solidFill>
                              <a:srgbClr val="FFFF00"/>
                            </a:solidFill>
                            <a:effectLst/>
                            <a:latin typeface="Cambria Math" panose="02040503050406030204" pitchFamily="18" charset="0"/>
                          </a:rPr>
                          <m:t>𝟔</m:t>
                        </m:r>
                      </m:den>
                    </m:f>
                    <m:r>
                      <a:rPr lang="en-US" sz="3600" b="1" i="1" smtClean="0">
                        <a:solidFill>
                          <a:srgbClr val="FFFF00"/>
                        </a:solidFill>
                        <a:effectLst/>
                        <a:latin typeface="Cambria Math" panose="02040503050406030204" pitchFamily="18" charset="0"/>
                      </a:rPr>
                      <m:t> </m:t>
                    </m:r>
                  </m:oMath>
                </a14:m>
                <a:r>
                  <a:rPr lang="nl-NL" sz="3600" dirty="0">
                    <a:solidFill>
                      <a:srgbClr val="FFFF00"/>
                    </a:solidFill>
                    <a:latin typeface="Cambria" panose="02040503050406030204" pitchFamily="18" charset="0"/>
                    <a:ea typeface="Cambria" panose="02040503050406030204" pitchFamily="18" charset="0"/>
                  </a:rPr>
                  <a:t>quãng đường.</a:t>
                </a:r>
                <a:endParaRPr lang="en-US" sz="3600" dirty="0">
                  <a:solidFill>
                    <a:srgbClr val="FFFF00"/>
                  </a:solidFill>
                  <a:latin typeface="Cambria" panose="02040503050406030204" pitchFamily="18" charset="0"/>
                  <a:ea typeface="Cambria" panose="02040503050406030204" pitchFamily="18" charset="0"/>
                </a:endParaRPr>
              </a:p>
              <a:p>
                <a:pPr marL="571500" indent="-571500" algn="just">
                  <a:buFont typeface="Arial" panose="020B0604020202020204" pitchFamily="34" charset="0"/>
                  <a:buChar char="•"/>
                </a:pPr>
                <a14:m>
                  <m:oMath xmlns:m="http://schemas.openxmlformats.org/officeDocument/2006/math">
                    <m:f>
                      <m:fPr>
                        <m:ctrlPr>
                          <a:rPr lang="en-US" sz="3600" b="1" i="1" smtClean="0">
                            <a:solidFill>
                              <a:srgbClr val="FFFF00"/>
                            </a:solidFill>
                            <a:effectLst/>
                            <a:latin typeface="Cambria Math" panose="02040503050406030204" pitchFamily="18" charset="0"/>
                          </a:rPr>
                        </m:ctrlPr>
                      </m:fPr>
                      <m:num>
                        <m:r>
                          <a:rPr lang="en-US" sz="3600" b="1" i="1" smtClean="0">
                            <a:solidFill>
                              <a:srgbClr val="FFFF00"/>
                            </a:solidFill>
                            <a:effectLst/>
                            <a:latin typeface="Cambria Math" panose="02040503050406030204" pitchFamily="18" charset="0"/>
                          </a:rPr>
                          <m:t>𝟏</m:t>
                        </m:r>
                      </m:num>
                      <m:den>
                        <m:r>
                          <a:rPr lang="en-US" sz="3600" b="1" i="1" smtClean="0">
                            <a:solidFill>
                              <a:srgbClr val="FFFF00"/>
                            </a:solidFill>
                            <a:effectLst/>
                            <a:latin typeface="Cambria Math" panose="02040503050406030204" pitchFamily="18" charset="0"/>
                          </a:rPr>
                          <m:t>𝟐</m:t>
                        </m:r>
                      </m:den>
                    </m:f>
                    <m:r>
                      <a:rPr lang="en-US" sz="3600" b="0" i="0" smtClean="0">
                        <a:solidFill>
                          <a:srgbClr val="FFFF00"/>
                        </a:solidFill>
                        <a:effectLst/>
                        <a:latin typeface="Cambria Math" panose="02040503050406030204" pitchFamily="18" charset="0"/>
                      </a:rPr>
                      <m:t>=</m:t>
                    </m:r>
                    <m:f>
                      <m:fPr>
                        <m:ctrlPr>
                          <a:rPr lang="en-US" sz="3600" b="1" i="1" smtClean="0">
                            <a:solidFill>
                              <a:srgbClr val="FFFF00"/>
                            </a:solidFill>
                            <a:effectLst/>
                            <a:latin typeface="Cambria Math" panose="02040503050406030204" pitchFamily="18" charset="0"/>
                          </a:rPr>
                        </m:ctrlPr>
                      </m:fPr>
                      <m:num>
                        <m:r>
                          <a:rPr lang="en-US" sz="3600" b="1" i="1" smtClean="0">
                            <a:solidFill>
                              <a:srgbClr val="FFFF00"/>
                            </a:solidFill>
                            <a:effectLst/>
                            <a:latin typeface="Cambria Math" panose="02040503050406030204" pitchFamily="18" charset="0"/>
                          </a:rPr>
                          <m:t>𝟑</m:t>
                        </m:r>
                      </m:num>
                      <m:den>
                        <m:r>
                          <a:rPr lang="en-US" sz="3600" b="1" i="1" smtClean="0">
                            <a:solidFill>
                              <a:srgbClr val="FFFF00"/>
                            </a:solidFill>
                            <a:effectLst/>
                            <a:latin typeface="Cambria Math" panose="02040503050406030204" pitchFamily="18" charset="0"/>
                          </a:rPr>
                          <m:t>𝟔</m:t>
                        </m:r>
                      </m:den>
                    </m:f>
                  </m:oMath>
                </a14:m>
                <a:r>
                  <a:rPr lang="nl-NL" sz="3600" dirty="0">
                    <a:solidFill>
                      <a:srgbClr val="FFFF00"/>
                    </a:solidFill>
                    <a:latin typeface="Cambria" panose="02040503050406030204" pitchFamily="18" charset="0"/>
                    <a:ea typeface="Cambria" panose="02040503050406030204" pitchFamily="18" charset="0"/>
                  </a:rPr>
                  <a:t>. Vậy hai bạn bơi được quãng đường như nhau.</a:t>
                </a:r>
                <a:endParaRPr lang="en-US" sz="3600" dirty="0">
                  <a:solidFill>
                    <a:srgbClr val="FFFF00"/>
                  </a:solidFill>
                  <a:latin typeface="Cambria" panose="02040503050406030204" pitchFamily="18" charset="0"/>
                  <a:ea typeface="Cambria" panose="02040503050406030204" pitchFamily="18"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3905929" y="1717969"/>
                <a:ext cx="7650480" cy="3076611"/>
              </a:xfrm>
              <a:prstGeom prst="rect">
                <a:avLst/>
              </a:prstGeom>
              <a:blipFill>
                <a:blip r:embed="rId22"/>
                <a:stretch>
                  <a:fillRect l="-2231" r="-2390" b="-5545"/>
                </a:stretch>
              </a:blipFill>
            </p:spPr>
            <p:txBody>
              <a:bodyPr/>
              <a:lstStyle/>
              <a:p>
                <a:r>
                  <a:rPr lang="en-US">
                    <a:noFill/>
                  </a:rPr>
                  <a:t> </a:t>
                </a:r>
              </a:p>
            </p:txBody>
          </p:sp>
        </mc:Fallback>
      </mc:AlternateContent>
    </p:spTree>
    <p:extLst>
      <p:ext uri="{BB962C8B-B14F-4D97-AF65-F5344CB8AC3E}">
        <p14:creationId xmlns:p14="http://schemas.microsoft.com/office/powerpoint/2010/main" val="1098812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down)">
                                      <p:cBhvr>
                                        <p:cTn id="5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5" y="1027865"/>
            <a:ext cx="8287676" cy="5770296"/>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sp>
        <p:nvSpPr>
          <p:cNvPr id="24" name="TextBox 23"/>
          <p:cNvSpPr txBox="1"/>
          <p:nvPr/>
        </p:nvSpPr>
        <p:spPr>
          <a:xfrm>
            <a:off x="3308166" y="1708518"/>
            <a:ext cx="762968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a:noFill/>
                </a:ln>
                <a:solidFill>
                  <a:srgbClr val="FFC000"/>
                </a:solidFill>
                <a:effectLst/>
                <a:uLnTx/>
                <a:uFillTx/>
                <a:latin typeface="UTM Bell" panose="02040603050506020204" pitchFamily="18" charset="0"/>
                <a:ea typeface="+mn-ea"/>
                <a:cs typeface="Arial" panose="020B0604020202020204" pitchFamily="34" charset="0"/>
              </a:rPr>
              <a:t>Dặn</a:t>
            </a:r>
            <a:r>
              <a:rPr kumimoji="0" lang="en-US" sz="8800" b="1" i="0" u="none" strike="noStrike" kern="1200" cap="none" spc="0" normalizeH="0" baseline="0" noProof="0" dirty="0">
                <a:ln>
                  <a:noFill/>
                </a:ln>
                <a:solidFill>
                  <a:srgbClr val="FFC000"/>
                </a:solidFill>
                <a:effectLst/>
                <a:uLnTx/>
                <a:uFillTx/>
                <a:latin typeface="UTM Bell" panose="02040603050506020204" pitchFamily="18" charset="0"/>
                <a:ea typeface="+mn-ea"/>
                <a:cs typeface="Arial" panose="020B0604020202020204" pitchFamily="34" charset="0"/>
              </a:rPr>
              <a:t> </a:t>
            </a:r>
            <a:r>
              <a:rPr kumimoji="0" lang="en-US" sz="8800" b="1" i="0" u="none" strike="noStrike" kern="1200" cap="none" spc="0" normalizeH="0" baseline="0" noProof="0" dirty="0" err="1">
                <a:ln>
                  <a:noFill/>
                </a:ln>
                <a:solidFill>
                  <a:srgbClr val="FFC000"/>
                </a:solidFill>
                <a:effectLst/>
                <a:uLnTx/>
                <a:uFillTx/>
                <a:latin typeface="UTM Bell" panose="02040603050506020204" pitchFamily="18" charset="0"/>
                <a:ea typeface="+mn-ea"/>
                <a:cs typeface="Arial" panose="020B0604020202020204" pitchFamily="34" charset="0"/>
              </a:rPr>
              <a:t>dò</a:t>
            </a:r>
            <a:endParaRPr kumimoji="0" lang="en-US" sz="8800" b="1" i="0" u="none" strike="noStrike" kern="1200" cap="none" spc="0" normalizeH="0" baseline="0" noProof="0" dirty="0">
              <a:ln>
                <a:noFill/>
              </a:ln>
              <a:solidFill>
                <a:srgbClr val="FFC000"/>
              </a:solidFill>
              <a:effectLst/>
              <a:uLnTx/>
              <a:uFillTx/>
              <a:latin typeface="UTM Bell" panose="02040603050506020204" pitchFamily="18" charset="0"/>
              <a:ea typeface="+mn-ea"/>
              <a:cs typeface="Arial" panose="020B0604020202020204" pitchFamily="34" charset="0"/>
            </a:endParaRPr>
          </a:p>
        </p:txBody>
      </p:sp>
      <p:pic>
        <p:nvPicPr>
          <p:cNvPr id="5" name="Picture 4"/>
          <p:cNvPicPr>
            <a:picLocks noChangeAspect="1"/>
          </p:cNvPicPr>
          <p:nvPr/>
        </p:nvPicPr>
        <p:blipFill>
          <a:blip r:embed="rId20">
            <a:extLst>
              <a:ext uri="{BEBA8EAE-BF5A-486C-A8C5-ECC9F3942E4B}">
                <a14:imgProps xmlns:a14="http://schemas.microsoft.com/office/drawing/2010/main">
                  <a14:imgLayer r:embed="rId21">
                    <a14:imgEffect>
                      <a14:backgroundRemoval t="10000" b="90000" l="10000" r="90000">
                        <a14:foregroundMark x1="40828" y1="38166" x2="40828" y2="38166"/>
                        <a14:foregroundMark x1="38757" y1="36391" x2="38757" y2="42308"/>
                        <a14:foregroundMark x1="54142" y1="39941" x2="61538" y2="39941"/>
                        <a14:foregroundMark x1="46154" y1="46154" x2="51775" y2="47929"/>
                        <a14:foregroundMark x1="27515" y1="85503" x2="70710" y2="84615"/>
                      </a14:backgroundRemoval>
                    </a14:imgEffect>
                  </a14:imgLayer>
                </a14:imgProps>
              </a:ext>
              <a:ext uri="{28A0092B-C50C-407E-A947-70E740481C1C}">
                <a14:useLocalDpi xmlns:a14="http://schemas.microsoft.com/office/drawing/2010/main" val="0"/>
              </a:ext>
            </a:extLst>
          </a:blip>
          <a:stretch>
            <a:fillRect/>
          </a:stretch>
        </p:blipFill>
        <p:spPr>
          <a:xfrm>
            <a:off x="-588935" y="1874590"/>
            <a:ext cx="5830135" cy="5830135"/>
          </a:xfrm>
          <a:prstGeom prst="rect">
            <a:avLst/>
          </a:prstGeom>
        </p:spPr>
      </p:pic>
    </p:spTree>
    <p:extLst>
      <p:ext uri="{BB962C8B-B14F-4D97-AF65-F5344CB8AC3E}">
        <p14:creationId xmlns:p14="http://schemas.microsoft.com/office/powerpoint/2010/main" val="1779318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4AEE38E-E195-8CEE-E194-FF87BB645927}"/>
              </a:ext>
            </a:extLst>
          </p:cNvPr>
          <p:cNvPicPr>
            <a:picLocks noChangeAspect="1"/>
          </p:cNvPicPr>
          <p:nvPr/>
        </p:nvPicPr>
        <p:blipFill>
          <a:blip r:embed="rId17"/>
          <a:stretch>
            <a:fillRect/>
          </a:stretch>
        </p:blipFill>
        <p:spPr>
          <a:xfrm>
            <a:off x="3965115" y="2165974"/>
            <a:ext cx="7675529" cy="3176291"/>
          </a:xfrm>
          <a:prstGeom prst="rect">
            <a:avLst/>
          </a:prstGeom>
        </p:spPr>
      </p:pic>
    </p:spTree>
    <p:extLst>
      <p:ext uri="{BB962C8B-B14F-4D97-AF65-F5344CB8AC3E}">
        <p14:creationId xmlns:p14="http://schemas.microsoft.com/office/powerpoint/2010/main" val="1943936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14:presetBounceEnd="49000">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14:bounceEnd="49000">
                                          <p:cBhvr additive="base">
                                            <p:cTn id="20"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1000" fill="hold"/>
                                            <p:tgtEl>
                                              <p:spTgt spid="37"/>
                                            </p:tgtEl>
                                            <p:attrNameLst>
                                              <p:attrName>ppt_x</p:attrName>
                                            </p:attrNameLst>
                                          </p:cBhvr>
                                          <p:tavLst>
                                            <p:tav tm="0">
                                              <p:val>
                                                <p:strVal val="#ppt_x"/>
                                              </p:val>
                                            </p:tav>
                                            <p:tav tm="100000">
                                              <p:val>
                                                <p:strVal val="#ppt_x"/>
                                              </p:val>
                                            </p:tav>
                                          </p:tavLst>
                                        </p:anim>
                                        <p:anim calcmode="lin" valueType="num">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959470" y="-100432"/>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587603" y="165456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1BCE467-4319-B0FE-D57E-9DDF2BC868EB}"/>
              </a:ext>
            </a:extLst>
          </p:cNvPr>
          <p:cNvPicPr>
            <a:picLocks noChangeAspect="1"/>
          </p:cNvPicPr>
          <p:nvPr/>
        </p:nvPicPr>
        <p:blipFill>
          <a:blip r:embed="rId17"/>
          <a:stretch>
            <a:fillRect/>
          </a:stretch>
        </p:blipFill>
        <p:spPr>
          <a:xfrm>
            <a:off x="5389745" y="1707478"/>
            <a:ext cx="6041660" cy="3785944"/>
          </a:xfrm>
          <a:prstGeom prst="rect">
            <a:avLst/>
          </a:prstGeom>
        </p:spPr>
      </p:pic>
    </p:spTree>
    <p:extLst>
      <p:ext uri="{BB962C8B-B14F-4D97-AF65-F5344CB8AC3E}">
        <p14:creationId xmlns:p14="http://schemas.microsoft.com/office/powerpoint/2010/main" val="2303521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down)">
                                      <p:cBhvr>
                                        <p:cTn id="1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697778" y="-131563"/>
            <a:ext cx="2963067" cy="2963067"/>
          </a:xfrm>
          <a:prstGeom prst="rect">
            <a:avLst/>
          </a:prstGeom>
        </p:spPr>
      </p:pic>
      <p:pic>
        <p:nvPicPr>
          <p:cNvPr id="16" name="Picture 1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734168" y="1812816"/>
            <a:ext cx="2963067" cy="2963067"/>
          </a:xfrm>
          <a:prstGeom prst="rect">
            <a:avLst/>
          </a:prstGeom>
        </p:spPr>
      </p:pic>
      <p:pic>
        <p:nvPicPr>
          <p:cNvPr id="4110" name="Picture 14" descr="Đồng Cỏ, Đồi Cỏ Xanh 2 - KhoThietKe.N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0961" y="1829632"/>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a:hlinkClick r:id="rId9" action="ppaction://hlinksldjump"/>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41664" y="2326791"/>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4390974" y="657007"/>
            <a:ext cx="4053946" cy="40539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8308966" y="3999954"/>
            <a:ext cx="3777982" cy="3184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31990" y="3884266"/>
            <a:ext cx="4357772" cy="3184600"/>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7"/>
          <p:cNvPicPr>
            <a:picLocks noChangeAspect="1"/>
          </p:cNvPicPr>
          <p:nvPr/>
        </p:nvPicPr>
        <p:blipFill>
          <a:blip r:embed="rId17"/>
          <a:stretch>
            <a:fillRect/>
          </a:stretch>
        </p:blipFill>
        <p:spPr>
          <a:xfrm>
            <a:off x="-827735" y="-32716"/>
            <a:ext cx="4086444" cy="2732393"/>
          </a:xfrm>
          <a:prstGeom prst="rect">
            <a:avLst/>
          </a:prstGeom>
        </p:spPr>
      </p:pic>
      <p:pic>
        <p:nvPicPr>
          <p:cNvPr id="11" name="图片 2"/>
          <p:cNvPicPr>
            <a:picLocks noChangeAspect="1"/>
          </p:cNvPicPr>
          <p:nvPr/>
        </p:nvPicPr>
        <p:blipFill>
          <a:blip r:embed="rId18"/>
          <a:stretch>
            <a:fillRect/>
          </a:stretch>
        </p:blipFill>
        <p:spPr>
          <a:xfrm>
            <a:off x="6646396" y="716957"/>
            <a:ext cx="1117362" cy="487816"/>
          </a:xfrm>
          <a:prstGeom prst="rect">
            <a:avLst/>
          </a:prstGeom>
        </p:spPr>
      </p:pic>
      <p:pic>
        <p:nvPicPr>
          <p:cNvPr id="12" name="图片 3"/>
          <p:cNvPicPr>
            <a:picLocks noChangeAspect="1"/>
          </p:cNvPicPr>
          <p:nvPr/>
        </p:nvPicPr>
        <p:blipFill>
          <a:blip r:embed="rId19"/>
          <a:stretch>
            <a:fillRect/>
          </a:stretch>
        </p:blipFill>
        <p:spPr>
          <a:xfrm>
            <a:off x="3664326" y="446684"/>
            <a:ext cx="844235" cy="535224"/>
          </a:xfrm>
          <a:prstGeom prst="rect">
            <a:avLst/>
          </a:prstGeom>
        </p:spPr>
      </p:pic>
      <p:pic>
        <p:nvPicPr>
          <p:cNvPr id="13" name="图片 4"/>
          <p:cNvPicPr>
            <a:picLocks noChangeAspect="1"/>
          </p:cNvPicPr>
          <p:nvPr/>
        </p:nvPicPr>
        <p:blipFill>
          <a:blip r:embed="rId20"/>
          <a:stretch>
            <a:fillRect/>
          </a:stretch>
        </p:blipFill>
        <p:spPr>
          <a:xfrm>
            <a:off x="9214090" y="237543"/>
            <a:ext cx="1129744" cy="558800"/>
          </a:xfrm>
          <a:prstGeom prst="rect">
            <a:avLst/>
          </a:prstGeom>
        </p:spPr>
      </p:pic>
      <p:pic>
        <p:nvPicPr>
          <p:cNvPr id="14" name="图片 5"/>
          <p:cNvPicPr>
            <a:picLocks noChangeAspect="1"/>
          </p:cNvPicPr>
          <p:nvPr/>
        </p:nvPicPr>
        <p:blipFill>
          <a:blip r:embed="rId21"/>
          <a:stretch>
            <a:fillRect/>
          </a:stretch>
        </p:blipFill>
        <p:spPr>
          <a:xfrm>
            <a:off x="10613580" y="1494606"/>
            <a:ext cx="1131464" cy="1512990"/>
          </a:xfrm>
          <a:prstGeom prst="rect">
            <a:avLst/>
          </a:prstGeom>
        </p:spPr>
      </p:pic>
      <p:pic>
        <p:nvPicPr>
          <p:cNvPr id="15" name="图片 6"/>
          <p:cNvPicPr>
            <a:picLocks noChangeAspect="1"/>
          </p:cNvPicPr>
          <p:nvPr/>
        </p:nvPicPr>
        <p:blipFill>
          <a:blip r:embed="rId22"/>
          <a:stretch>
            <a:fillRect/>
          </a:stretch>
        </p:blipFill>
        <p:spPr>
          <a:xfrm>
            <a:off x="9990519" y="1295400"/>
            <a:ext cx="1048563" cy="406400"/>
          </a:xfrm>
          <a:prstGeom prst="rect">
            <a:avLst/>
          </a:prstGeom>
        </p:spPr>
      </p:pic>
      <p:pic>
        <p:nvPicPr>
          <p:cNvPr id="25"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rot="414185">
            <a:off x="5058109" y="2116796"/>
            <a:ext cx="3777982" cy="3184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2420162-A60C-4071-908E-FDBEEB43E7F0}"/>
              </a:ext>
            </a:extLst>
          </p:cNvPr>
          <p:cNvSpPr txBox="1"/>
          <p:nvPr/>
        </p:nvSpPr>
        <p:spPr>
          <a:xfrm>
            <a:off x="2425147" y="2849217"/>
            <a:ext cx="781879"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solidFill>
                    <a:srgbClr val="FFFFFF"/>
                  </a:solidFill>
                </a:ln>
                <a:solidFill>
                  <a:srgbClr val="FF0000"/>
                </a:solidFill>
                <a:effectLst/>
                <a:uLnTx/>
                <a:uFillTx/>
                <a:latin typeface="#9Slide07 Stormtrooper" panose="020B0500000000000000" pitchFamily="34" charset="0"/>
                <a:ea typeface="+mn-ea"/>
                <a:cs typeface="+mn-cs"/>
              </a:rPr>
              <a:t>1</a:t>
            </a:r>
          </a:p>
        </p:txBody>
      </p:sp>
      <p:sp>
        <p:nvSpPr>
          <p:cNvPr id="20" name="TextBox 19">
            <a:extLst>
              <a:ext uri="{FF2B5EF4-FFF2-40B4-BE49-F238E27FC236}">
                <a16:creationId xmlns:a16="http://schemas.microsoft.com/office/drawing/2014/main" id="{961D2D33-0ED8-49A1-9086-0F3B62C5FE67}"/>
              </a:ext>
            </a:extLst>
          </p:cNvPr>
          <p:cNvSpPr txBox="1"/>
          <p:nvPr/>
        </p:nvSpPr>
        <p:spPr>
          <a:xfrm>
            <a:off x="10111408" y="3299792"/>
            <a:ext cx="781879"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solidFill>
                    <a:srgbClr val="FFFFFF"/>
                  </a:solidFill>
                </a:ln>
                <a:solidFill>
                  <a:srgbClr val="002060"/>
                </a:solidFill>
                <a:effectLst/>
                <a:uLnTx/>
                <a:uFillTx/>
                <a:latin typeface="#9Slide07 Stormtrooper" panose="020B0500000000000000" pitchFamily="34" charset="0"/>
                <a:ea typeface="+mn-ea"/>
                <a:cs typeface="+mn-cs"/>
              </a:rPr>
              <a:t>2</a:t>
            </a:r>
          </a:p>
        </p:txBody>
      </p:sp>
      <p:sp>
        <p:nvSpPr>
          <p:cNvPr id="21" name="TextBox 20">
            <a:extLst>
              <a:ext uri="{FF2B5EF4-FFF2-40B4-BE49-F238E27FC236}">
                <a16:creationId xmlns:a16="http://schemas.microsoft.com/office/drawing/2014/main" id="{11D754DD-0D58-42BD-8D02-A132BD499679}"/>
              </a:ext>
            </a:extLst>
          </p:cNvPr>
          <p:cNvSpPr txBox="1"/>
          <p:nvPr/>
        </p:nvSpPr>
        <p:spPr>
          <a:xfrm>
            <a:off x="6255025" y="1669775"/>
            <a:ext cx="781879"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solidFill>
                    <a:srgbClr val="FFC000"/>
                  </a:solidFill>
                </a:ln>
                <a:solidFill>
                  <a:srgbClr val="FFFFFF"/>
                </a:solidFill>
                <a:effectLst/>
                <a:uLnTx/>
                <a:uFillTx/>
                <a:latin typeface="#9Slide07 Stormtrooper" panose="020B0500000000000000" pitchFamily="34" charset="0"/>
                <a:ea typeface="+mn-ea"/>
                <a:cs typeface="+mn-cs"/>
              </a:rPr>
              <a:t>3</a:t>
            </a:r>
          </a:p>
        </p:txBody>
      </p:sp>
      <p:pic>
        <p:nvPicPr>
          <p:cNvPr id="9"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rot="414185">
            <a:off x="8344249" y="2804797"/>
            <a:ext cx="3777982" cy="3184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hlinkClick r:id="rId23" action="ppaction://hlinksldjump"/>
            <a:extLst>
              <a:ext uri="{FF2B5EF4-FFF2-40B4-BE49-F238E27FC236}">
                <a16:creationId xmlns:a16="http://schemas.microsoft.com/office/drawing/2014/main" id="{0919DAF2-FB9B-AD40-6AD0-C63C5E8CFB9B}"/>
              </a:ext>
            </a:extLst>
          </p:cNvPr>
          <p:cNvSpPr/>
          <p:nvPr/>
        </p:nvSpPr>
        <p:spPr>
          <a:xfrm>
            <a:off x="1714500" y="142875"/>
            <a:ext cx="1457325" cy="4381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Học</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tiếp</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153804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randombar(horizontal)">
                                      <p:cBhvr>
                                        <p:cTn id="7" dur="500"/>
                                        <p:tgtEl>
                                          <p:spTgt spid="410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4102"/>
                                        </p:tgtEl>
                                        <p:attrNameLst>
                                          <p:attrName>style.visibility</p:attrName>
                                        </p:attrNameLst>
                                      </p:cBhvr>
                                      <p:to>
                                        <p:strVal val="visible"/>
                                      </p:to>
                                    </p:set>
                                    <p:animEffect transition="in" filter="randombar(horizontal)">
                                      <p:cBhvr>
                                        <p:cTn id="14" dur="500"/>
                                        <p:tgtEl>
                                          <p:spTgt spid="410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par>
                          <p:cTn id="18" fill="hold">
                            <p:stCondLst>
                              <p:cond delay="1000"/>
                            </p:stCondLst>
                            <p:childTnLst>
                              <p:par>
                                <p:cTn id="19" presetID="14" presetClass="entr" presetSubtype="10" fill="hold" nodeType="afterEffect">
                                  <p:stCondLst>
                                    <p:cond delay="0"/>
                                  </p:stCondLst>
                                  <p:childTnLst>
                                    <p:set>
                                      <p:cBhvr>
                                        <p:cTn id="20" dur="1" fill="hold">
                                          <p:stCondLst>
                                            <p:cond delay="0"/>
                                          </p:stCondLst>
                                        </p:cTn>
                                        <p:tgtEl>
                                          <p:spTgt spid="4106"/>
                                        </p:tgtEl>
                                        <p:attrNameLst>
                                          <p:attrName>style.visibility</p:attrName>
                                        </p:attrNameLst>
                                      </p:cBhvr>
                                      <p:to>
                                        <p:strVal val="visible"/>
                                      </p:to>
                                    </p:set>
                                    <p:animEffect transition="in" filter="randombar(horizontal)">
                                      <p:cBhvr>
                                        <p:cTn id="21" dur="500"/>
                                        <p:tgtEl>
                                          <p:spTgt spid="410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104"/>
                    </p:tgtEl>
                  </p:cond>
                </p:stCondLst>
                <p:endSync evt="end" delay="0">
                  <p:rtn val="all"/>
                </p:endSync>
                <p:childTnLst>
                  <p:par>
                    <p:cTn id="26" fill="hold">
                      <p:stCondLst>
                        <p:cond delay="0"/>
                      </p:stCondLst>
                      <p:childTnLst>
                        <p:par>
                          <p:cTn id="27" fill="hold">
                            <p:stCondLst>
                              <p:cond delay="0"/>
                            </p:stCondLst>
                            <p:childTnLst>
                              <p:par>
                                <p:cTn id="28" presetID="42" presetClass="path" presetSubtype="0" accel="50000" decel="50000" fill="hold" nodeType="withEffect">
                                  <p:stCondLst>
                                    <p:cond delay="0"/>
                                  </p:stCondLst>
                                  <p:childTnLst>
                                    <p:animMotion origin="layout" path="M 1.66667E-6 7.40741E-7 L -0.63659 -0.00394 " pathEditMode="relative" rAng="0" ptsTypes="AA">
                                      <p:cBhvr>
                                        <p:cTn id="29" dur="2000" fill="hold"/>
                                        <p:tgtEl>
                                          <p:spTgt spid="7"/>
                                        </p:tgtEl>
                                        <p:attrNameLst>
                                          <p:attrName>ppt_x</p:attrName>
                                          <p:attrName>ppt_y</p:attrName>
                                        </p:attrNameLst>
                                      </p:cBhvr>
                                      <p:rCtr x="-31836" y="-208"/>
                                    </p:animMotion>
                                  </p:childTnLst>
                                  <p:subTnLst>
                                    <p:audio>
                                      <p:cMediaNode vol="89000">
                                        <p:cTn display="0" masterRel="sameClick">
                                          <p:stCondLst>
                                            <p:cond evt="begin" delay="0">
                                              <p:tn val="28"/>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30" fill="hold">
                            <p:stCondLst>
                              <p:cond delay="2000"/>
                            </p:stCondLst>
                            <p:childTnLst>
                              <p:par>
                                <p:cTn id="31" presetID="53" presetClass="exit" presetSubtype="32" fill="hold" nodeType="afterEffect">
                                  <p:stCondLst>
                                    <p:cond delay="0"/>
                                  </p:stCondLst>
                                  <p:childTnLst>
                                    <p:anim calcmode="lin" valueType="num">
                                      <p:cBhvr>
                                        <p:cTn id="32" dur="500"/>
                                        <p:tgtEl>
                                          <p:spTgt spid="7"/>
                                        </p:tgtEl>
                                        <p:attrNameLst>
                                          <p:attrName>ppt_w</p:attrName>
                                        </p:attrNameLst>
                                      </p:cBhvr>
                                      <p:tavLst>
                                        <p:tav tm="0">
                                          <p:val>
                                            <p:strVal val="ppt_w"/>
                                          </p:val>
                                        </p:tav>
                                        <p:tav tm="100000">
                                          <p:val>
                                            <p:fltVal val="0"/>
                                          </p:val>
                                        </p:tav>
                                      </p:tavLst>
                                    </p:anim>
                                    <p:anim calcmode="lin" valueType="num">
                                      <p:cBhvr>
                                        <p:cTn id="33" dur="500"/>
                                        <p:tgtEl>
                                          <p:spTgt spid="7"/>
                                        </p:tgtEl>
                                        <p:attrNameLst>
                                          <p:attrName>ppt_h</p:attrName>
                                        </p:attrNameLst>
                                      </p:cBhvr>
                                      <p:tavLst>
                                        <p:tav tm="0">
                                          <p:val>
                                            <p:strVal val="ppt_h"/>
                                          </p:val>
                                        </p:tav>
                                        <p:tav tm="100000">
                                          <p:val>
                                            <p:fltVal val="0"/>
                                          </p:val>
                                        </p:tav>
                                      </p:tavLst>
                                    </p:anim>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childTnLst>
                    </p:cTn>
                  </p:par>
                </p:childTnLst>
              </p:cTn>
              <p:nextCondLst>
                <p:cond evt="onClick" delay="0">
                  <p:tgtEl>
                    <p:spTgt spid="4104"/>
                  </p:tgtEl>
                </p:cond>
              </p:nextCondLst>
            </p:seq>
            <p:seq concurrent="1" nextAc="seek">
              <p:cTn id="42" restart="whenNotActive" fill="hold" evtFilter="cancelBubble" nodeType="interactiveSeq">
                <p:stCondLst>
                  <p:cond evt="onClick" delay="0">
                    <p:tgtEl>
                      <p:spTgt spid="4102"/>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2.5E-6 -1.11111E-6 L 0.49649 -0.15116 " pathEditMode="relative" rAng="0" ptsTypes="AA">
                                      <p:cBhvr>
                                        <p:cTn id="46" dur="2000" fill="hold"/>
                                        <p:tgtEl>
                                          <p:spTgt spid="8"/>
                                        </p:tgtEl>
                                        <p:attrNameLst>
                                          <p:attrName>ppt_x</p:attrName>
                                          <p:attrName>ppt_y</p:attrName>
                                        </p:attrNameLst>
                                      </p:cBhvr>
                                      <p:rCtr x="24818" y="-7569"/>
                                    </p:animMotion>
                                  </p:childTnLst>
                                  <p:subTnLst>
                                    <p:audio>
                                      <p:cMediaNode>
                                        <p:cTn display="0" masterRel="sameClick">
                                          <p:stCondLst>
                                            <p:cond evt="begin" delay="0">
                                              <p:tn val="45"/>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47" fill="hold">
                            <p:stCondLst>
                              <p:cond delay="2000"/>
                            </p:stCondLst>
                            <p:childTnLst>
                              <p:par>
                                <p:cTn id="48" presetID="53" presetClass="exit" presetSubtype="32" fill="hold" nodeType="afterEffect">
                                  <p:stCondLst>
                                    <p:cond delay="0"/>
                                  </p:stCondLst>
                                  <p:childTnLst>
                                    <p:anim calcmode="lin" valueType="num">
                                      <p:cBhvr>
                                        <p:cTn id="49" dur="500"/>
                                        <p:tgtEl>
                                          <p:spTgt spid="8"/>
                                        </p:tgtEl>
                                        <p:attrNameLst>
                                          <p:attrName>ppt_w</p:attrName>
                                        </p:attrNameLst>
                                      </p:cBhvr>
                                      <p:tavLst>
                                        <p:tav tm="0">
                                          <p:val>
                                            <p:strVal val="ppt_w"/>
                                          </p:val>
                                        </p:tav>
                                        <p:tav tm="100000">
                                          <p:val>
                                            <p:fltVal val="0"/>
                                          </p:val>
                                        </p:tav>
                                      </p:tavLst>
                                    </p:anim>
                                    <p:anim calcmode="lin" valueType="num">
                                      <p:cBhvr>
                                        <p:cTn id="50" dur="500"/>
                                        <p:tgtEl>
                                          <p:spTgt spid="8"/>
                                        </p:tgtEl>
                                        <p:attrNameLst>
                                          <p:attrName>ppt_h</p:attrName>
                                        </p:attrNameLst>
                                      </p:cBhvr>
                                      <p:tavLst>
                                        <p:tav tm="0">
                                          <p:val>
                                            <p:strVal val="ppt_h"/>
                                          </p:val>
                                        </p:tav>
                                        <p:tav tm="100000">
                                          <p:val>
                                            <p:fltVal val="0"/>
                                          </p:val>
                                        </p:tav>
                                      </p:tavLst>
                                    </p:anim>
                                    <p:animEffect transition="out" filter="fade">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Tieng-Ngua-phi-va-hi-www_nhacchuongvui_com (online-audio-converter (mp3cut.net).wav"/>
                                        </p:tgtEl>
                                      </p:cMediaNode>
                                    </p:audio>
                                  </p:subTnLst>
                                </p:cTn>
                              </p:par>
                              <p:par>
                                <p:cTn id="53" presetID="53" presetClass="entr" presetSubtype="16"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childTnLst>
                          </p:cTn>
                        </p:par>
                      </p:childTnLst>
                    </p:cTn>
                  </p:par>
                </p:childTnLst>
              </p:cTn>
              <p:nextCondLst>
                <p:cond evt="onClick" delay="0">
                  <p:tgtEl>
                    <p:spTgt spid="4102"/>
                  </p:tgtEl>
                </p:cond>
              </p:nextCondLst>
            </p:seq>
            <p:seq concurrent="1" nextAc="seek">
              <p:cTn id="58" restart="whenNotActive" fill="hold" evtFilter="cancelBubble" nodeType="interactiveSeq">
                <p:stCondLst>
                  <p:cond evt="onClick" delay="0">
                    <p:tgtEl>
                      <p:spTgt spid="4106"/>
                    </p:tgtEl>
                  </p:cond>
                </p:stCondLst>
                <p:endSync evt="end" delay="0">
                  <p:rtn val="all"/>
                </p:endSync>
                <p:childTnLst>
                  <p:par>
                    <p:cTn id="59" fill="hold">
                      <p:stCondLst>
                        <p:cond delay="0"/>
                      </p:stCondLst>
                      <p:childTnLst>
                        <p:par>
                          <p:cTn id="60" fill="hold">
                            <p:stCondLst>
                              <p:cond delay="0"/>
                            </p:stCondLst>
                            <p:childTnLst>
                              <p:par>
                                <p:cTn id="61" presetID="42" presetClass="path" presetSubtype="0" accel="50000" decel="50000" fill="hold" nodeType="withEffect">
                                  <p:stCondLst>
                                    <p:cond delay="0"/>
                                  </p:stCondLst>
                                  <p:childTnLst>
                                    <p:animMotion origin="layout" path="M -2.91667E-6 -3.7037E-6 L -0.34414 -0.11944 " pathEditMode="relative" rAng="0" ptsTypes="AA">
                                      <p:cBhvr>
                                        <p:cTn id="62" dur="2000" fill="hold"/>
                                        <p:tgtEl>
                                          <p:spTgt spid="9"/>
                                        </p:tgtEl>
                                        <p:attrNameLst>
                                          <p:attrName>ppt_x</p:attrName>
                                          <p:attrName>ppt_y</p:attrName>
                                        </p:attrNameLst>
                                      </p:cBhvr>
                                      <p:rCtr x="-17214" y="-5972"/>
                                    </p:animMotion>
                                  </p:childTnLst>
                                  <p:subTnLst>
                                    <p:audio>
                                      <p:cMediaNode>
                                        <p:cTn display="0" masterRel="sameClick">
                                          <p:stCondLst>
                                            <p:cond evt="begin" delay="0">
                                              <p:tn val="61"/>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63" fill="hold">
                            <p:stCondLst>
                              <p:cond delay="2000"/>
                            </p:stCondLst>
                            <p:childTnLst>
                              <p:par>
                                <p:cTn id="64" presetID="53" presetClass="exit" presetSubtype="32" fill="hold" nodeType="afterEffect">
                                  <p:stCondLst>
                                    <p:cond delay="0"/>
                                  </p:stCondLst>
                                  <p:childTnLst>
                                    <p:anim calcmode="lin" valueType="num">
                                      <p:cBhvr>
                                        <p:cTn id="65" dur="500"/>
                                        <p:tgtEl>
                                          <p:spTgt spid="9"/>
                                        </p:tgtEl>
                                        <p:attrNameLst>
                                          <p:attrName>ppt_w</p:attrName>
                                        </p:attrNameLst>
                                      </p:cBhvr>
                                      <p:tavLst>
                                        <p:tav tm="0">
                                          <p:val>
                                            <p:strVal val="ppt_w"/>
                                          </p:val>
                                        </p:tav>
                                        <p:tav tm="100000">
                                          <p:val>
                                            <p:fltVal val="0"/>
                                          </p:val>
                                        </p:tav>
                                      </p:tavLst>
                                    </p:anim>
                                    <p:anim calcmode="lin" valueType="num">
                                      <p:cBhvr>
                                        <p:cTn id="66" dur="500"/>
                                        <p:tgtEl>
                                          <p:spTgt spid="9"/>
                                        </p:tgtEl>
                                        <p:attrNameLst>
                                          <p:attrName>ppt_h</p:attrName>
                                        </p:attrNameLst>
                                      </p:cBhvr>
                                      <p:tavLst>
                                        <p:tav tm="0">
                                          <p:val>
                                            <p:strVal val="ppt_h"/>
                                          </p:val>
                                        </p:tav>
                                        <p:tav tm="100000">
                                          <p:val>
                                            <p:fltVal val="0"/>
                                          </p:val>
                                        </p:tav>
                                      </p:tavLst>
                                    </p:anim>
                                    <p:animEffect transition="out" filter="fade">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69" fill="hold">
                            <p:stCondLst>
                              <p:cond delay="2500"/>
                            </p:stCondLst>
                            <p:childTnLst>
                              <p:par>
                                <p:cTn id="70" presetID="53" presetClass="entr" presetSubtype="16"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Effect transition="in" filter="fade">
                                      <p:cBhvr>
                                        <p:cTn id="74" dur="500"/>
                                        <p:tgtEl>
                                          <p:spTgt spid="25"/>
                                        </p:tgtEl>
                                      </p:cBhvr>
                                    </p:animEffect>
                                  </p:childTnLst>
                                </p:cTn>
                              </p:par>
                            </p:childTnLst>
                          </p:cTn>
                        </p:par>
                      </p:childTnLst>
                    </p:cTn>
                  </p:par>
                </p:childTnLst>
              </p:cTn>
              <p:nextCondLst>
                <p:cond evt="onClick" delay="0">
                  <p:tgtEl>
                    <p:spTgt spid="4106"/>
                  </p:tgtEl>
                </p:cond>
              </p:nextCondLst>
            </p:seq>
          </p:childTnLst>
        </p:cTn>
      </p:par>
    </p:tnLst>
    <p:bldLst>
      <p:bldP spid="2"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144851" y="490138"/>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p:pic>
        <p:nvPicPr>
          <p:cNvPr id="16" name="Picture 2" descr="Cartoon handsome prince riding horse isolated Vector Image">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8982796" y="3875449"/>
            <a:ext cx="3679576" cy="31016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20F66AB-A6FC-C35A-3504-070D1CE701E3}"/>
              </a:ext>
            </a:extLst>
          </p:cNvPr>
          <p:cNvSpPr txBox="1"/>
          <p:nvPr/>
        </p:nvSpPr>
        <p:spPr>
          <a:xfrm>
            <a:off x="3515360" y="987227"/>
            <a:ext cx="7693660" cy="1506182"/>
          </a:xfrm>
          <a:prstGeom prst="rect">
            <a:avLst/>
          </a:prstGeom>
          <a:noFill/>
        </p:spPr>
        <p:txBody>
          <a:bodyPr wrap="square">
            <a:spAutoFit/>
          </a:bodyPr>
          <a:lstStyle/>
          <a:p>
            <a:pPr lvl="0" algn="ctr">
              <a:lnSpc>
                <a:spcPct val="135000"/>
              </a:lnSpc>
            </a:pPr>
            <a:r>
              <a:rPr lang="en-US" sz="3600" b="1" dirty="0">
                <a:solidFill>
                  <a:srgbClr val="000000"/>
                </a:solidFill>
                <a:latin typeface="Cambria" panose="02040503050406030204" pitchFamily="18" charset="0"/>
                <a:ea typeface="Cambria" panose="02040503050406030204" pitchFamily="18" charset="0"/>
              </a:rPr>
              <a:t>1. </a:t>
            </a:r>
            <a:r>
              <a:rPr lang="vi-VN" sz="3600" b="1" dirty="0">
                <a:solidFill>
                  <a:srgbClr val="000000"/>
                </a:solidFill>
                <a:latin typeface="Cambria" panose="02040503050406030204" pitchFamily="18" charset="0"/>
                <a:ea typeface="Cambria" panose="02040503050406030204" pitchFamily="18" charset="0"/>
              </a:rPr>
              <a:t>Viết các số tự nhiên sau dưới dạng phân số: 6; 8; 18; 63</a:t>
            </a:r>
            <a:endParaRPr kumimoji="0" lang="en-US" sz="6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D324A2B-2550-F5E0-CEB7-945DC6D25BA1}"/>
                  </a:ext>
                </a:extLst>
              </p:cNvPr>
              <p:cNvSpPr txBox="1"/>
              <p:nvPr/>
            </p:nvSpPr>
            <p:spPr>
              <a:xfrm>
                <a:off x="5124450" y="2876550"/>
                <a:ext cx="3781425" cy="12448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rgbClr val="FF0000"/>
                              </a:solidFill>
                              <a:effectLst/>
                              <a:latin typeface="Cambria Math" panose="02040503050406030204" pitchFamily="18" charset="0"/>
                            </a:rPr>
                          </m:ctrlPr>
                        </m:fPr>
                        <m:num>
                          <m:r>
                            <a:rPr lang="en-US" sz="4000" b="1" i="1" smtClean="0">
                              <a:solidFill>
                                <a:srgbClr val="FF0000"/>
                              </a:solidFill>
                              <a:effectLst/>
                              <a:latin typeface="Cambria Math" panose="02040503050406030204" pitchFamily="18" charset="0"/>
                            </a:rPr>
                            <m:t>𝟔</m:t>
                          </m:r>
                        </m:num>
                        <m:den>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m:t>
                          </m:r>
                        </m:den>
                      </m:f>
                      <m:r>
                        <a:rPr lang="nl-NL"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 </m:t>
                      </m:r>
                      <m:f>
                        <m:fPr>
                          <m:ctrlPr>
                            <a:rPr lang="en-US" sz="4000" b="1" i="1">
                              <a:solidFill>
                                <a:srgbClr val="FF0000"/>
                              </a:solidFill>
                              <a:effectLst/>
                              <a:latin typeface="Cambria Math" panose="02040503050406030204" pitchFamily="18" charset="0"/>
                            </a:rPr>
                          </m:ctrlPr>
                        </m:fPr>
                        <m:num>
                          <m:r>
                            <a:rPr lang="nl-NL"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𝟖</m:t>
                          </m:r>
                        </m:num>
                        <m:den>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m:t>
                          </m:r>
                        </m:den>
                      </m:f>
                      <m:r>
                        <a:rPr lang="nl-NL"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 </m:t>
                      </m:r>
                      <m:f>
                        <m:fPr>
                          <m:ctrlPr>
                            <a:rPr lang="en-US" sz="4000" b="1" i="1">
                              <a:solidFill>
                                <a:srgbClr val="FF0000"/>
                              </a:solidFill>
                              <a:effectLst/>
                              <a:latin typeface="Cambria Math" panose="02040503050406030204" pitchFamily="18" charset="0"/>
                            </a:rPr>
                          </m:ctrlPr>
                        </m:fPr>
                        <m:num>
                          <m:r>
                            <a:rPr lang="nl-NL"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m:t>
                          </m:r>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𝟖</m:t>
                          </m:r>
                        </m:num>
                        <m:den>
                          <m:r>
                            <a:rPr lang="nl-NL"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m:t>
                          </m:r>
                        </m:den>
                      </m:f>
                      <m:r>
                        <a:rPr lang="en-US" sz="4000" b="1" i="0"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nl-NL"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b="1" i="1">
                              <a:solidFill>
                                <a:srgbClr val="FF0000"/>
                              </a:solidFill>
                              <a:effectLst/>
                              <a:latin typeface="Cambria Math" panose="02040503050406030204" pitchFamily="18" charset="0"/>
                            </a:rPr>
                          </m:ctrlPr>
                        </m:fPr>
                        <m:num>
                          <m:r>
                            <a:rPr lang="en-US" sz="4000" b="1" i="1" smtClean="0">
                              <a:solidFill>
                                <a:srgbClr val="FF0000"/>
                              </a:solidFill>
                              <a:effectLst/>
                              <a:latin typeface="Cambria Math" panose="02040503050406030204" pitchFamily="18" charset="0"/>
                            </a:rPr>
                            <m:t>𝟔𝟑</m:t>
                          </m:r>
                        </m:num>
                        <m:den>
                          <m:r>
                            <a:rPr lang="nl-NL"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m:t>
                          </m:r>
                        </m:den>
                      </m:f>
                    </m:oMath>
                  </m:oMathPara>
                </a14:m>
                <a:endParaRPr lang="en-US" sz="4000" b="1" dirty="0">
                  <a:solidFill>
                    <a:srgbClr val="FF0000"/>
                  </a:solidFill>
                </a:endParaRPr>
              </a:p>
            </p:txBody>
          </p:sp>
        </mc:Choice>
        <mc:Fallback xmlns="">
          <p:sp>
            <p:nvSpPr>
              <p:cNvPr id="5" name="TextBox 4">
                <a:extLst>
                  <a:ext uri="{FF2B5EF4-FFF2-40B4-BE49-F238E27FC236}">
                    <a16:creationId xmlns:a16="http://schemas.microsoft.com/office/drawing/2014/main" id="{2D324A2B-2550-F5E0-CEB7-945DC6D25BA1}"/>
                  </a:ext>
                </a:extLst>
              </p:cNvPr>
              <p:cNvSpPr txBox="1">
                <a:spLocks noRot="1" noChangeAspect="1" noMove="1" noResize="1" noEditPoints="1" noAdjustHandles="1" noChangeArrowheads="1" noChangeShapeType="1" noTextEdit="1"/>
              </p:cNvSpPr>
              <p:nvPr/>
            </p:nvSpPr>
            <p:spPr>
              <a:xfrm>
                <a:off x="5124450" y="2876550"/>
                <a:ext cx="3781425" cy="1244828"/>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23133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1+#ppt_w/2"/>
                                          </p:val>
                                        </p:tav>
                                        <p:tav tm="100000">
                                          <p:val>
                                            <p:strVal val="#ppt_x"/>
                                          </p:val>
                                        </p:tav>
                                      </p:tavLst>
                                    </p:anim>
                                    <p:anim calcmode="lin" valueType="num">
                                      <p:cBhvr additive="base">
                                        <p:cTn id="8"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29728" y="602887"/>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p:pic>
        <p:nvPicPr>
          <p:cNvPr id="16" name="Picture 2" descr="Cartoon handsome prince riding horse isolated Vector Image">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7770360" y="2990013"/>
            <a:ext cx="4748271" cy="40024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877322F-0BD2-FF40-93C5-4AF643842DA1}"/>
              </a:ext>
            </a:extLst>
          </p:cNvPr>
          <p:cNvSpPr txBox="1"/>
          <p:nvPr/>
        </p:nvSpPr>
        <p:spPr>
          <a:xfrm>
            <a:off x="904240" y="1154232"/>
            <a:ext cx="7693660" cy="1191929"/>
          </a:xfrm>
          <a:prstGeom prst="rect">
            <a:avLst/>
          </a:prstGeom>
          <a:noFill/>
        </p:spPr>
        <p:txBody>
          <a:bodyPr wrap="square">
            <a:spAutoFit/>
          </a:bodyPr>
          <a:lstStyle/>
          <a:p>
            <a:pPr lvl="0">
              <a:lnSpc>
                <a:spcPct val="135000"/>
              </a:lnSpc>
            </a:pPr>
            <a:r>
              <a:rPr lang="en-US" sz="2800" b="1" dirty="0">
                <a:solidFill>
                  <a:srgbClr val="000000"/>
                </a:solidFill>
                <a:latin typeface="Cambria" panose="02040503050406030204" pitchFamily="18" charset="0"/>
                <a:ea typeface="Cambria" panose="02040503050406030204" pitchFamily="18" charset="0"/>
              </a:rPr>
              <a:t>2. </a:t>
            </a:r>
            <a:r>
              <a:rPr lang="vi-VN" sz="2800" b="1" dirty="0">
                <a:solidFill>
                  <a:srgbClr val="000000"/>
                </a:solidFill>
                <a:latin typeface="Cambria" panose="02040503050406030204" pitchFamily="18" charset="0"/>
                <a:ea typeface="Cambria" panose="02040503050406030204" pitchFamily="18" charset="0"/>
              </a:rPr>
              <a:t>Mỗi số tự nhiên đều được viết dưới dạng phân số có tử số và mẫu số như thế nào?</a:t>
            </a:r>
            <a:endParaRPr kumimoji="0" lang="en-US" sz="54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90A19B4-C8E1-8821-55C8-4F6618AD073C}"/>
                  </a:ext>
                </a:extLst>
              </p:cNvPr>
              <p:cNvSpPr txBox="1"/>
              <p:nvPr/>
            </p:nvSpPr>
            <p:spPr>
              <a:xfrm>
                <a:off x="1114425" y="2921307"/>
                <a:ext cx="6400800" cy="1553823"/>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m:rPr>
                          <m:nor/>
                        </m:rPr>
                        <a:rPr lang="nl-NL" sz="3200" b="1" smtClean="0">
                          <a:solidFill>
                            <a:srgbClr val="FF0000"/>
                          </a:solidFill>
                          <a:latin typeface="Cambria" panose="02040503050406030204" pitchFamily="18" charset="0"/>
                          <a:ea typeface="Cambria" panose="02040503050406030204" pitchFamily="18" charset="0"/>
                        </a:rPr>
                        <m:t>M</m:t>
                      </m:r>
                      <m:r>
                        <m:rPr>
                          <m:nor/>
                        </m:rPr>
                        <a:rPr lang="nl-NL" sz="3200" b="1" smtClean="0">
                          <a:solidFill>
                            <a:srgbClr val="FF0000"/>
                          </a:solidFill>
                          <a:latin typeface="Cambria" panose="02040503050406030204" pitchFamily="18" charset="0"/>
                          <a:ea typeface="Cambria" panose="02040503050406030204" pitchFamily="18" charset="0"/>
                        </a:rPr>
                        <m:t>ỗ</m:t>
                      </m:r>
                      <m:r>
                        <m:rPr>
                          <m:nor/>
                        </m:rPr>
                        <a:rPr lang="nl-NL" sz="3200" b="1" smtClean="0">
                          <a:solidFill>
                            <a:srgbClr val="FF0000"/>
                          </a:solidFill>
                          <a:latin typeface="Cambria" panose="02040503050406030204" pitchFamily="18" charset="0"/>
                          <a:ea typeface="Cambria" panose="02040503050406030204" pitchFamily="18" charset="0"/>
                        </a:rPr>
                        <m:t>i</m:t>
                      </m:r>
                      <m:r>
                        <m:rPr>
                          <m:nor/>
                        </m:rPr>
                        <a:rPr lang="nl-NL" sz="3200" b="1" smtClean="0">
                          <a:solidFill>
                            <a:srgbClr val="FF0000"/>
                          </a:solidFill>
                          <a:latin typeface="Cambria" panose="02040503050406030204" pitchFamily="18" charset="0"/>
                          <a:ea typeface="Cambria" panose="02040503050406030204" pitchFamily="18" charset="0"/>
                        </a:rPr>
                        <m:t> </m:t>
                      </m:r>
                      <m:r>
                        <m:rPr>
                          <m:nor/>
                        </m:rPr>
                        <a:rPr lang="nl-NL" sz="3200" b="1" smtClean="0">
                          <a:solidFill>
                            <a:srgbClr val="FF0000"/>
                          </a:solidFill>
                          <a:latin typeface="Cambria" panose="02040503050406030204" pitchFamily="18" charset="0"/>
                          <a:ea typeface="Cambria" panose="02040503050406030204" pitchFamily="18" charset="0"/>
                        </a:rPr>
                        <m:t>s</m:t>
                      </m:r>
                      <m:r>
                        <m:rPr>
                          <m:nor/>
                        </m:rPr>
                        <a:rPr lang="nl-NL" sz="3200" b="1" smtClean="0">
                          <a:solidFill>
                            <a:srgbClr val="FF0000"/>
                          </a:solidFill>
                          <a:latin typeface="Cambria" panose="02040503050406030204" pitchFamily="18" charset="0"/>
                          <a:ea typeface="Cambria" panose="02040503050406030204" pitchFamily="18" charset="0"/>
                        </a:rPr>
                        <m:t>ố </m:t>
                      </m:r>
                      <m:r>
                        <m:rPr>
                          <m:nor/>
                        </m:rPr>
                        <a:rPr lang="nl-NL" sz="3200" b="1" smtClean="0">
                          <a:solidFill>
                            <a:srgbClr val="FF0000"/>
                          </a:solidFill>
                          <a:latin typeface="Cambria" panose="02040503050406030204" pitchFamily="18" charset="0"/>
                          <a:ea typeface="Cambria" panose="02040503050406030204" pitchFamily="18" charset="0"/>
                        </a:rPr>
                        <m:t>t</m:t>
                      </m:r>
                      <m:r>
                        <m:rPr>
                          <m:nor/>
                        </m:rPr>
                        <a:rPr lang="nl-NL" sz="3200" b="1" smtClean="0">
                          <a:solidFill>
                            <a:srgbClr val="FF0000"/>
                          </a:solidFill>
                          <a:latin typeface="Cambria" panose="02040503050406030204" pitchFamily="18" charset="0"/>
                          <a:ea typeface="Cambria" panose="02040503050406030204" pitchFamily="18" charset="0"/>
                        </a:rPr>
                        <m:t>ự </m:t>
                      </m:r>
                      <m:r>
                        <m:rPr>
                          <m:nor/>
                        </m:rPr>
                        <a:rPr lang="nl-NL" sz="3200" b="1" smtClean="0">
                          <a:solidFill>
                            <a:srgbClr val="FF0000"/>
                          </a:solidFill>
                          <a:latin typeface="Cambria" panose="02040503050406030204" pitchFamily="18" charset="0"/>
                          <a:ea typeface="Cambria" panose="02040503050406030204" pitchFamily="18" charset="0"/>
                        </a:rPr>
                        <m:t>nhi</m:t>
                      </m:r>
                      <m:r>
                        <m:rPr>
                          <m:nor/>
                        </m:rPr>
                        <a:rPr lang="nl-NL" sz="3200" b="1" smtClean="0">
                          <a:solidFill>
                            <a:srgbClr val="FF0000"/>
                          </a:solidFill>
                          <a:latin typeface="Cambria" panose="02040503050406030204" pitchFamily="18" charset="0"/>
                          <a:ea typeface="Cambria" panose="02040503050406030204" pitchFamily="18" charset="0"/>
                        </a:rPr>
                        <m:t>ê</m:t>
                      </m:r>
                      <m:r>
                        <m:rPr>
                          <m:nor/>
                        </m:rPr>
                        <a:rPr lang="nl-NL" sz="3200" b="1" smtClean="0">
                          <a:solidFill>
                            <a:srgbClr val="FF0000"/>
                          </a:solidFill>
                          <a:latin typeface="Cambria" panose="02040503050406030204" pitchFamily="18" charset="0"/>
                          <a:ea typeface="Cambria" panose="02040503050406030204" pitchFamily="18" charset="0"/>
                        </a:rPr>
                        <m:t>n</m:t>
                      </m:r>
                      <m:r>
                        <m:rPr>
                          <m:nor/>
                        </m:rPr>
                        <a:rPr lang="nl-NL" sz="3200" b="1" smtClean="0">
                          <a:solidFill>
                            <a:srgbClr val="FF0000"/>
                          </a:solidFill>
                          <a:latin typeface="Cambria" panose="02040503050406030204" pitchFamily="18" charset="0"/>
                          <a:ea typeface="Cambria" panose="02040503050406030204" pitchFamily="18" charset="0"/>
                        </a:rPr>
                        <m:t> đề</m:t>
                      </m:r>
                      <m:r>
                        <m:rPr>
                          <m:nor/>
                        </m:rPr>
                        <a:rPr lang="nl-NL" sz="3200" b="1" smtClean="0">
                          <a:solidFill>
                            <a:srgbClr val="FF0000"/>
                          </a:solidFill>
                          <a:latin typeface="Cambria" panose="02040503050406030204" pitchFamily="18" charset="0"/>
                          <a:ea typeface="Cambria" panose="02040503050406030204" pitchFamily="18" charset="0"/>
                        </a:rPr>
                        <m:t>u</m:t>
                      </m:r>
                      <m:r>
                        <m:rPr>
                          <m:nor/>
                        </m:rPr>
                        <a:rPr lang="nl-NL" sz="3200" b="1" smtClean="0">
                          <a:solidFill>
                            <a:srgbClr val="FF0000"/>
                          </a:solidFill>
                          <a:latin typeface="Cambria" panose="02040503050406030204" pitchFamily="18" charset="0"/>
                          <a:ea typeface="Cambria" panose="02040503050406030204" pitchFamily="18" charset="0"/>
                        </a:rPr>
                        <m:t> </m:t>
                      </m:r>
                      <m:r>
                        <m:rPr>
                          <m:nor/>
                        </m:rPr>
                        <a:rPr lang="nl-NL" sz="3200" b="1" smtClean="0">
                          <a:solidFill>
                            <a:srgbClr val="FF0000"/>
                          </a:solidFill>
                          <a:latin typeface="Cambria" panose="02040503050406030204" pitchFamily="18" charset="0"/>
                          <a:ea typeface="Cambria" panose="02040503050406030204" pitchFamily="18" charset="0"/>
                        </a:rPr>
                        <m:t>vi</m:t>
                      </m:r>
                      <m:r>
                        <m:rPr>
                          <m:nor/>
                        </m:rPr>
                        <a:rPr lang="nl-NL" sz="3200" b="1" smtClean="0">
                          <a:solidFill>
                            <a:srgbClr val="FF0000"/>
                          </a:solidFill>
                          <a:latin typeface="Cambria" panose="02040503050406030204" pitchFamily="18" charset="0"/>
                          <a:ea typeface="Cambria" panose="02040503050406030204" pitchFamily="18" charset="0"/>
                        </a:rPr>
                        <m:t>ế</m:t>
                      </m:r>
                      <m:r>
                        <m:rPr>
                          <m:nor/>
                        </m:rPr>
                        <a:rPr lang="nl-NL" sz="3200" b="1" smtClean="0">
                          <a:solidFill>
                            <a:srgbClr val="FF0000"/>
                          </a:solidFill>
                          <a:latin typeface="Cambria" panose="02040503050406030204" pitchFamily="18" charset="0"/>
                          <a:ea typeface="Cambria" panose="02040503050406030204" pitchFamily="18" charset="0"/>
                        </a:rPr>
                        <m:t>t</m:t>
                      </m:r>
                      <m:r>
                        <m:rPr>
                          <m:nor/>
                        </m:rPr>
                        <a:rPr lang="nl-NL" sz="3200" b="1" smtClean="0">
                          <a:solidFill>
                            <a:srgbClr val="FF0000"/>
                          </a:solidFill>
                          <a:latin typeface="Cambria" panose="02040503050406030204" pitchFamily="18" charset="0"/>
                          <a:ea typeface="Cambria" panose="02040503050406030204" pitchFamily="18" charset="0"/>
                        </a:rPr>
                        <m:t> đượ</m:t>
                      </m:r>
                      <m:r>
                        <m:rPr>
                          <m:nor/>
                        </m:rPr>
                        <a:rPr lang="nl-NL" sz="3200" b="1" smtClean="0">
                          <a:solidFill>
                            <a:srgbClr val="FF0000"/>
                          </a:solidFill>
                          <a:latin typeface="Cambria" panose="02040503050406030204" pitchFamily="18" charset="0"/>
                          <a:ea typeface="Cambria" panose="02040503050406030204" pitchFamily="18" charset="0"/>
                        </a:rPr>
                        <m:t>c</m:t>
                      </m:r>
                      <m:r>
                        <m:rPr>
                          <m:nor/>
                        </m:rPr>
                        <a:rPr lang="nl-NL" sz="3200" b="1" smtClean="0">
                          <a:solidFill>
                            <a:srgbClr val="FF0000"/>
                          </a:solidFill>
                          <a:latin typeface="Cambria" panose="02040503050406030204" pitchFamily="18" charset="0"/>
                          <a:ea typeface="Cambria" panose="02040503050406030204" pitchFamily="18" charset="0"/>
                        </a:rPr>
                        <m:t> </m:t>
                      </m:r>
                      <m:r>
                        <m:rPr>
                          <m:nor/>
                        </m:rPr>
                        <a:rPr lang="nl-NL" sz="3200" b="1" smtClean="0">
                          <a:solidFill>
                            <a:srgbClr val="FF0000"/>
                          </a:solidFill>
                          <a:latin typeface="Cambria" panose="02040503050406030204" pitchFamily="18" charset="0"/>
                          <a:ea typeface="Cambria" panose="02040503050406030204" pitchFamily="18" charset="0"/>
                        </a:rPr>
                        <m:t>d</m:t>
                      </m:r>
                      <m:r>
                        <m:rPr>
                          <m:nor/>
                        </m:rPr>
                        <a:rPr lang="nl-NL" sz="3200" b="1" smtClean="0">
                          <a:solidFill>
                            <a:srgbClr val="FF0000"/>
                          </a:solidFill>
                          <a:latin typeface="Cambria" panose="02040503050406030204" pitchFamily="18" charset="0"/>
                          <a:ea typeface="Cambria" panose="02040503050406030204" pitchFamily="18" charset="0"/>
                        </a:rPr>
                        <m:t>ướ</m:t>
                      </m:r>
                      <m:r>
                        <m:rPr>
                          <m:nor/>
                        </m:rPr>
                        <a:rPr lang="nl-NL" sz="3200" b="1" smtClean="0">
                          <a:solidFill>
                            <a:srgbClr val="FF0000"/>
                          </a:solidFill>
                          <a:latin typeface="Cambria" panose="02040503050406030204" pitchFamily="18" charset="0"/>
                          <a:ea typeface="Cambria" panose="02040503050406030204" pitchFamily="18" charset="0"/>
                        </a:rPr>
                        <m:t>i</m:t>
                      </m:r>
                      <m:r>
                        <m:rPr>
                          <m:nor/>
                        </m:rPr>
                        <a:rPr lang="nl-NL" sz="3200" b="1" smtClean="0">
                          <a:solidFill>
                            <a:srgbClr val="FF0000"/>
                          </a:solidFill>
                          <a:latin typeface="Cambria" panose="02040503050406030204" pitchFamily="18" charset="0"/>
                          <a:ea typeface="Cambria" panose="02040503050406030204" pitchFamily="18" charset="0"/>
                        </a:rPr>
                        <m:t> </m:t>
                      </m:r>
                      <m:r>
                        <m:rPr>
                          <m:nor/>
                        </m:rPr>
                        <a:rPr lang="nl-NL" sz="3200" b="1" smtClean="0">
                          <a:solidFill>
                            <a:srgbClr val="FF0000"/>
                          </a:solidFill>
                          <a:latin typeface="Cambria" panose="02040503050406030204" pitchFamily="18" charset="0"/>
                          <a:ea typeface="Cambria" panose="02040503050406030204" pitchFamily="18" charset="0"/>
                        </a:rPr>
                        <m:t>d</m:t>
                      </m:r>
                      <m:r>
                        <m:rPr>
                          <m:nor/>
                        </m:rPr>
                        <a:rPr lang="nl-NL" sz="3200" b="1" smtClean="0">
                          <a:solidFill>
                            <a:srgbClr val="FF0000"/>
                          </a:solidFill>
                          <a:latin typeface="Cambria" panose="02040503050406030204" pitchFamily="18" charset="0"/>
                          <a:ea typeface="Cambria" panose="02040503050406030204" pitchFamily="18" charset="0"/>
                        </a:rPr>
                        <m:t>ạ</m:t>
                      </m:r>
                      <m:r>
                        <m:rPr>
                          <m:nor/>
                        </m:rPr>
                        <a:rPr lang="nl-NL" sz="3200" b="1" smtClean="0">
                          <a:solidFill>
                            <a:srgbClr val="FF0000"/>
                          </a:solidFill>
                          <a:latin typeface="Cambria" panose="02040503050406030204" pitchFamily="18" charset="0"/>
                          <a:ea typeface="Cambria" panose="02040503050406030204" pitchFamily="18" charset="0"/>
                        </a:rPr>
                        <m:t>ng</m:t>
                      </m:r>
                      <m:r>
                        <m:rPr>
                          <m:nor/>
                        </m:rPr>
                        <a:rPr lang="nl-NL" sz="3200" b="1" smtClean="0">
                          <a:solidFill>
                            <a:srgbClr val="FF0000"/>
                          </a:solidFill>
                          <a:latin typeface="Cambria" panose="02040503050406030204" pitchFamily="18" charset="0"/>
                          <a:ea typeface="Cambria" panose="02040503050406030204" pitchFamily="18" charset="0"/>
                        </a:rPr>
                        <m:t> </m:t>
                      </m:r>
                      <m:r>
                        <m:rPr>
                          <m:nor/>
                        </m:rPr>
                        <a:rPr lang="nl-NL" sz="3200" b="1" smtClean="0">
                          <a:solidFill>
                            <a:srgbClr val="FF0000"/>
                          </a:solidFill>
                          <a:latin typeface="Cambria" panose="02040503050406030204" pitchFamily="18" charset="0"/>
                          <a:ea typeface="Cambria" panose="02040503050406030204" pitchFamily="18" charset="0"/>
                        </a:rPr>
                        <m:t>ph</m:t>
                      </m:r>
                      <m:r>
                        <m:rPr>
                          <m:nor/>
                        </m:rPr>
                        <a:rPr lang="nl-NL" sz="3200" b="1" smtClean="0">
                          <a:solidFill>
                            <a:srgbClr val="FF0000"/>
                          </a:solidFill>
                          <a:latin typeface="Cambria" panose="02040503050406030204" pitchFamily="18" charset="0"/>
                          <a:ea typeface="Cambria" panose="02040503050406030204" pitchFamily="18" charset="0"/>
                        </a:rPr>
                        <m:t>â</m:t>
                      </m:r>
                      <m:r>
                        <m:rPr>
                          <m:nor/>
                        </m:rPr>
                        <a:rPr lang="nl-NL" sz="3200" b="1" smtClean="0">
                          <a:solidFill>
                            <a:srgbClr val="FF0000"/>
                          </a:solidFill>
                          <a:latin typeface="Cambria" panose="02040503050406030204" pitchFamily="18" charset="0"/>
                          <a:ea typeface="Cambria" panose="02040503050406030204" pitchFamily="18" charset="0"/>
                        </a:rPr>
                        <m:t>n</m:t>
                      </m:r>
                      <m:r>
                        <m:rPr>
                          <m:nor/>
                        </m:rPr>
                        <a:rPr lang="nl-NL" sz="3200" b="1" smtClean="0">
                          <a:solidFill>
                            <a:srgbClr val="FF0000"/>
                          </a:solidFill>
                          <a:latin typeface="Cambria" panose="02040503050406030204" pitchFamily="18" charset="0"/>
                          <a:ea typeface="Cambria" panose="02040503050406030204" pitchFamily="18" charset="0"/>
                        </a:rPr>
                        <m:t> </m:t>
                      </m:r>
                      <m:r>
                        <m:rPr>
                          <m:nor/>
                        </m:rPr>
                        <a:rPr lang="nl-NL" sz="3200" b="1" smtClean="0">
                          <a:solidFill>
                            <a:srgbClr val="FF0000"/>
                          </a:solidFill>
                          <a:latin typeface="Cambria" panose="02040503050406030204" pitchFamily="18" charset="0"/>
                          <a:ea typeface="Cambria" panose="02040503050406030204" pitchFamily="18" charset="0"/>
                        </a:rPr>
                        <m:t>s</m:t>
                      </m:r>
                      <m:r>
                        <m:rPr>
                          <m:nor/>
                        </m:rPr>
                        <a:rPr lang="nl-NL" sz="3200" b="1" smtClean="0">
                          <a:solidFill>
                            <a:srgbClr val="FF0000"/>
                          </a:solidFill>
                          <a:latin typeface="Cambria" panose="02040503050406030204" pitchFamily="18" charset="0"/>
                          <a:ea typeface="Cambria" panose="02040503050406030204" pitchFamily="18" charset="0"/>
                        </a:rPr>
                        <m:t>ố </m:t>
                      </m:r>
                      <m:r>
                        <m:rPr>
                          <m:nor/>
                        </m:rPr>
                        <a:rPr lang="nl-NL" sz="3200" b="1" smtClean="0">
                          <a:solidFill>
                            <a:srgbClr val="FF0000"/>
                          </a:solidFill>
                          <a:latin typeface="Cambria" panose="02040503050406030204" pitchFamily="18" charset="0"/>
                          <a:ea typeface="Cambria" panose="02040503050406030204" pitchFamily="18" charset="0"/>
                        </a:rPr>
                        <m:t>v</m:t>
                      </m:r>
                      <m:r>
                        <m:rPr>
                          <m:nor/>
                        </m:rPr>
                        <a:rPr lang="nl-NL" sz="3200" b="1" smtClean="0">
                          <a:solidFill>
                            <a:srgbClr val="FF0000"/>
                          </a:solidFill>
                          <a:latin typeface="Cambria" panose="02040503050406030204" pitchFamily="18" charset="0"/>
                          <a:ea typeface="Cambria" panose="02040503050406030204" pitchFamily="18" charset="0"/>
                        </a:rPr>
                        <m:t>ớ</m:t>
                      </m:r>
                      <m:r>
                        <m:rPr>
                          <m:nor/>
                        </m:rPr>
                        <a:rPr lang="nl-NL" sz="3200" b="1" smtClean="0">
                          <a:solidFill>
                            <a:srgbClr val="FF0000"/>
                          </a:solidFill>
                          <a:latin typeface="Cambria" panose="02040503050406030204" pitchFamily="18" charset="0"/>
                          <a:ea typeface="Cambria" panose="02040503050406030204" pitchFamily="18" charset="0"/>
                        </a:rPr>
                        <m:t>i</m:t>
                      </m:r>
                      <m:r>
                        <m:rPr>
                          <m:nor/>
                        </m:rPr>
                        <a:rPr lang="nl-NL" sz="3200" b="1" smtClean="0">
                          <a:solidFill>
                            <a:srgbClr val="FF0000"/>
                          </a:solidFill>
                          <a:latin typeface="Cambria" panose="02040503050406030204" pitchFamily="18" charset="0"/>
                          <a:ea typeface="Cambria" panose="02040503050406030204" pitchFamily="18" charset="0"/>
                        </a:rPr>
                        <m:t> </m:t>
                      </m:r>
                      <m:r>
                        <m:rPr>
                          <m:nor/>
                        </m:rPr>
                        <a:rPr lang="nl-NL" sz="3200" b="1" smtClean="0">
                          <a:solidFill>
                            <a:srgbClr val="FF0000"/>
                          </a:solidFill>
                          <a:latin typeface="Cambria" panose="02040503050406030204" pitchFamily="18" charset="0"/>
                          <a:ea typeface="Cambria" panose="02040503050406030204" pitchFamily="18" charset="0"/>
                        </a:rPr>
                        <m:t>t</m:t>
                      </m:r>
                      <m:r>
                        <m:rPr>
                          <m:nor/>
                        </m:rPr>
                        <a:rPr lang="nl-NL" sz="3200" b="1" smtClean="0">
                          <a:solidFill>
                            <a:srgbClr val="FF0000"/>
                          </a:solidFill>
                          <a:latin typeface="Cambria" panose="02040503050406030204" pitchFamily="18" charset="0"/>
                          <a:ea typeface="Cambria" panose="02040503050406030204" pitchFamily="18" charset="0"/>
                        </a:rPr>
                        <m:t>ử </m:t>
                      </m:r>
                      <m:r>
                        <m:rPr>
                          <m:nor/>
                        </m:rPr>
                        <a:rPr lang="nl-NL" sz="3200" b="1" smtClean="0">
                          <a:solidFill>
                            <a:srgbClr val="FF0000"/>
                          </a:solidFill>
                          <a:latin typeface="Cambria" panose="02040503050406030204" pitchFamily="18" charset="0"/>
                          <a:ea typeface="Cambria" panose="02040503050406030204" pitchFamily="18" charset="0"/>
                        </a:rPr>
                        <m:t>s</m:t>
                      </m:r>
                      <m:r>
                        <m:rPr>
                          <m:nor/>
                        </m:rPr>
                        <a:rPr lang="nl-NL" sz="3200" b="1" smtClean="0">
                          <a:solidFill>
                            <a:srgbClr val="FF0000"/>
                          </a:solidFill>
                          <a:latin typeface="Cambria" panose="02040503050406030204" pitchFamily="18" charset="0"/>
                          <a:ea typeface="Cambria" panose="02040503050406030204" pitchFamily="18" charset="0"/>
                        </a:rPr>
                        <m:t>ố </m:t>
                      </m:r>
                      <m:r>
                        <m:rPr>
                          <m:nor/>
                        </m:rPr>
                        <a:rPr lang="nl-NL" sz="3200" b="1" smtClean="0">
                          <a:solidFill>
                            <a:srgbClr val="FF0000"/>
                          </a:solidFill>
                          <a:latin typeface="Cambria" panose="02040503050406030204" pitchFamily="18" charset="0"/>
                          <a:ea typeface="Cambria" panose="02040503050406030204" pitchFamily="18" charset="0"/>
                        </a:rPr>
                        <m:t>l</m:t>
                      </m:r>
                      <m:r>
                        <m:rPr>
                          <m:nor/>
                        </m:rPr>
                        <a:rPr lang="nl-NL" sz="3200" b="1" smtClean="0">
                          <a:solidFill>
                            <a:srgbClr val="FF0000"/>
                          </a:solidFill>
                          <a:latin typeface="Cambria" panose="02040503050406030204" pitchFamily="18" charset="0"/>
                          <a:ea typeface="Cambria" panose="02040503050406030204" pitchFamily="18" charset="0"/>
                        </a:rPr>
                        <m:t>à </m:t>
                      </m:r>
                      <m:r>
                        <m:rPr>
                          <m:nor/>
                        </m:rPr>
                        <a:rPr lang="nl-NL" sz="3200" b="1" smtClean="0">
                          <a:solidFill>
                            <a:srgbClr val="FF0000"/>
                          </a:solidFill>
                          <a:latin typeface="Cambria" panose="02040503050406030204" pitchFamily="18" charset="0"/>
                          <a:ea typeface="Cambria" panose="02040503050406030204" pitchFamily="18" charset="0"/>
                        </a:rPr>
                        <m:t>s</m:t>
                      </m:r>
                      <m:r>
                        <m:rPr>
                          <m:nor/>
                        </m:rPr>
                        <a:rPr lang="nl-NL" sz="3200" b="1" smtClean="0">
                          <a:solidFill>
                            <a:srgbClr val="FF0000"/>
                          </a:solidFill>
                          <a:latin typeface="Cambria" panose="02040503050406030204" pitchFamily="18" charset="0"/>
                          <a:ea typeface="Cambria" panose="02040503050406030204" pitchFamily="18" charset="0"/>
                        </a:rPr>
                        <m:t>ố </m:t>
                      </m:r>
                      <m:r>
                        <m:rPr>
                          <m:nor/>
                        </m:rPr>
                        <a:rPr lang="nl-NL" sz="3200" b="1" smtClean="0">
                          <a:solidFill>
                            <a:srgbClr val="FF0000"/>
                          </a:solidFill>
                          <a:latin typeface="Cambria" panose="02040503050406030204" pitchFamily="18" charset="0"/>
                          <a:ea typeface="Cambria" panose="02040503050406030204" pitchFamily="18" charset="0"/>
                        </a:rPr>
                        <m:t>t</m:t>
                      </m:r>
                      <m:r>
                        <m:rPr>
                          <m:nor/>
                        </m:rPr>
                        <a:rPr lang="nl-NL" sz="3200" b="1" smtClean="0">
                          <a:solidFill>
                            <a:srgbClr val="FF0000"/>
                          </a:solidFill>
                          <a:latin typeface="Cambria" panose="02040503050406030204" pitchFamily="18" charset="0"/>
                          <a:ea typeface="Cambria" panose="02040503050406030204" pitchFamily="18" charset="0"/>
                        </a:rPr>
                        <m:t>ự </m:t>
                      </m:r>
                      <m:r>
                        <m:rPr>
                          <m:nor/>
                        </m:rPr>
                        <a:rPr lang="nl-NL" sz="3200" b="1" smtClean="0">
                          <a:solidFill>
                            <a:srgbClr val="FF0000"/>
                          </a:solidFill>
                          <a:latin typeface="Cambria" panose="02040503050406030204" pitchFamily="18" charset="0"/>
                          <a:ea typeface="Cambria" panose="02040503050406030204" pitchFamily="18" charset="0"/>
                        </a:rPr>
                        <m:t>nhi</m:t>
                      </m:r>
                      <m:r>
                        <m:rPr>
                          <m:nor/>
                        </m:rPr>
                        <a:rPr lang="nl-NL" sz="3200" b="1" smtClean="0">
                          <a:solidFill>
                            <a:srgbClr val="FF0000"/>
                          </a:solidFill>
                          <a:latin typeface="Cambria" panose="02040503050406030204" pitchFamily="18" charset="0"/>
                          <a:ea typeface="Cambria" panose="02040503050406030204" pitchFamily="18" charset="0"/>
                        </a:rPr>
                        <m:t>ê</m:t>
                      </m:r>
                      <m:r>
                        <m:rPr>
                          <m:nor/>
                        </m:rPr>
                        <a:rPr lang="nl-NL" sz="3200" b="1" smtClean="0">
                          <a:solidFill>
                            <a:srgbClr val="FF0000"/>
                          </a:solidFill>
                          <a:latin typeface="Cambria" panose="02040503050406030204" pitchFamily="18" charset="0"/>
                          <a:ea typeface="Cambria" panose="02040503050406030204" pitchFamily="18" charset="0"/>
                        </a:rPr>
                        <m:t>n</m:t>
                      </m:r>
                      <m:r>
                        <m:rPr>
                          <m:nor/>
                        </m:rPr>
                        <a:rPr lang="nl-NL" sz="3200" b="1" smtClean="0">
                          <a:solidFill>
                            <a:srgbClr val="FF0000"/>
                          </a:solidFill>
                          <a:latin typeface="Cambria" panose="02040503050406030204" pitchFamily="18" charset="0"/>
                          <a:ea typeface="Cambria" panose="02040503050406030204" pitchFamily="18" charset="0"/>
                        </a:rPr>
                        <m:t> đó </m:t>
                      </m:r>
                      <m:r>
                        <m:rPr>
                          <m:nor/>
                        </m:rPr>
                        <a:rPr lang="nl-NL" sz="3200" b="1" smtClean="0">
                          <a:solidFill>
                            <a:srgbClr val="FF0000"/>
                          </a:solidFill>
                          <a:latin typeface="Cambria" panose="02040503050406030204" pitchFamily="18" charset="0"/>
                          <a:ea typeface="Cambria" panose="02040503050406030204" pitchFamily="18" charset="0"/>
                        </a:rPr>
                        <m:t>v</m:t>
                      </m:r>
                      <m:r>
                        <m:rPr>
                          <m:nor/>
                        </m:rPr>
                        <a:rPr lang="nl-NL" sz="3200" b="1" smtClean="0">
                          <a:solidFill>
                            <a:srgbClr val="FF0000"/>
                          </a:solidFill>
                          <a:latin typeface="Cambria" panose="02040503050406030204" pitchFamily="18" charset="0"/>
                          <a:ea typeface="Cambria" panose="02040503050406030204" pitchFamily="18" charset="0"/>
                        </a:rPr>
                        <m:t>à </m:t>
                      </m:r>
                      <m:r>
                        <m:rPr>
                          <m:nor/>
                        </m:rPr>
                        <a:rPr lang="nl-NL" sz="3200" b="1" smtClean="0">
                          <a:solidFill>
                            <a:srgbClr val="FF0000"/>
                          </a:solidFill>
                          <a:latin typeface="Cambria" panose="02040503050406030204" pitchFamily="18" charset="0"/>
                          <a:ea typeface="Cambria" panose="02040503050406030204" pitchFamily="18" charset="0"/>
                        </a:rPr>
                        <m:t>m</m:t>
                      </m:r>
                      <m:r>
                        <m:rPr>
                          <m:nor/>
                        </m:rPr>
                        <a:rPr lang="nl-NL" sz="3200" b="1" smtClean="0">
                          <a:solidFill>
                            <a:srgbClr val="FF0000"/>
                          </a:solidFill>
                          <a:latin typeface="Cambria" panose="02040503050406030204" pitchFamily="18" charset="0"/>
                          <a:ea typeface="Cambria" panose="02040503050406030204" pitchFamily="18" charset="0"/>
                        </a:rPr>
                        <m:t>ẫ</m:t>
                      </m:r>
                      <m:r>
                        <m:rPr>
                          <m:nor/>
                        </m:rPr>
                        <a:rPr lang="nl-NL" sz="3200" b="1" smtClean="0">
                          <a:solidFill>
                            <a:srgbClr val="FF0000"/>
                          </a:solidFill>
                          <a:latin typeface="Cambria" panose="02040503050406030204" pitchFamily="18" charset="0"/>
                          <a:ea typeface="Cambria" panose="02040503050406030204" pitchFamily="18" charset="0"/>
                        </a:rPr>
                        <m:t>u</m:t>
                      </m:r>
                      <m:r>
                        <m:rPr>
                          <m:nor/>
                        </m:rPr>
                        <a:rPr lang="nl-NL" sz="3200" b="1" smtClean="0">
                          <a:solidFill>
                            <a:srgbClr val="FF0000"/>
                          </a:solidFill>
                          <a:latin typeface="Cambria" panose="02040503050406030204" pitchFamily="18" charset="0"/>
                          <a:ea typeface="Cambria" panose="02040503050406030204" pitchFamily="18" charset="0"/>
                        </a:rPr>
                        <m:t> </m:t>
                      </m:r>
                      <m:r>
                        <m:rPr>
                          <m:nor/>
                        </m:rPr>
                        <a:rPr lang="nl-NL" sz="3200" b="1" smtClean="0">
                          <a:solidFill>
                            <a:srgbClr val="FF0000"/>
                          </a:solidFill>
                          <a:latin typeface="Cambria" panose="02040503050406030204" pitchFamily="18" charset="0"/>
                          <a:ea typeface="Cambria" panose="02040503050406030204" pitchFamily="18" charset="0"/>
                        </a:rPr>
                        <m:t>s</m:t>
                      </m:r>
                      <m:r>
                        <m:rPr>
                          <m:nor/>
                        </m:rPr>
                        <a:rPr lang="nl-NL" sz="3200" b="1" smtClean="0">
                          <a:solidFill>
                            <a:srgbClr val="FF0000"/>
                          </a:solidFill>
                          <a:latin typeface="Cambria" panose="02040503050406030204" pitchFamily="18" charset="0"/>
                          <a:ea typeface="Cambria" panose="02040503050406030204" pitchFamily="18" charset="0"/>
                        </a:rPr>
                        <m:t>ố </m:t>
                      </m:r>
                      <m:r>
                        <m:rPr>
                          <m:nor/>
                        </m:rPr>
                        <a:rPr lang="nl-NL" sz="3200" b="1" smtClean="0">
                          <a:solidFill>
                            <a:srgbClr val="FF0000"/>
                          </a:solidFill>
                          <a:latin typeface="Cambria" panose="02040503050406030204" pitchFamily="18" charset="0"/>
                          <a:ea typeface="Cambria" panose="02040503050406030204" pitchFamily="18" charset="0"/>
                        </a:rPr>
                        <m:t>l</m:t>
                      </m:r>
                      <m:r>
                        <m:rPr>
                          <m:nor/>
                        </m:rPr>
                        <a:rPr lang="nl-NL" sz="3200" b="1" smtClean="0">
                          <a:solidFill>
                            <a:srgbClr val="FF0000"/>
                          </a:solidFill>
                          <a:latin typeface="Cambria" panose="02040503050406030204" pitchFamily="18" charset="0"/>
                          <a:ea typeface="Cambria" panose="02040503050406030204" pitchFamily="18" charset="0"/>
                        </a:rPr>
                        <m:t>à 1.</m:t>
                      </m:r>
                    </m:oMath>
                  </m:oMathPara>
                </a14:m>
                <a:endParaRPr lang="en-US" sz="3200" b="1" dirty="0">
                  <a:solidFill>
                    <a:srgbClr val="FF0000"/>
                  </a:solidFill>
                  <a:latin typeface="Cambria" panose="02040503050406030204" pitchFamily="18" charset="0"/>
                  <a:ea typeface="Cambria" panose="02040503050406030204" pitchFamily="18" charset="0"/>
                </a:endParaRPr>
              </a:p>
            </p:txBody>
          </p:sp>
        </mc:Choice>
        <mc:Fallback xmlns="">
          <p:sp>
            <p:nvSpPr>
              <p:cNvPr id="3" name="TextBox 2">
                <a:extLst>
                  <a:ext uri="{FF2B5EF4-FFF2-40B4-BE49-F238E27FC236}">
                    <a16:creationId xmlns:a16="http://schemas.microsoft.com/office/drawing/2014/main" id="{190A19B4-C8E1-8821-55C8-4F6618AD073C}"/>
                  </a:ext>
                </a:extLst>
              </p:cNvPr>
              <p:cNvSpPr txBox="1">
                <a:spLocks noRot="1" noChangeAspect="1" noMove="1" noResize="1" noEditPoints="1" noAdjustHandles="1" noChangeArrowheads="1" noChangeShapeType="1" noTextEdit="1"/>
              </p:cNvSpPr>
              <p:nvPr/>
            </p:nvSpPr>
            <p:spPr>
              <a:xfrm>
                <a:off x="1114425" y="2921307"/>
                <a:ext cx="6400800" cy="1553823"/>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33237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29728" y="602887"/>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p:pic>
        <p:nvPicPr>
          <p:cNvPr id="1026" name="Picture 2" descr="Cartoon handsome prince riding horse isolated Vector Image">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7770360" y="2990013"/>
            <a:ext cx="4748271" cy="400249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What is Equ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sp>
        <p:nvSpPr>
          <p:cNvPr id="3" name="TextBox 2">
            <a:extLst>
              <a:ext uri="{FF2B5EF4-FFF2-40B4-BE49-F238E27FC236}">
                <a16:creationId xmlns:a16="http://schemas.microsoft.com/office/drawing/2014/main" id="{E1DB16A7-9565-88B8-F504-520788A40CF4}"/>
              </a:ext>
            </a:extLst>
          </p:cNvPr>
          <p:cNvSpPr txBox="1"/>
          <p:nvPr/>
        </p:nvSpPr>
        <p:spPr>
          <a:xfrm>
            <a:off x="499730" y="1154232"/>
            <a:ext cx="8098170" cy="1349087"/>
          </a:xfrm>
          <a:prstGeom prst="rect">
            <a:avLst/>
          </a:prstGeom>
          <a:noFill/>
        </p:spPr>
        <p:txBody>
          <a:bodyPr wrap="square">
            <a:spAutoFit/>
          </a:bodyPr>
          <a:lstStyle/>
          <a:p>
            <a:pPr lvl="0" algn="ctr">
              <a:lnSpc>
                <a:spcPct val="135000"/>
              </a:lnSpc>
            </a:pPr>
            <a:r>
              <a:rPr lang="en-US" sz="3200" b="1" dirty="0">
                <a:solidFill>
                  <a:srgbClr val="000000"/>
                </a:solidFill>
                <a:latin typeface="Cambria" panose="02040503050406030204" pitchFamily="18" charset="0"/>
                <a:ea typeface="Cambria" panose="02040503050406030204" pitchFamily="18" charset="0"/>
              </a:rPr>
              <a:t>3. </a:t>
            </a:r>
            <a:r>
              <a:rPr lang="vi-VN" sz="3200" b="1" dirty="0">
                <a:solidFill>
                  <a:srgbClr val="000000"/>
                </a:solidFill>
                <a:latin typeface="Cambria" panose="02040503050406030204" pitchFamily="18" charset="0"/>
                <a:ea typeface="Cambria" panose="02040503050406030204" pitchFamily="18" charset="0"/>
              </a:rPr>
              <a:t>Viết thương của mỗi phép chia sau dưới dạng phân số: 6 : 3; 8 : 4; 12 : 6; 18 : 9</a:t>
            </a:r>
            <a:endParaRPr kumimoji="0" lang="en-US" sz="6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743F294-C8EE-9D52-5413-47814A9B7454}"/>
                  </a:ext>
                </a:extLst>
              </p:cNvPr>
              <p:cNvSpPr txBox="1"/>
              <p:nvPr/>
            </p:nvSpPr>
            <p:spPr>
              <a:xfrm>
                <a:off x="2625798" y="2844653"/>
                <a:ext cx="3781425" cy="124880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en-US" sz="4000" b="1" i="1" smtClean="0">
                              <a:solidFill>
                                <a:srgbClr val="FF0000"/>
                              </a:solidFill>
                              <a:effectLst/>
                              <a:latin typeface="Cambria Math" panose="02040503050406030204" pitchFamily="18" charset="0"/>
                            </a:rPr>
                          </m:ctrlPr>
                        </m:fPr>
                        <m:num>
                          <m:r>
                            <a:rPr lang="en-US" sz="4000" b="1" i="1" smtClean="0">
                              <a:solidFill>
                                <a:srgbClr val="FF0000"/>
                              </a:solidFill>
                              <a:effectLst/>
                              <a:latin typeface="Cambria Math" panose="02040503050406030204" pitchFamily="18" charset="0"/>
                            </a:rPr>
                            <m:t>𝟔</m:t>
                          </m:r>
                        </m:num>
                        <m:den>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𝟑</m:t>
                          </m:r>
                        </m:den>
                      </m:f>
                      <m:r>
                        <a:rPr lang="nl-NL"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 </m:t>
                      </m:r>
                      <m:f>
                        <m:fPr>
                          <m:ctrlPr>
                            <a:rPr lang="en-US" sz="4000" b="1" i="1">
                              <a:solidFill>
                                <a:srgbClr val="FF0000"/>
                              </a:solidFill>
                              <a:effectLst/>
                              <a:latin typeface="Cambria Math" panose="02040503050406030204" pitchFamily="18" charset="0"/>
                            </a:rPr>
                          </m:ctrlPr>
                        </m:fPr>
                        <m:num>
                          <m:r>
                            <a:rPr lang="nl-NL"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𝟖</m:t>
                          </m:r>
                        </m:num>
                        <m:den>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r>
                        <a:rPr lang="nl-NL"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 </m:t>
                      </m:r>
                      <m:f>
                        <m:fPr>
                          <m:ctrlPr>
                            <a:rPr lang="en-US" sz="4000" b="1" i="1">
                              <a:solidFill>
                                <a:srgbClr val="FF0000"/>
                              </a:solidFill>
                              <a:effectLst/>
                              <a:latin typeface="Cambria Math" panose="02040503050406030204" pitchFamily="18" charset="0"/>
                            </a:rPr>
                          </m:ctrlPr>
                        </m:fPr>
                        <m:num>
                          <m:r>
                            <a:rPr lang="nl-NL"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m:t>
                          </m:r>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𝟐</m:t>
                          </m:r>
                        </m:num>
                        <m:den>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𝟔</m:t>
                          </m:r>
                        </m:den>
                      </m:f>
                      <m:r>
                        <a:rPr lang="en-US" sz="4000" b="1" i="0"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nl-NL"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b="1" i="1">
                              <a:solidFill>
                                <a:srgbClr val="FF0000"/>
                              </a:solidFill>
                              <a:effectLst/>
                              <a:latin typeface="Cambria Math" panose="02040503050406030204" pitchFamily="18" charset="0"/>
                            </a:rPr>
                          </m:ctrlPr>
                        </m:fPr>
                        <m:num>
                          <m:r>
                            <a:rPr lang="en-US" sz="4000" b="1" i="1" smtClean="0">
                              <a:solidFill>
                                <a:srgbClr val="FF0000"/>
                              </a:solidFill>
                              <a:effectLst/>
                              <a:latin typeface="Cambria Math" panose="02040503050406030204" pitchFamily="18" charset="0"/>
                            </a:rPr>
                            <m:t>𝟏𝟖</m:t>
                          </m:r>
                        </m:num>
                        <m:den>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𝟗</m:t>
                          </m:r>
                        </m:den>
                      </m:f>
                    </m:oMath>
                  </m:oMathPara>
                </a14:m>
                <a:endParaRPr lang="en-US" sz="4000" b="1" dirty="0">
                  <a:solidFill>
                    <a:srgbClr val="FF0000"/>
                  </a:solidFill>
                </a:endParaRPr>
              </a:p>
            </p:txBody>
          </p:sp>
        </mc:Choice>
        <mc:Fallback xmlns="">
          <p:sp>
            <p:nvSpPr>
              <p:cNvPr id="5" name="TextBox 4">
                <a:extLst>
                  <a:ext uri="{FF2B5EF4-FFF2-40B4-BE49-F238E27FC236}">
                    <a16:creationId xmlns:a16="http://schemas.microsoft.com/office/drawing/2014/main" id="{5743F294-C8EE-9D52-5413-47814A9B7454}"/>
                  </a:ext>
                </a:extLst>
              </p:cNvPr>
              <p:cNvSpPr txBox="1">
                <a:spLocks noRot="1" noChangeAspect="1" noMove="1" noResize="1" noEditPoints="1" noAdjustHandles="1" noChangeArrowheads="1" noChangeShapeType="1" noTextEdit="1"/>
              </p:cNvSpPr>
              <p:nvPr/>
            </p:nvSpPr>
            <p:spPr>
              <a:xfrm>
                <a:off x="2625798" y="2844653"/>
                <a:ext cx="3781425" cy="1248803"/>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79088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0754" y="2196774"/>
            <a:ext cx="6488482" cy="451760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952" y="-34092"/>
            <a:ext cx="12579409" cy="7988598"/>
          </a:xfrm>
          <a:prstGeom prst="rect">
            <a:avLst/>
          </a:prstGeom>
        </p:spPr>
      </p:pic>
      <p:pic>
        <p:nvPicPr>
          <p:cNvPr id="3" name="图片 2"/>
          <p:cNvPicPr>
            <a:picLocks noChangeAspect="1"/>
          </p:cNvPicPr>
          <p:nvPr/>
        </p:nvPicPr>
        <p:blipFill>
          <a:blip r:embed="rId8"/>
          <a:stretch>
            <a:fillRect/>
          </a:stretch>
        </p:blipFill>
        <p:spPr>
          <a:xfrm>
            <a:off x="-588935" y="-395677"/>
            <a:ext cx="3974937" cy="2651990"/>
          </a:xfrm>
          <a:prstGeom prst="rect">
            <a:avLst/>
          </a:prstGeom>
        </p:spPr>
      </p:pic>
      <p:pic>
        <p:nvPicPr>
          <p:cNvPr id="4" name="图片 3"/>
          <p:cNvPicPr>
            <a:picLocks noChangeAspect="1"/>
          </p:cNvPicPr>
          <p:nvPr/>
        </p:nvPicPr>
        <p:blipFill>
          <a:blip r:embed="rId9"/>
          <a:stretch>
            <a:fillRect/>
          </a:stretch>
        </p:blipFill>
        <p:spPr>
          <a:xfrm>
            <a:off x="122057" y="690474"/>
            <a:ext cx="1322947" cy="1420491"/>
          </a:xfrm>
          <a:prstGeom prst="rect">
            <a:avLst/>
          </a:prstGeom>
        </p:spPr>
      </p:pic>
      <p:pic>
        <p:nvPicPr>
          <p:cNvPr id="22" name="图片 21"/>
          <p:cNvPicPr>
            <a:picLocks noChangeAspect="1"/>
          </p:cNvPicPr>
          <p:nvPr/>
        </p:nvPicPr>
        <p:blipFill>
          <a:blip r:embed="rId10"/>
          <a:stretch>
            <a:fillRect/>
          </a:stretch>
        </p:blipFill>
        <p:spPr>
          <a:xfrm>
            <a:off x="8426724" y="181415"/>
            <a:ext cx="2438611" cy="2438611"/>
          </a:xfrm>
          <a:prstGeom prst="rect">
            <a:avLst/>
          </a:prstGeom>
        </p:spPr>
      </p:pic>
      <p:pic>
        <p:nvPicPr>
          <p:cNvPr id="2" name="图片 1"/>
          <p:cNvPicPr>
            <a:picLocks noChangeAspect="1"/>
          </p:cNvPicPr>
          <p:nvPr/>
        </p:nvPicPr>
        <p:blipFill>
          <a:blip r:embed="rId11"/>
          <a:stretch>
            <a:fillRect/>
          </a:stretch>
        </p:blipFill>
        <p:spPr>
          <a:xfrm>
            <a:off x="8717752" y="260850"/>
            <a:ext cx="4102964" cy="2743438"/>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8017502" y="5344114"/>
            <a:ext cx="1389944" cy="1185694"/>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9533469" y="2866624"/>
            <a:ext cx="1334788" cy="3580306"/>
          </a:xfrm>
          <a:prstGeom prst="rect">
            <a:avLst/>
          </a:prstGeom>
        </p:spPr>
      </p:pic>
      <p:pic>
        <p:nvPicPr>
          <p:cNvPr id="28" name="图片 18"/>
          <p:cNvPicPr>
            <a:picLocks noChangeAspect="1"/>
          </p:cNvPicPr>
          <p:nvPr/>
        </p:nvPicPr>
        <p:blipFill>
          <a:blip r:embed="rId15"/>
          <a:stretch>
            <a:fillRect/>
          </a:stretch>
        </p:blipFill>
        <p:spPr>
          <a:xfrm>
            <a:off x="9553846" y="5379679"/>
            <a:ext cx="823841" cy="1316136"/>
          </a:xfrm>
          <a:prstGeom prst="rect">
            <a:avLst/>
          </a:prstGeom>
        </p:spPr>
      </p:pic>
      <p:pic>
        <p:nvPicPr>
          <p:cNvPr id="30" name="图片 19"/>
          <p:cNvPicPr>
            <a:picLocks noChangeAspect="1"/>
          </p:cNvPicPr>
          <p:nvPr/>
        </p:nvPicPr>
        <p:blipFill>
          <a:blip r:embed="rId16"/>
          <a:stretch>
            <a:fillRect/>
          </a:stretch>
        </p:blipFill>
        <p:spPr>
          <a:xfrm>
            <a:off x="10531653" y="5986394"/>
            <a:ext cx="883968" cy="909318"/>
          </a:xfrm>
          <a:prstGeom prst="rect">
            <a:avLst/>
          </a:prstGeom>
        </p:spPr>
      </p:pic>
      <p:pic>
        <p:nvPicPr>
          <p:cNvPr id="31" name="图片 20"/>
          <p:cNvPicPr>
            <a:picLocks noChangeAspect="1"/>
          </p:cNvPicPr>
          <p:nvPr/>
        </p:nvPicPr>
        <p:blipFill>
          <a:blip r:embed="rId17"/>
          <a:stretch>
            <a:fillRect/>
          </a:stretch>
        </p:blipFill>
        <p:spPr>
          <a:xfrm rot="1423112">
            <a:off x="10161274" y="3182134"/>
            <a:ext cx="1108072" cy="2989534"/>
          </a:xfrm>
          <a:prstGeom prst="rect">
            <a:avLst/>
          </a:prstGeom>
        </p:spPr>
      </p:pic>
      <p:pic>
        <p:nvPicPr>
          <p:cNvPr id="32" name="图片 21"/>
          <p:cNvPicPr>
            <a:picLocks noChangeAspect="1"/>
          </p:cNvPicPr>
          <p:nvPr/>
        </p:nvPicPr>
        <p:blipFill>
          <a:blip r:embed="rId18"/>
          <a:stretch>
            <a:fillRect/>
          </a:stretch>
        </p:blipFill>
        <p:spPr>
          <a:xfrm>
            <a:off x="10266576" y="2564187"/>
            <a:ext cx="668172" cy="3986922"/>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2183798" y="1818163"/>
            <a:ext cx="825094" cy="876300"/>
          </a:xfrm>
          <a:prstGeom prst="rect">
            <a:avLst/>
          </a:prstGeom>
        </p:spPr>
      </p:pic>
      <p:pic>
        <p:nvPicPr>
          <p:cNvPr id="37" name="Picture 36"/>
          <p:cNvPicPr>
            <a:picLocks noChangeAspect="1"/>
          </p:cNvPicPr>
          <p:nvPr/>
        </p:nvPicPr>
        <p:blipFill>
          <a:blip r:embed="rId20">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529139" y="3728966"/>
            <a:ext cx="3103612" cy="3230402"/>
          </a:xfrm>
          <a:prstGeom prst="rect">
            <a:avLst/>
          </a:prstGeom>
        </p:spPr>
      </p:pic>
      <p:pic>
        <p:nvPicPr>
          <p:cNvPr id="6" name="Picture 5">
            <a:extLst>
              <a:ext uri="{FF2B5EF4-FFF2-40B4-BE49-F238E27FC236}">
                <a16:creationId xmlns:a16="http://schemas.microsoft.com/office/drawing/2014/main" id="{B8092D87-B795-C2E5-B9AA-2BC8D3174A55}"/>
              </a:ext>
            </a:extLst>
          </p:cNvPr>
          <p:cNvPicPr>
            <a:picLocks noChangeAspect="1"/>
          </p:cNvPicPr>
          <p:nvPr/>
        </p:nvPicPr>
        <p:blipFill>
          <a:blip r:embed="rId22"/>
          <a:stretch>
            <a:fillRect/>
          </a:stretch>
        </p:blipFill>
        <p:spPr>
          <a:xfrm>
            <a:off x="4229321" y="1120855"/>
            <a:ext cx="3676207" cy="1072989"/>
          </a:xfrm>
          <a:prstGeom prst="rect">
            <a:avLst/>
          </a:prstGeom>
        </p:spPr>
      </p:pic>
      <p:pic>
        <p:nvPicPr>
          <p:cNvPr id="9" name="Picture 8">
            <a:extLst>
              <a:ext uri="{FF2B5EF4-FFF2-40B4-BE49-F238E27FC236}">
                <a16:creationId xmlns:a16="http://schemas.microsoft.com/office/drawing/2014/main" id="{5EEC9B91-C596-A2ED-64D3-F9CD8E6AEC3F}"/>
              </a:ext>
            </a:extLst>
          </p:cNvPr>
          <p:cNvPicPr>
            <a:picLocks noChangeAspect="1"/>
          </p:cNvPicPr>
          <p:nvPr/>
        </p:nvPicPr>
        <p:blipFill>
          <a:blip r:embed="rId23"/>
          <a:stretch>
            <a:fillRect/>
          </a:stretch>
        </p:blipFill>
        <p:spPr>
          <a:xfrm>
            <a:off x="3346830" y="2475323"/>
            <a:ext cx="5285690" cy="3438442"/>
          </a:xfrm>
          <a:prstGeom prst="rect">
            <a:avLst/>
          </a:prstGeom>
        </p:spPr>
      </p:pic>
    </p:spTree>
    <p:extLst>
      <p:ext uri="{BB962C8B-B14F-4D97-AF65-F5344CB8AC3E}">
        <p14:creationId xmlns:p14="http://schemas.microsoft.com/office/powerpoint/2010/main" val="571876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barn(inVertical)">
                                      <p:cBhvr>
                                        <p:cTn id="5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3120" y="629920"/>
            <a:ext cx="11226800" cy="6168321"/>
          </a:xfrm>
          <a:prstGeom prst="rect">
            <a:avLst/>
          </a:prstGeom>
        </p:spPr>
      </p:pic>
      <p:pic>
        <p:nvPicPr>
          <p:cNvPr id="3" name="图片 2"/>
          <p:cNvPicPr>
            <a:picLocks noChangeAspect="1"/>
          </p:cNvPicPr>
          <p:nvPr/>
        </p:nvPicPr>
        <p:blipFill>
          <a:blip r:embed="rId8"/>
          <a:stretch>
            <a:fillRect/>
          </a:stretch>
        </p:blipFill>
        <p:spPr>
          <a:xfrm>
            <a:off x="-588935" y="-395677"/>
            <a:ext cx="3974937" cy="2651990"/>
          </a:xfrm>
          <a:prstGeom prst="rect">
            <a:avLst/>
          </a:prstGeom>
        </p:spPr>
      </p:pic>
      <p:pic>
        <p:nvPicPr>
          <p:cNvPr id="4" name="图片 3"/>
          <p:cNvPicPr>
            <a:picLocks noChangeAspect="1"/>
          </p:cNvPicPr>
          <p:nvPr/>
        </p:nvPicPr>
        <p:blipFill>
          <a:blip r:embed="rId9"/>
          <a:stretch>
            <a:fillRect/>
          </a:stretch>
        </p:blipFill>
        <p:spPr>
          <a:xfrm>
            <a:off x="122057" y="690474"/>
            <a:ext cx="1322947" cy="1420491"/>
          </a:xfrm>
          <a:prstGeom prst="rect">
            <a:avLst/>
          </a:prstGeom>
        </p:spPr>
      </p:pic>
      <p:pic>
        <p:nvPicPr>
          <p:cNvPr id="22" name="图片 21"/>
          <p:cNvPicPr>
            <a:picLocks noChangeAspect="1"/>
          </p:cNvPicPr>
          <p:nvPr/>
        </p:nvPicPr>
        <p:blipFill>
          <a:blip r:embed="rId10"/>
          <a:stretch>
            <a:fillRect/>
          </a:stretch>
        </p:blipFill>
        <p:spPr>
          <a:xfrm>
            <a:off x="9214970" y="-446169"/>
            <a:ext cx="2438611" cy="2438611"/>
          </a:xfrm>
          <a:prstGeom prst="rect">
            <a:avLst/>
          </a:prstGeom>
        </p:spPr>
      </p:pic>
      <p:pic>
        <p:nvPicPr>
          <p:cNvPr id="2" name="图片 1"/>
          <p:cNvPicPr>
            <a:picLocks noChangeAspect="1"/>
          </p:cNvPicPr>
          <p:nvPr/>
        </p:nvPicPr>
        <p:blipFill>
          <a:blip r:embed="rId11"/>
          <a:stretch>
            <a:fillRect/>
          </a:stretch>
        </p:blipFill>
        <p:spPr>
          <a:xfrm>
            <a:off x="9182845" y="-83682"/>
            <a:ext cx="4102964" cy="2743438"/>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899750" y="5568819"/>
            <a:ext cx="1389944" cy="1185694"/>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hq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454778" y="5280458"/>
            <a:ext cx="1551857" cy="1615254"/>
          </a:xfrm>
          <a:prstGeom prst="rect">
            <a:avLst/>
          </a:prstGeom>
        </p:spPr>
      </p:pic>
      <p:pic>
        <p:nvPicPr>
          <p:cNvPr id="5" name="Picture 4">
            <a:extLst>
              <a:ext uri="{FF2B5EF4-FFF2-40B4-BE49-F238E27FC236}">
                <a16:creationId xmlns:a16="http://schemas.microsoft.com/office/drawing/2014/main" id="{BB7A9C78-538B-C6F1-0B98-63C73DD48949}"/>
              </a:ext>
            </a:extLst>
          </p:cNvPr>
          <p:cNvPicPr>
            <a:picLocks noChangeAspect="1"/>
          </p:cNvPicPr>
          <p:nvPr/>
        </p:nvPicPr>
        <p:blipFill>
          <a:blip r:embed="rId22"/>
          <a:stretch>
            <a:fillRect/>
          </a:stretch>
        </p:blipFill>
        <p:spPr>
          <a:xfrm>
            <a:off x="1948296" y="1113482"/>
            <a:ext cx="9047248" cy="1237595"/>
          </a:xfrm>
          <a:prstGeom prst="rect">
            <a:avLst/>
          </a:prstGeom>
        </p:spPr>
      </p:pic>
      <p:sp>
        <p:nvSpPr>
          <p:cNvPr id="7" name="TextBox 6">
            <a:extLst>
              <a:ext uri="{FF2B5EF4-FFF2-40B4-BE49-F238E27FC236}">
                <a16:creationId xmlns:a16="http://schemas.microsoft.com/office/drawing/2014/main" id="{2F3B3BA1-32D4-DC44-E3B6-D7CAB83F596E}"/>
              </a:ext>
            </a:extLst>
          </p:cNvPr>
          <p:cNvSpPr txBox="1"/>
          <p:nvPr/>
        </p:nvSpPr>
        <p:spPr>
          <a:xfrm>
            <a:off x="1889760" y="2255520"/>
            <a:ext cx="9357360" cy="2246769"/>
          </a:xfrm>
          <a:prstGeom prst="rect">
            <a:avLst/>
          </a:prstGeom>
          <a:noFill/>
        </p:spPr>
        <p:txBody>
          <a:bodyPr wrap="square" rtlCol="0">
            <a:spAutoFit/>
          </a:bodyPr>
          <a:lstStyle/>
          <a:p>
            <a:pPr marL="457200" lvl="0" indent="-457200" algn="just">
              <a:buFont typeface="Arial" panose="020B0604020202020204" pitchFamily="34" charset="0"/>
              <a:buChar char="•"/>
            </a:pPr>
            <a:r>
              <a:rPr lang="vi-VN" sz="2800" b="1" dirty="0">
                <a:solidFill>
                  <a:srgbClr val="FFFF00"/>
                </a:solidFill>
                <a:latin typeface="Cambria" panose="02040503050406030204" pitchFamily="18" charset="0"/>
                <a:ea typeface="Cambria" panose="02040503050406030204" pitchFamily="18" charset="0"/>
              </a:rPr>
              <a:t>Nhận biết sự bằng nhau của hai phân số (thông qua hình ảnh trực quan).</a:t>
            </a:r>
          </a:p>
          <a:p>
            <a:pPr marL="457200" lvl="0" indent="-457200" algn="just">
              <a:buFont typeface="Arial" panose="020B0604020202020204" pitchFamily="34" charset="0"/>
              <a:buChar char="•"/>
            </a:pPr>
            <a:r>
              <a:rPr lang="vi-VN" sz="2800" b="1" dirty="0">
                <a:solidFill>
                  <a:srgbClr val="FFFF00"/>
                </a:solidFill>
                <a:latin typeface="Cambria" panose="02040503050406030204" pitchFamily="18" charset="0"/>
                <a:ea typeface="Cambria" panose="02040503050406030204" pitchFamily="18" charset="0"/>
              </a:rPr>
              <a:t>Vận dụng được các dạng toán đã học về phân số bằng nhau vào giải quyết một số tình huống gắn với thực tế.</a:t>
            </a:r>
          </a:p>
        </p:txBody>
      </p:sp>
    </p:spTree>
    <p:extLst>
      <p:ext uri="{BB962C8B-B14F-4D97-AF65-F5344CB8AC3E}">
        <p14:creationId xmlns:p14="http://schemas.microsoft.com/office/powerpoint/2010/main" val="1325769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50</TotalTime>
  <Words>464</Words>
  <Application>Microsoft Office PowerPoint</Application>
  <PresentationFormat>Widescreen</PresentationFormat>
  <Paragraphs>71</Paragraphs>
  <Slides>22</Slides>
  <Notes>16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22</vt:i4>
      </vt:variant>
    </vt:vector>
  </HeadingPairs>
  <TitlesOfParts>
    <vt:vector size="34" baseType="lpstr">
      <vt:lpstr>#9Slide07 Stormtrooper</vt:lpstr>
      <vt:lpstr>Arial</vt:lpstr>
      <vt:lpstr>Calibri</vt:lpstr>
      <vt:lpstr>Cambria</vt:lpstr>
      <vt:lpstr>Cambria Math</vt:lpstr>
      <vt:lpstr>等线</vt:lpstr>
      <vt:lpstr>等线 Light</vt:lpstr>
      <vt:lpstr>Times New Roman</vt:lpstr>
      <vt:lpstr>UTM Bell</vt:lpstr>
      <vt:lpstr>思源黑体 CN Regular</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hien tran 0353095025</cp:lastModifiedBy>
  <cp:revision>24</cp:revision>
  <dcterms:created xsi:type="dcterms:W3CDTF">2023-12-22T01:37:16Z</dcterms:created>
  <dcterms:modified xsi:type="dcterms:W3CDTF">2023-12-29T02:16:20Z</dcterms:modified>
</cp:coreProperties>
</file>