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77" r:id="rId5"/>
    <p:sldId id="290" r:id="rId6"/>
    <p:sldId id="299" r:id="rId7"/>
    <p:sldId id="300" r:id="rId8"/>
    <p:sldId id="302" r:id="rId9"/>
    <p:sldId id="28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23/1/2024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làm Slide chào hỏi 10 - Dạy học onlin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87"/>
            <a:ext cx="12192001" cy="65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4525" y="571500"/>
            <a:ext cx="8524875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2824" y="1631196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193" y="2548438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(27)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5036" y="1963382"/>
            <a:ext cx="10073810" cy="3416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các phép tính nhân, chia đã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để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và giải quyết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tình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 gắn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với thực tiễn.</a:t>
            </a:r>
          </a:p>
          <a:p>
            <a:pPr indent="461963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đúng tên thành phần và kết quả của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chia. 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963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97"/>
            <a:ext cx="12209003" cy="202739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666198" y="1183907"/>
            <a:ext cx="71226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78994" y="1183907"/>
            <a:ext cx="5266623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8975" y="4669857"/>
            <a:ext cx="1006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975" y="5478379"/>
            <a:ext cx="1006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75407" y="2162338"/>
            <a:ext cx="1374023" cy="12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05326" y="2175309"/>
            <a:ext cx="7095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3764" y="1652775"/>
            <a:ext cx="11177081" cy="768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4" y="3944202"/>
            <a:ext cx="88773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41" y="140870"/>
            <a:ext cx="10706100" cy="7048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285649" y="644893"/>
            <a:ext cx="4015338" cy="38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07895" y="4498052"/>
            <a:ext cx="2305250" cy="1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84243" y="4493453"/>
            <a:ext cx="33944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8" y="1337036"/>
            <a:ext cx="10096500" cy="11334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3731395" y="2470511"/>
            <a:ext cx="2621279" cy="1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06127" y="2470511"/>
            <a:ext cx="33944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3588" y="3182139"/>
            <a:ext cx="260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5 = … 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3909" y="2575684"/>
            <a:ext cx="959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7180" y="5192640"/>
            <a:ext cx="260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5 = … 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3908" y="4592561"/>
            <a:ext cx="959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7736" y="1975250"/>
            <a:ext cx="11591164" cy="4509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" y="0"/>
            <a:ext cx="10942921" cy="682830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335732" y="693019"/>
            <a:ext cx="1735754" cy="4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16932" y="693019"/>
            <a:ext cx="1448601" cy="4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20640" y="1006638"/>
            <a:ext cx="6786083" cy="582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65533" y="1241659"/>
            <a:ext cx="5765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= … (con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5533" y="2331922"/>
            <a:ext cx="5765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= … (con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5533" y="3440416"/>
            <a:ext cx="602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= …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6094" y="1241659"/>
            <a:ext cx="67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" y="0"/>
            <a:ext cx="10942921" cy="682830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335732" y="693019"/>
            <a:ext cx="1735754" cy="4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16932" y="693019"/>
            <a:ext cx="1448601" cy="4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856513"/>
            <a:ext cx="5176877" cy="582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6490" y="1874758"/>
            <a:ext cx="5765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= …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002" y="1131333"/>
            <a:ext cx="679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825" y="3163711"/>
            <a:ext cx="611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….. =  ….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3010" y="2637322"/>
            <a:ext cx="68659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5, 6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048881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258</Words>
  <Application>Microsoft Office PowerPoint</Application>
  <PresentationFormat>Widescreen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Montserrat ExtraBold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63</cp:revision>
  <dcterms:created xsi:type="dcterms:W3CDTF">2022-01-12T08:05:04Z</dcterms:created>
  <dcterms:modified xsi:type="dcterms:W3CDTF">2024-01-23T05:12:08Z</dcterms:modified>
</cp:coreProperties>
</file>