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61" r:id="rId4"/>
    <p:sldId id="262" r:id="rId5"/>
    <p:sldId id="272" r:id="rId6"/>
    <p:sldId id="274" r:id="rId7"/>
    <p:sldId id="277" r:id="rId8"/>
    <p:sldId id="276" r:id="rId9"/>
    <p:sldId id="275" r:id="rId10"/>
    <p:sldId id="263" r:id="rId11"/>
    <p:sldId id="264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5FD"/>
    <a:srgbClr val="000099"/>
    <a:srgbClr val="222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6AF49-CF21-4F60-9BD8-A067765124A5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CF9F9-D688-4052-B49A-0CCA478D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4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19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2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3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3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5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21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3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8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0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444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3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4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2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4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9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4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7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6" r:id="rId10"/>
    <p:sldLayoutId id="2147483665" r:id="rId11"/>
    <p:sldLayoutId id="2147483664" r:id="rId12"/>
    <p:sldLayoutId id="2147483663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66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0939" y="3752850"/>
            <a:ext cx="9208395" cy="145289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0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9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5519" y="1545538"/>
            <a:ext cx="84533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2238233" y="1069786"/>
            <a:ext cx="7519915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NHÂN 5 (12)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29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204716" y="1106309"/>
            <a:ext cx="11477768" cy="4602641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071222" y="1457684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6133" y="2357819"/>
            <a:ext cx="93974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5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69279" y="2786672"/>
            <a:ext cx="695264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</a:t>
            </a:r>
            <a:r>
              <a:rPr kumimoji="0" lang="en-US" altLang="zh-CN" sz="54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thành kiến thức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4559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2" y="133349"/>
            <a:ext cx="10632501" cy="6553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1225" y="1238250"/>
            <a:ext cx="4695825" cy="5191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447924"/>
            <a:ext cx="5362575" cy="1266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07343" y="1114423"/>
            <a:ext cx="2183832" cy="1619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4200524"/>
            <a:ext cx="5362575" cy="1800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1"/>
          <a:stretch/>
        </p:blipFill>
        <p:spPr>
          <a:xfrm>
            <a:off x="7599824" y="1923998"/>
            <a:ext cx="3562769" cy="43370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50392" y="1923998"/>
            <a:ext cx="606391" cy="523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8" y="282624"/>
            <a:ext cx="11792009" cy="4789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2568" y="1838424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02568" y="2367813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02568" y="2974205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02568" y="3561346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02568" y="4167738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0762" y="1838424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0762" y="2367813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09878" y="2974205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13625" y="3561346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55890" y="4167738"/>
            <a:ext cx="500514" cy="433137"/>
          </a:xfrm>
          <a:prstGeom prst="rect">
            <a:avLst/>
          </a:prstGeom>
          <a:solidFill>
            <a:srgbClr val="EAF5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77436" y="6235442"/>
            <a:ext cx="882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77047" y="1731319"/>
            <a:ext cx="476655" cy="27529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29975" y="1731319"/>
            <a:ext cx="476655" cy="27529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1831" y="5055387"/>
            <a:ext cx="5428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7782" y="5061805"/>
            <a:ext cx="5428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 số thứ 2 có điểm gì đặc biệt?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84252" y="5585025"/>
            <a:ext cx="727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có nhận xét gì về tích của các phép tính?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77436" y="1737737"/>
            <a:ext cx="389109" cy="275292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08188" y="1737737"/>
            <a:ext cx="457200" cy="275292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61812" y="1728010"/>
            <a:ext cx="562966" cy="275292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92563" y="1728010"/>
            <a:ext cx="661481" cy="275292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ảnh nhân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0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69279" y="2786672"/>
            <a:ext cx="695264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54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35169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" y="1774794"/>
            <a:ext cx="11413382" cy="2654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7461" y="2776582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7461" y="3458554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734" y="2776582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734" y="3458554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0007" y="2776582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0007" y="3458554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4100" y="2776582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3257" y="3458554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29530" y="2776582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9530" y="3458554"/>
            <a:ext cx="97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135790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151</Words>
  <Application>Microsoft Office PowerPoint</Application>
  <PresentationFormat>Widescreen</PresentationFormat>
  <Paragraphs>31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27</cp:revision>
  <dcterms:created xsi:type="dcterms:W3CDTF">2022-01-10T09:53:54Z</dcterms:created>
  <dcterms:modified xsi:type="dcterms:W3CDTF">2024-01-17T05:06:08Z</dcterms:modified>
</cp:coreProperties>
</file>