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4" r:id="rId6"/>
    <p:sldId id="265" r:id="rId7"/>
    <p:sldId id="271" r:id="rId8"/>
    <p:sldId id="266" r:id="rId9"/>
    <p:sldId id="270" r:id="rId10"/>
    <p:sldId id="272" r:id="rId11"/>
    <p:sldId id="273" r:id="rId12"/>
    <p:sldId id="274" r:id="rId13"/>
    <p:sldId id="275" r:id="rId14"/>
    <p:sldId id="262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8E"/>
    <a:srgbClr val="FD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2-02T03:05:20.05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12991 609 0,'-26'0'94,"-1"0"-79,27-27-15,-26 27 16,26-26 0,-53-1 15,53 27 0,-53 0-15,26 0-1,-26-26 1,53 26-1,-26 0 17,0 0 14,-1 0-14,1 0-32,-1 0 15,27 0 1,-26-27-1,26 27 1,-53 0 0,53 0-1,-27 0-15,1 0 16,-1 0-1,-52-26-15,26 26 32,0 0-17,27-27 1,-1 27-16,1 0 15,-1 0 1,27 0 15,-53-26-31,1 26 31,52 0 1,-53 0-1,53 0-16,-27 0 1,1 0 0,-1 0 30,1 0-30,-1 0-16,1 0 16,-27 0-1,27 0 1,26 0-1,-53 0-15,53 0 16,-27 0 0,1 0-16,-1 0 15,1 0 1,-1 0-16,-26 0 15,-26 26 1,53 1-16,-1-27 16,27 0-1,-26 0 1,-1 0-1,1 0-15,-1 0 16,1 0 0,-1 0-16,1 0 31,-1 0 0,27 26-31,-26-26 16,26 0-1,-27 0-15,-52 0 16,53 27-1,-1-27-15,-52 26 16,52-26 0,1 0-16,-27 27 15,27-27 1,-54 26-16,27 1 15,27-27 1,-1 0-16,-26 26 16,27 0-1,-27-26 1,27 27-1,-27 26 17,53-53 14,-53 53 1,53-53-31,-27 26 15,27 27 16,0-53 0,0 53-32,0 0-15,0-53 16,0 26-1,0 1 1,0-1 15,0 1 0,0 26-15,0-27 0,0 1-1,0-1-15,0-26 31,0 53 1,0-53-32,0 53 15,0-27 1,0-26-16,0 27 31,0-1-31,0 1 16,0-1-1,27 1-15,-27-1 16,0 1-1,26 52-15,-26-79 16,27 26 0,-27 1-1,26 26 1,-26-27-1,27-26 1,-27 27-16,0-1 16,26 1-1,-26-27 1,27 26-1,-27 1 1,26-1 0,-26-26-1,26 26 1,1 1-16,-27-27 47,26 26-32,-26-26 1,53 53 15,-53-53-15,53 0-1,-26 0 48,-1 0-32,1 0-31,25 53 15,-52-53 1,27 0-16,26 0 16,-27 0-1,1 0-15,-1 0 31,1 0-31,-1 0 16,-26 0 0,53 0-16,-53 0 15,26 0 1,1 0-1,-1 0 1,1 0-16,-1 0 31,1 0-15,26 0-1,-27 0-15,1 0 16,-1 0 0,-26 0-16,53 0 15,-53 0 1,26 0-16,-26 0 15,53 0 1,-26 0-16,26 0 16,0 0-1,0 0-15,-53 0 16,53 0-1,-53 0-15,26 0 16,0 0 0,1 0-1,-1 0 1,1 0-16,-1 0 15,1 0 1,-27 0 0,53 0-1,0 0-15,-53 0 16,26 0-1,0 0-15,1 0 16,-1 0 0,27 0-16,0-26 15,-26 26 1,-1 0-1,1-27 1,-1 27 0,27-26-1,-53 26-15,26 0 16,1-27-1,-1 27 17,1-26-17,-1 26 1,27-27 15,-26 27-31,-27-52 16,53-1-1,-53 53 1,26-27-1,-26 1-15,53-27 16,-53 53 0,0-27-1,26 1 16,27-27-31,-53 0 16,27 0 0,-1 27-1,-26 26-15,53-80 16,-53 27-1,0 0-15,27 53 16,-1-52 0,-26 25-16,0 27 15,53-79 1,-53 26-16,0 0 31,53 26-31,-27 1 16,1-1 15,-27 27 31,0-26-46,0-27-1,0 27-15,0-1 16,0 1 0,0-1-16,0 1 31,0 26-16,0-80 1,-27 54 0,1 0-1,26-1-15,0 27 16,-27-26-1,1-1 219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B9A2-BFCC-48E9-A49E-585266B3C21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0E58-7844-4D39-9AAB-FCD8DD7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4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64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3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87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EF40-F0E8-4F16-8592-DB913BEDC6ED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689" y="2562225"/>
            <a:ext cx="9208395" cy="1452898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" y="130138"/>
            <a:ext cx="10845939" cy="65996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85085" y="770623"/>
            <a:ext cx="1545256" cy="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2643" y="761599"/>
            <a:ext cx="2117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7447" y="5983786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5133" y="5966325"/>
            <a:ext cx="371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5101" y="5946467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8801" y="5893671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5599" y="5779973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52933" y="5775163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7389" y="3152276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34723" y="3147466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83241" y="3253339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8464" y="3280878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78821" y="3279541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680053" y="3147466"/>
            <a:ext cx="3571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07145" y="3946747"/>
            <a:ext cx="11088303" cy="284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5" y="228551"/>
            <a:ext cx="11306212" cy="4029123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12098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9276" y="3549164"/>
            <a:ext cx="37179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681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695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9846" y="3400376"/>
            <a:ext cx="4041235" cy="8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03962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8"/>
          <a:stretch/>
        </p:blipFill>
        <p:spPr>
          <a:xfrm>
            <a:off x="241146" y="206315"/>
            <a:ext cx="11174226" cy="48800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104472" y="2175310"/>
            <a:ext cx="991402" cy="1568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42972" y="1963554"/>
            <a:ext cx="827772" cy="20293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3212" y="1472469"/>
            <a:ext cx="1059297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14, 15.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1419366" y="1009224"/>
            <a:ext cx="9143999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</a:p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(14)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2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64141" y="620352"/>
            <a:ext cx="11559654" cy="5712209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65044" y="806415"/>
            <a:ext cx="4536507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3400" y="1599177"/>
            <a:ext cx="10345622" cy="485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qua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“chia”.</a:t>
            </a:r>
          </a:p>
          <a:p>
            <a:pPr lvl="0">
              <a:lnSpc>
                <a:spcPct val="150000"/>
              </a:lnSpc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5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32893" y="2562302"/>
            <a:ext cx="7435118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kumimoji="0" lang="en-US" altLang="zh-CN" sz="66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thành kiến 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987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52" y="-144280"/>
            <a:ext cx="12192000" cy="6858000"/>
          </a:xfrm>
          <a:prstGeom prst="rect">
            <a:avLst/>
          </a:prstGeom>
          <a:solidFill>
            <a:srgbClr val="FDF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2400"/>
            <a:ext cx="11526116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27" y="2887678"/>
            <a:ext cx="1076325" cy="382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2897204"/>
            <a:ext cx="789300" cy="77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3671887"/>
            <a:ext cx="770250" cy="755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2897204"/>
            <a:ext cx="789300" cy="77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3671887"/>
            <a:ext cx="770250" cy="755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75" y="2887678"/>
            <a:ext cx="789300" cy="77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50" y="3662361"/>
            <a:ext cx="770250" cy="755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730" y="164630"/>
            <a:ext cx="10992163" cy="221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0650" y="2686929"/>
            <a:ext cx="3245949" cy="4026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06405" y="2699159"/>
            <a:ext cx="1847347" cy="4026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705120" y="142920"/>
              <a:ext cx="1029240" cy="60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9280" y="79200"/>
                <a:ext cx="1060920" cy="7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9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35886 0.00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58568 -0.09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2305 0.229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64245 0.11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48932 0.4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70573 0.29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9" y="876253"/>
            <a:ext cx="11185958" cy="3876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429" y="1798827"/>
            <a:ext cx="5709793" cy="8881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0812" y="1043038"/>
            <a:ext cx="5051575" cy="34586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9817" y="2686929"/>
            <a:ext cx="5709793" cy="10330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141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8" y="3993230"/>
            <a:ext cx="645363" cy="6334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95950" y="3234089"/>
            <a:ext cx="3705725" cy="510139"/>
          </a:xfrm>
          <a:prstGeom prst="rect">
            <a:avLst/>
          </a:prstGeom>
          <a:solidFill>
            <a:srgbClr val="FED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4608745"/>
            <a:ext cx="645363" cy="633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3975333"/>
            <a:ext cx="645363" cy="633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4593180"/>
            <a:ext cx="645363" cy="633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5248549"/>
            <a:ext cx="645363" cy="6334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81" y="5870958"/>
            <a:ext cx="645363" cy="633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4" y="5207643"/>
            <a:ext cx="645363" cy="6334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3" y="5836444"/>
            <a:ext cx="645363" cy="63341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2682" y="1814935"/>
            <a:ext cx="5977288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2154" y="1844838"/>
            <a:ext cx="5215414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 8 : 2 =  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5273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51302 -0.110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073 0.0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6042 -0.01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35273 -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51029 -0.09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073 0.08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56589 -0.0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68842" y="2311663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3600" y="2311663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76952" y="2445031"/>
            <a:ext cx="5113320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6 : 3 =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153</Words>
  <Application>Microsoft Office PowerPoint</Application>
  <PresentationFormat>Widescreen</PresentationFormat>
  <Paragraphs>31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2022-01-21T07:53:38Z</dcterms:created>
  <dcterms:modified xsi:type="dcterms:W3CDTF">2024-01-17T05:08:07Z</dcterms:modified>
</cp:coreProperties>
</file>