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EB1F9-0FEA-405F-A585-A3050B99150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01615-792C-49CA-AE0B-C8D856B3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CAFF119-9356-40F9-8900-CEF5489B7C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6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CAFF119-9356-40F9-8900-CEF5489B7C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CAFF119-9356-40F9-8900-CEF5489B7C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21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CAFF119-9356-40F9-8900-CEF5489B7C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37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CAFF119-9356-40F9-8900-CEF5489B7C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3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D776-C8DA-45B6-8D66-CD006A52BA58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21B5-D495-4FE6-B93D-9D6F6311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9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D776-C8DA-45B6-8D66-CD006A52BA58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21B5-D495-4FE6-B93D-9D6F6311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1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D776-C8DA-45B6-8D66-CD006A52BA58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21B5-D495-4FE6-B93D-9D6F6311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44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=""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=""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=""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=""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3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137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D776-C8DA-45B6-8D66-CD006A52BA58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21B5-D495-4FE6-B93D-9D6F6311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2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D776-C8DA-45B6-8D66-CD006A52BA58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21B5-D495-4FE6-B93D-9D6F6311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0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D776-C8DA-45B6-8D66-CD006A52BA58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21B5-D495-4FE6-B93D-9D6F6311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9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D776-C8DA-45B6-8D66-CD006A52BA58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21B5-D495-4FE6-B93D-9D6F6311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0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D776-C8DA-45B6-8D66-CD006A52BA58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21B5-D495-4FE6-B93D-9D6F6311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4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D776-C8DA-45B6-8D66-CD006A52BA58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21B5-D495-4FE6-B93D-9D6F6311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2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D776-C8DA-45B6-8D66-CD006A52BA58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21B5-D495-4FE6-B93D-9D6F6311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6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D776-C8DA-45B6-8D66-CD006A52BA58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21B5-D495-4FE6-B93D-9D6F6311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0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BD776-C8DA-45B6-8D66-CD006A52BA58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621B5-D495-4FE6-B93D-9D6F6311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0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1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3.pn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8.png"/><Relationship Id="rId2" Type="http://schemas.openxmlformats.org/officeDocument/2006/relationships/image" Target="../media/image6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3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>
            <a:extLst>
              <a:ext uri="{FF2B5EF4-FFF2-40B4-BE49-F238E27FC236}">
                <a16:creationId xmlns=""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35">
            <a:extLst>
              <a:ext uri="{FF2B5EF4-FFF2-40B4-BE49-F238E27FC236}">
                <a16:creationId xmlns="" xmlns:a16="http://schemas.microsoft.com/office/drawing/2014/main" id="{36F910B7-E4AE-8CE8-8604-FE93F413B151}"/>
              </a:ext>
            </a:extLst>
          </p:cNvPr>
          <p:cNvGrpSpPr/>
          <p:nvPr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7" name="图片 4">
              <a:extLst>
                <a:ext uri="{FF2B5EF4-FFF2-40B4-BE49-F238E27FC236}">
                  <a16:creationId xmlns=""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8" name="图片 6">
              <a:extLst>
                <a:ext uri="{FF2B5EF4-FFF2-40B4-BE49-F238E27FC236}">
                  <a16:creationId xmlns=""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0" name="图片 10">
              <a:extLst>
                <a:ext uri="{FF2B5EF4-FFF2-40B4-BE49-F238E27FC236}">
                  <a16:creationId xmlns=""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1" name="图片 12">
              <a:extLst>
                <a:ext uri="{FF2B5EF4-FFF2-40B4-BE49-F238E27FC236}">
                  <a16:creationId xmlns=""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2" name="图片 14">
              <a:extLst>
                <a:ext uri="{FF2B5EF4-FFF2-40B4-BE49-F238E27FC236}">
                  <a16:creationId xmlns=""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5842018" y="647837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5655875" y="2243969"/>
            <a:ext cx="6009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kumimoji="0" lang="en-US" sz="115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=""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4" name="图片 18">
            <a:extLst>
              <a:ext uri="{FF2B5EF4-FFF2-40B4-BE49-F238E27FC236}">
                <a16:creationId xmlns=""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5" name="图片 20">
            <a:extLst>
              <a:ext uri="{FF2B5EF4-FFF2-40B4-BE49-F238E27FC236}">
                <a16:creationId xmlns=""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6" name="图片 22">
            <a:extLst>
              <a:ext uri="{FF2B5EF4-FFF2-40B4-BE49-F238E27FC236}">
                <a16:creationId xmlns=""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7" name="组合 36">
            <a:extLst>
              <a:ext uri="{FF2B5EF4-FFF2-40B4-BE49-F238E27FC236}">
                <a16:creationId xmlns="" xmlns:a16="http://schemas.microsoft.com/office/drawing/2014/main" id="{AB1D0A1C-0C1F-7925-3510-CEE29DDEBDB0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8" name="图片 24">
              <a:extLst>
                <a:ext uri="{FF2B5EF4-FFF2-40B4-BE49-F238E27FC236}">
                  <a16:creationId xmlns=""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9" name="图片 28">
              <a:extLst>
                <a:ext uri="{FF2B5EF4-FFF2-40B4-BE49-F238E27FC236}">
                  <a16:creationId xmlns=""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0" name="图片 26">
            <a:extLst>
              <a:ext uri="{FF2B5EF4-FFF2-40B4-BE49-F238E27FC236}">
                <a16:creationId xmlns=""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21" name="图片 29">
            <a:extLst>
              <a:ext uri="{FF2B5EF4-FFF2-40B4-BE49-F238E27FC236}">
                <a16:creationId xmlns=""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9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">
            <a:extLst>
              <a:ext uri="{FF2B5EF4-FFF2-40B4-BE49-F238E27FC236}">
                <a16:creationId xmlns=""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=""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2" name="图片 20">
            <a:extLst>
              <a:ext uri="{FF2B5EF4-FFF2-40B4-BE49-F238E27FC236}">
                <a16:creationId xmlns=""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3" name="图片 22">
            <a:extLst>
              <a:ext uri="{FF2B5EF4-FFF2-40B4-BE49-F238E27FC236}">
                <a16:creationId xmlns=""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4" name="组合 36">
            <a:extLst>
              <a:ext uri="{FF2B5EF4-FFF2-40B4-BE49-F238E27FC236}">
                <a16:creationId xmlns="" xmlns:a16="http://schemas.microsoft.com/office/drawing/2014/main" id="{AB1D0A1C-0C1F-7925-3510-CEE29DDEBDB0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5" name="图片 24">
              <a:extLst>
                <a:ext uri="{FF2B5EF4-FFF2-40B4-BE49-F238E27FC236}">
                  <a16:creationId xmlns=""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6" name="图片 28">
              <a:extLst>
                <a:ext uri="{FF2B5EF4-FFF2-40B4-BE49-F238E27FC236}">
                  <a16:creationId xmlns=""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7" name="图片 26">
            <a:extLst>
              <a:ext uri="{FF2B5EF4-FFF2-40B4-BE49-F238E27FC236}">
                <a16:creationId xmlns=""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8" name="图片 29">
            <a:extLst>
              <a:ext uri="{FF2B5EF4-FFF2-40B4-BE49-F238E27FC236}">
                <a16:creationId xmlns=""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  <p:grpSp>
        <p:nvGrpSpPr>
          <p:cNvPr id="3" name="组合 35">
            <a:extLst>
              <a:ext uri="{FF2B5EF4-FFF2-40B4-BE49-F238E27FC236}">
                <a16:creationId xmlns="" xmlns:a16="http://schemas.microsoft.com/office/drawing/2014/main" id="{36F910B7-E4AE-8CE8-8604-FE93F413B151}"/>
              </a:ext>
            </a:extLst>
          </p:cNvPr>
          <p:cNvGrpSpPr/>
          <p:nvPr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4" name="图片 4">
              <a:extLst>
                <a:ext uri="{FF2B5EF4-FFF2-40B4-BE49-F238E27FC236}">
                  <a16:creationId xmlns=""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5" name="图片 6">
              <a:extLst>
                <a:ext uri="{FF2B5EF4-FFF2-40B4-BE49-F238E27FC236}">
                  <a16:creationId xmlns=""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6" name="图片 8">
              <a:extLst>
                <a:ext uri="{FF2B5EF4-FFF2-40B4-BE49-F238E27FC236}">
                  <a16:creationId xmlns=""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7" name="图片 10">
              <a:extLst>
                <a:ext uri="{FF2B5EF4-FFF2-40B4-BE49-F238E27FC236}">
                  <a16:creationId xmlns=""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8" name="图片 12">
              <a:extLst>
                <a:ext uri="{FF2B5EF4-FFF2-40B4-BE49-F238E27FC236}">
                  <a16:creationId xmlns=""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9" name="图片 14">
              <a:extLst>
                <a:ext uri="{FF2B5EF4-FFF2-40B4-BE49-F238E27FC236}">
                  <a16:creationId xmlns=""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0" name="图片 16">
            <a:extLst>
              <a:ext uri="{FF2B5EF4-FFF2-40B4-BE49-F238E27FC236}">
                <a16:creationId xmlns=""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=""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8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">
            <a:extLst>
              <a:ext uri="{FF2B5EF4-FFF2-40B4-BE49-F238E27FC236}">
                <a16:creationId xmlns=""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=""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=""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2" name="图片 20">
            <a:extLst>
              <a:ext uri="{FF2B5EF4-FFF2-40B4-BE49-F238E27FC236}">
                <a16:creationId xmlns=""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3" name="图片 22">
            <a:extLst>
              <a:ext uri="{FF2B5EF4-FFF2-40B4-BE49-F238E27FC236}">
                <a16:creationId xmlns=""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4" name="组合 36">
            <a:extLst>
              <a:ext uri="{FF2B5EF4-FFF2-40B4-BE49-F238E27FC236}">
                <a16:creationId xmlns="" xmlns:a16="http://schemas.microsoft.com/office/drawing/2014/main" id="{AB1D0A1C-0C1F-7925-3510-CEE29DDEBDB0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5" name="图片 24">
              <a:extLst>
                <a:ext uri="{FF2B5EF4-FFF2-40B4-BE49-F238E27FC236}">
                  <a16:creationId xmlns=""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6" name="图片 28">
              <a:extLst>
                <a:ext uri="{FF2B5EF4-FFF2-40B4-BE49-F238E27FC236}">
                  <a16:creationId xmlns=""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7" name="图片 26">
            <a:extLst>
              <a:ext uri="{FF2B5EF4-FFF2-40B4-BE49-F238E27FC236}">
                <a16:creationId xmlns=""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8" name="图片 29">
            <a:extLst>
              <a:ext uri="{FF2B5EF4-FFF2-40B4-BE49-F238E27FC236}">
                <a16:creationId xmlns=""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  <p:grpSp>
        <p:nvGrpSpPr>
          <p:cNvPr id="3" name="组合 35">
            <a:extLst>
              <a:ext uri="{FF2B5EF4-FFF2-40B4-BE49-F238E27FC236}">
                <a16:creationId xmlns="" xmlns:a16="http://schemas.microsoft.com/office/drawing/2014/main" id="{36F910B7-E4AE-8CE8-8604-FE93F413B151}"/>
              </a:ext>
            </a:extLst>
          </p:cNvPr>
          <p:cNvGrpSpPr/>
          <p:nvPr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4" name="图片 4">
              <a:extLst>
                <a:ext uri="{FF2B5EF4-FFF2-40B4-BE49-F238E27FC236}">
                  <a16:creationId xmlns=""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5" name="图片 6">
              <a:extLst>
                <a:ext uri="{FF2B5EF4-FFF2-40B4-BE49-F238E27FC236}">
                  <a16:creationId xmlns=""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6" name="图片 8">
              <a:extLst>
                <a:ext uri="{FF2B5EF4-FFF2-40B4-BE49-F238E27FC236}">
                  <a16:creationId xmlns=""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7" name="图片 10">
              <a:extLst>
                <a:ext uri="{FF2B5EF4-FFF2-40B4-BE49-F238E27FC236}">
                  <a16:creationId xmlns=""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8" name="图片 12">
              <a:extLst>
                <a:ext uri="{FF2B5EF4-FFF2-40B4-BE49-F238E27FC236}">
                  <a16:creationId xmlns=""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9" name="图片 14">
              <a:extLst>
                <a:ext uri="{FF2B5EF4-FFF2-40B4-BE49-F238E27FC236}">
                  <a16:creationId xmlns=""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TextBox 3">
            <a:extLst>
              <a:ext uri="{FF2B5EF4-FFF2-40B4-BE49-F238E27FC236}">
                <a16:creationId xmlns=""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4497049" y="1432200"/>
            <a:ext cx="7818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66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2818151" y="2705725"/>
            <a:ext cx="67455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8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8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87D00"/>
              </a:solidFill>
              <a:effectLst>
                <a:glow rad="228600">
                  <a:srgbClr val="50506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8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  <p:grpSp>
        <p:nvGrpSpPr>
          <p:cNvPr id="32" name="Nhóm 31">
            <a:extLst>
              <a:ext uri="{FF2B5EF4-FFF2-40B4-BE49-F238E27FC236}">
                <a16:creationId xmlns="" xmlns:a16="http://schemas.microsoft.com/office/drawing/2014/main" id="{10643939-2627-616F-4F44-5E77F4E90776}"/>
              </a:ext>
            </a:extLst>
          </p:cNvPr>
          <p:cNvGrpSpPr/>
          <p:nvPr/>
        </p:nvGrpSpPr>
        <p:grpSpPr>
          <a:xfrm>
            <a:off x="2108102" y="858339"/>
            <a:ext cx="4338415" cy="5125818"/>
            <a:chOff x="430568" y="210155"/>
            <a:chExt cx="4338415" cy="5125818"/>
          </a:xfrm>
        </p:grpSpPr>
        <p:sp>
          <p:nvSpPr>
            <p:cNvPr id="4" name="Hình Bầu dục 3">
              <a:extLst>
                <a:ext uri="{FF2B5EF4-FFF2-40B4-BE49-F238E27FC236}">
                  <a16:creationId xmlns="" xmlns:a16="http://schemas.microsoft.com/office/drawing/2014/main" id="{24BA4791-D8B3-8C0A-A97A-172FBCE18A7D}"/>
                </a:ext>
              </a:extLst>
            </p:cNvPr>
            <p:cNvSpPr/>
            <p:nvPr/>
          </p:nvSpPr>
          <p:spPr>
            <a:xfrm>
              <a:off x="846342" y="920370"/>
              <a:ext cx="3578578" cy="357857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Đường nối Thẳng 5">
              <a:extLst>
                <a:ext uri="{FF2B5EF4-FFF2-40B4-BE49-F238E27FC236}">
                  <a16:creationId xmlns="" xmlns:a16="http://schemas.microsoft.com/office/drawing/2014/main" id="{9A91BFB8-E79E-551D-F4F0-2A3BE30CA92D}"/>
                </a:ext>
              </a:extLst>
            </p:cNvPr>
            <p:cNvCxnSpPr>
              <a:cxnSpLocks/>
            </p:cNvCxnSpPr>
            <p:nvPr/>
          </p:nvCxnSpPr>
          <p:spPr>
            <a:xfrm>
              <a:off x="987320" y="1955350"/>
              <a:ext cx="3268980" cy="150495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Đường nối Thẳng 6">
              <a:extLst>
                <a:ext uri="{FF2B5EF4-FFF2-40B4-BE49-F238E27FC236}">
                  <a16:creationId xmlns="" xmlns:a16="http://schemas.microsoft.com/office/drawing/2014/main" id="{01F9B6E9-03BD-38E7-2006-42356DE8445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2597017" y="1451159"/>
              <a:ext cx="1295280" cy="129711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Nhóm 7">
              <a:extLst>
                <a:ext uri="{FF2B5EF4-FFF2-40B4-BE49-F238E27FC236}">
                  <a16:creationId xmlns="" xmlns:a16="http://schemas.microsoft.com/office/drawing/2014/main" id="{24C2457C-62D5-A5CC-76AF-4AE02589B59B}"/>
                </a:ext>
              </a:extLst>
            </p:cNvPr>
            <p:cNvGrpSpPr/>
            <p:nvPr/>
          </p:nvGrpSpPr>
          <p:grpSpPr>
            <a:xfrm>
              <a:off x="2116655" y="2537149"/>
              <a:ext cx="610374" cy="974035"/>
              <a:chOff x="1769415" y="3081159"/>
              <a:chExt cx="610374" cy="974035"/>
            </a:xfrm>
          </p:grpSpPr>
          <p:sp>
            <p:nvSpPr>
              <p:cNvPr id="9" name="Hình Bầu dục 8">
                <a:extLst>
                  <a:ext uri="{FF2B5EF4-FFF2-40B4-BE49-F238E27FC236}">
                    <a16:creationId xmlns="" xmlns:a16="http://schemas.microsoft.com/office/drawing/2014/main" id="{72684731-A121-D844-7E64-CA38E84329D5}"/>
                  </a:ext>
                </a:extLst>
              </p:cNvPr>
              <p:cNvSpPr/>
              <p:nvPr/>
            </p:nvSpPr>
            <p:spPr>
              <a:xfrm>
                <a:off x="2233782" y="319906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Hình chữ nhật 21">
                <a:extLst>
                  <a:ext uri="{FF2B5EF4-FFF2-40B4-BE49-F238E27FC236}">
                    <a16:creationId xmlns="" xmlns:a16="http://schemas.microsoft.com/office/drawing/2014/main" id="{D5C6AD4D-3A1A-219B-9501-EACD81505072}"/>
                  </a:ext>
                </a:extLst>
              </p:cNvPr>
              <p:cNvSpPr/>
              <p:nvPr/>
            </p:nvSpPr>
            <p:spPr>
              <a:xfrm>
                <a:off x="1769415" y="3081159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L</a:t>
                </a:r>
              </a:p>
            </p:txBody>
          </p:sp>
        </p:grpSp>
        <p:grpSp>
          <p:nvGrpSpPr>
            <p:cNvPr id="23" name="Nhóm 22">
              <a:extLst>
                <a:ext uri="{FF2B5EF4-FFF2-40B4-BE49-F238E27FC236}">
                  <a16:creationId xmlns="" xmlns:a16="http://schemas.microsoft.com/office/drawing/2014/main" id="{44277AA0-9B3E-0792-08D5-60E216C73E89}"/>
                </a:ext>
              </a:extLst>
            </p:cNvPr>
            <p:cNvGrpSpPr/>
            <p:nvPr/>
          </p:nvGrpSpPr>
          <p:grpSpPr>
            <a:xfrm>
              <a:off x="430568" y="1394217"/>
              <a:ext cx="641842" cy="974035"/>
              <a:chOff x="2329958" y="1387094"/>
              <a:chExt cx="641842" cy="974035"/>
            </a:xfrm>
          </p:grpSpPr>
          <p:sp>
            <p:nvSpPr>
              <p:cNvPr id="24" name="Hình Bầu dục 23">
                <a:extLst>
                  <a:ext uri="{FF2B5EF4-FFF2-40B4-BE49-F238E27FC236}">
                    <a16:creationId xmlns="" xmlns:a16="http://schemas.microsoft.com/office/drawing/2014/main" id="{FBE428DE-97A9-3F38-E373-257EE88BF264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Hình chữ nhật 24">
                <a:extLst>
                  <a:ext uri="{FF2B5EF4-FFF2-40B4-BE49-F238E27FC236}">
                    <a16:creationId xmlns="" xmlns:a16="http://schemas.microsoft.com/office/drawing/2014/main" id="{0DD07744-5281-8B18-5016-4D5CB37FCA20}"/>
                  </a:ext>
                </a:extLst>
              </p:cNvPr>
              <p:cNvSpPr/>
              <p:nvPr/>
            </p:nvSpPr>
            <p:spPr>
              <a:xfrm>
                <a:off x="2329958" y="1387094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</p:grpSp>
        <p:grpSp>
          <p:nvGrpSpPr>
            <p:cNvPr id="26" name="Nhóm 25">
              <a:extLst>
                <a:ext uri="{FF2B5EF4-FFF2-40B4-BE49-F238E27FC236}">
                  <a16:creationId xmlns="" xmlns:a16="http://schemas.microsoft.com/office/drawing/2014/main" id="{8DFDDED7-09D1-D39D-602B-713DE4B59D43}"/>
                </a:ext>
              </a:extLst>
            </p:cNvPr>
            <p:cNvGrpSpPr/>
            <p:nvPr/>
          </p:nvGrpSpPr>
          <p:grpSpPr>
            <a:xfrm>
              <a:off x="1507541" y="1004000"/>
              <a:ext cx="3261442" cy="4331973"/>
              <a:chOff x="176931" y="-520621"/>
              <a:chExt cx="3261442" cy="4331973"/>
            </a:xfrm>
          </p:grpSpPr>
          <p:sp>
            <p:nvSpPr>
              <p:cNvPr id="27" name="Hình Bầu dục 26">
                <a:extLst>
                  <a:ext uri="{FF2B5EF4-FFF2-40B4-BE49-F238E27FC236}">
                    <a16:creationId xmlns="" xmlns:a16="http://schemas.microsoft.com/office/drawing/2014/main" id="{27FA5AAF-ACDA-7844-52DE-D4C036B9B420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Hình chữ nhật 27">
                <a:extLst>
                  <a:ext uri="{FF2B5EF4-FFF2-40B4-BE49-F238E27FC236}">
                    <a16:creationId xmlns="" xmlns:a16="http://schemas.microsoft.com/office/drawing/2014/main" id="{E24100D3-5F4B-BF9E-1503-A40AE13A094B}"/>
                  </a:ext>
                </a:extLst>
              </p:cNvPr>
              <p:cNvSpPr/>
              <p:nvPr/>
            </p:nvSpPr>
            <p:spPr>
              <a:xfrm>
                <a:off x="2827999" y="1713230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36" name="Hình Bầu dục 35">
                <a:extLst>
                  <a:ext uri="{FF2B5EF4-FFF2-40B4-BE49-F238E27FC236}">
                    <a16:creationId xmlns="" xmlns:a16="http://schemas.microsoft.com/office/drawing/2014/main" id="{3B2B6407-99BE-14CE-B206-FC439E2CB1B8}"/>
                  </a:ext>
                </a:extLst>
              </p:cNvPr>
              <p:cNvSpPr/>
              <p:nvPr/>
            </p:nvSpPr>
            <p:spPr>
              <a:xfrm>
                <a:off x="1250412" y="2893767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Hình chữ nhật 36">
                <a:extLst>
                  <a:ext uri="{FF2B5EF4-FFF2-40B4-BE49-F238E27FC236}">
                    <a16:creationId xmlns="" xmlns:a16="http://schemas.microsoft.com/office/drawing/2014/main" id="{C39E19DA-D9A7-B26E-6CB3-83BDB36DBA4A}"/>
                  </a:ext>
                </a:extLst>
              </p:cNvPr>
              <p:cNvSpPr/>
              <p:nvPr/>
            </p:nvSpPr>
            <p:spPr>
              <a:xfrm>
                <a:off x="836319" y="2717581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  <p:sp>
            <p:nvSpPr>
              <p:cNvPr id="43" name="Hình chữ nhật 42">
                <a:extLst>
                  <a:ext uri="{FF2B5EF4-FFF2-40B4-BE49-F238E27FC236}">
                    <a16:creationId xmlns="" xmlns:a16="http://schemas.microsoft.com/office/drawing/2014/main" id="{EBEFBEC6-7370-432F-2C89-5E42C36F2E49}"/>
                  </a:ext>
                </a:extLst>
              </p:cNvPr>
              <p:cNvSpPr/>
              <p:nvPr/>
            </p:nvSpPr>
            <p:spPr>
              <a:xfrm>
                <a:off x="176931" y="2837317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47" name="Hình Bầu dục 46">
                <a:extLst>
                  <a:ext uri="{FF2B5EF4-FFF2-40B4-BE49-F238E27FC236}">
                    <a16:creationId xmlns="" xmlns:a16="http://schemas.microsoft.com/office/drawing/2014/main" id="{0179DA5E-33D1-1F49-B1D9-3B73E2271868}"/>
                  </a:ext>
                </a:extLst>
              </p:cNvPr>
              <p:cNvSpPr/>
              <p:nvPr/>
            </p:nvSpPr>
            <p:spPr>
              <a:xfrm>
                <a:off x="584342" y="2775087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Hình Bầu dục 47">
                <a:extLst>
                  <a:ext uri="{FF2B5EF4-FFF2-40B4-BE49-F238E27FC236}">
                    <a16:creationId xmlns="" xmlns:a16="http://schemas.microsoft.com/office/drawing/2014/main" id="{95496EA5-5DA8-7574-75A6-7B4246B40B1C}"/>
                  </a:ext>
                </a:extLst>
              </p:cNvPr>
              <p:cNvSpPr/>
              <p:nvPr/>
            </p:nvSpPr>
            <p:spPr>
              <a:xfrm>
                <a:off x="585932" y="-520621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Nhóm 28">
              <a:extLst>
                <a:ext uri="{FF2B5EF4-FFF2-40B4-BE49-F238E27FC236}">
                  <a16:creationId xmlns="" xmlns:a16="http://schemas.microsoft.com/office/drawing/2014/main" id="{B22C8F22-1F95-A6B0-4099-D41AB9BA43FC}"/>
                </a:ext>
              </a:extLst>
            </p:cNvPr>
            <p:cNvGrpSpPr/>
            <p:nvPr/>
          </p:nvGrpSpPr>
          <p:grpSpPr>
            <a:xfrm>
              <a:off x="1407324" y="210155"/>
              <a:ext cx="3095347" cy="1662236"/>
              <a:chOff x="432217" y="710731"/>
              <a:chExt cx="3095347" cy="1662236"/>
            </a:xfrm>
          </p:grpSpPr>
          <p:sp>
            <p:nvSpPr>
              <p:cNvPr id="30" name="Hình Bầu dục 29">
                <a:extLst>
                  <a:ext uri="{FF2B5EF4-FFF2-40B4-BE49-F238E27FC236}">
                    <a16:creationId xmlns="" xmlns:a16="http://schemas.microsoft.com/office/drawing/2014/main" id="{77B66564-12B6-C34B-A9F7-23B4DD464292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Hình chữ nhật 30">
                <a:extLst>
                  <a:ext uri="{FF2B5EF4-FFF2-40B4-BE49-F238E27FC236}">
                    <a16:creationId xmlns="" xmlns:a16="http://schemas.microsoft.com/office/drawing/2014/main" id="{40A14446-8012-C0B0-1C3C-EAE45431054E}"/>
                  </a:ext>
                </a:extLst>
              </p:cNvPr>
              <p:cNvSpPr/>
              <p:nvPr/>
            </p:nvSpPr>
            <p:spPr>
              <a:xfrm>
                <a:off x="2917190" y="1398932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="" xmlns:a16="http://schemas.microsoft.com/office/drawing/2014/main" id="{D63B9203-BD05-336E-A5B2-14DCC765B109}"/>
                  </a:ext>
                </a:extLst>
              </p:cNvPr>
              <p:cNvSpPr/>
              <p:nvPr/>
            </p:nvSpPr>
            <p:spPr>
              <a:xfrm>
                <a:off x="1621258" y="1358209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Hình chữ nhật 41">
                <a:extLst>
                  <a:ext uri="{FF2B5EF4-FFF2-40B4-BE49-F238E27FC236}">
                    <a16:creationId xmlns="" xmlns:a16="http://schemas.microsoft.com/office/drawing/2014/main" id="{DCEE8FF8-CDAC-A063-B4E4-A6E422B112F7}"/>
                  </a:ext>
                </a:extLst>
              </p:cNvPr>
              <p:cNvSpPr/>
              <p:nvPr/>
            </p:nvSpPr>
            <p:spPr>
              <a:xfrm>
                <a:off x="1091605" y="710731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44" name="Hình chữ nhật 43">
                <a:extLst>
                  <a:ext uri="{FF2B5EF4-FFF2-40B4-BE49-F238E27FC236}">
                    <a16:creationId xmlns="" xmlns:a16="http://schemas.microsoft.com/office/drawing/2014/main" id="{9C57A902-B7F2-88F4-7F49-0B3819FEE847}"/>
                  </a:ext>
                </a:extLst>
              </p:cNvPr>
              <p:cNvSpPr/>
              <p:nvPr/>
            </p:nvSpPr>
            <p:spPr>
              <a:xfrm>
                <a:off x="432217" y="830467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cxnSp>
          <p:nvCxnSpPr>
            <p:cNvPr id="33" name="Đường nối Thẳng 32">
              <a:extLst>
                <a:ext uri="{FF2B5EF4-FFF2-40B4-BE49-F238E27FC236}">
                  <a16:creationId xmlns="" xmlns:a16="http://schemas.microsoft.com/office/drawing/2014/main" id="{DFF0972B-B16B-0F6C-120F-2AFD30EECC4B}"/>
                </a:ext>
              </a:extLst>
            </p:cNvPr>
            <p:cNvCxnSpPr>
              <a:cxnSpLocks/>
              <a:stCxn id="4" idx="4"/>
              <a:endCxn id="4" idx="0"/>
            </p:cNvCxnSpPr>
            <p:nvPr/>
          </p:nvCxnSpPr>
          <p:spPr>
            <a:xfrm flipV="1">
              <a:off x="2635631" y="920370"/>
              <a:ext cx="0" cy="357857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Đường nối Thẳng 44">
              <a:extLst>
                <a:ext uri="{FF2B5EF4-FFF2-40B4-BE49-F238E27FC236}">
                  <a16:creationId xmlns="" xmlns:a16="http://schemas.microsoft.com/office/drawing/2014/main" id="{5078FBF7-F958-33A1-C746-01415FA5E3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6243" y="1040106"/>
              <a:ext cx="0" cy="33218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Hộp Văn bản 37">
            <a:extLst>
              <a:ext uri="{FF2B5EF4-FFF2-40B4-BE49-F238E27FC236}">
                <a16:creationId xmlns="" xmlns:a16="http://schemas.microsoft.com/office/drawing/2014/main" id="{58D6E6F6-32F9-4395-9F73-F3930D05C304}"/>
              </a:ext>
            </a:extLst>
          </p:cNvPr>
          <p:cNvSpPr txBox="1"/>
          <p:nvPr/>
        </p:nvSpPr>
        <p:spPr>
          <a:xfrm>
            <a:off x="6753283" y="1364242"/>
            <a:ext cx="5057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="" xmlns:a16="http://schemas.microsoft.com/office/drawing/2014/main" id="{70E47D9D-E88C-56AF-06B3-1FFBAB43E3A2}"/>
              </a:ext>
            </a:extLst>
          </p:cNvPr>
          <p:cNvSpPr txBox="1"/>
          <p:nvPr/>
        </p:nvSpPr>
        <p:spPr>
          <a:xfrm>
            <a:off x="6753282" y="3423186"/>
            <a:ext cx="5057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328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=""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638979" y="2155148"/>
            <a:ext cx="6081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</a:t>
            </a:r>
            <a:r>
              <a:rPr lang="en-US" sz="9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9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0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=""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Quan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compa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ECFD9B40-2DC9-7DA2-8A1B-81E3D14BD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5989" r="7711" b="67567"/>
          <a:stretch/>
        </p:blipFill>
        <p:spPr>
          <a:xfrm>
            <a:off x="876301" y="1405729"/>
            <a:ext cx="10439399" cy="4046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553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=""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compa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ECFD9B40-2DC9-7DA2-8A1B-81E3D14BD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t="37479" r="65080" b="35248"/>
          <a:stretch/>
        </p:blipFill>
        <p:spPr>
          <a:xfrm>
            <a:off x="475394" y="1704034"/>
            <a:ext cx="2639225" cy="355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4922A9D6-91D5-66DE-8838-90472A3F64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5" t="37493" r="36842" b="35234"/>
          <a:stretch/>
        </p:blipFill>
        <p:spPr>
          <a:xfrm>
            <a:off x="3333716" y="1704034"/>
            <a:ext cx="2639225" cy="355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514446E9-02D3-2603-114D-5497C586D1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6" t="37420" r="8579" b="35307"/>
          <a:stretch/>
        </p:blipFill>
        <p:spPr>
          <a:xfrm>
            <a:off x="6192038" y="1704034"/>
            <a:ext cx="2712906" cy="355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1DC8661D-E879-8717-DEE4-0C87D57758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6" t="65011" r="36769" b="7716"/>
          <a:stretch/>
        </p:blipFill>
        <p:spPr>
          <a:xfrm>
            <a:off x="9124041" y="1704034"/>
            <a:ext cx="2712906" cy="355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609F8520-DF64-A860-63A0-B2BD5CCD9B1A}"/>
              </a:ext>
            </a:extLst>
          </p:cNvPr>
          <p:cNvSpPr txBox="1"/>
          <p:nvPr/>
        </p:nvSpPr>
        <p:spPr>
          <a:xfrm>
            <a:off x="1351722" y="5352208"/>
            <a:ext cx="907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88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=""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A80525B4-F47C-8C84-00E9-9B3B09185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21567" r="46562" b="45628"/>
          <a:stretch/>
        </p:blipFill>
        <p:spPr>
          <a:xfrm>
            <a:off x="501344" y="1595853"/>
            <a:ext cx="4260368" cy="259514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B07157B4-820B-138A-D386-AE95C9D94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21228" r="3258" b="45967"/>
          <a:stretch/>
        </p:blipFill>
        <p:spPr>
          <a:xfrm>
            <a:off x="5121428" y="1595853"/>
            <a:ext cx="3649192" cy="259514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41873EA6-65C8-FF0C-8018-93AEF7B04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2" t="58099" r="31970" b="9481"/>
          <a:stretch/>
        </p:blipFill>
        <p:spPr>
          <a:xfrm>
            <a:off x="9078894" y="1595853"/>
            <a:ext cx="2560320" cy="256466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98E477BE-4058-7D8A-9EDB-AC407BC6308A}"/>
              </a:ext>
            </a:extLst>
          </p:cNvPr>
          <p:cNvSpPr txBox="1"/>
          <p:nvPr/>
        </p:nvSpPr>
        <p:spPr>
          <a:xfrm>
            <a:off x="1005558" y="3979566"/>
            <a:ext cx="325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2A623921-B97B-5590-D36B-6EB5DF6E4A1A}"/>
              </a:ext>
            </a:extLst>
          </p:cNvPr>
          <p:cNvSpPr txBox="1"/>
          <p:nvPr/>
        </p:nvSpPr>
        <p:spPr>
          <a:xfrm>
            <a:off x="5320054" y="3979566"/>
            <a:ext cx="325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F48B3AB3-D98A-6023-8651-A2D19F73F517}"/>
              </a:ext>
            </a:extLst>
          </p:cNvPr>
          <p:cNvSpPr txBox="1"/>
          <p:nvPr/>
        </p:nvSpPr>
        <p:spPr>
          <a:xfrm>
            <a:off x="8733084" y="3979566"/>
            <a:ext cx="325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99F122A2-57A0-CC6A-5320-8D6C2FBD6E67}"/>
              </a:ext>
            </a:extLst>
          </p:cNvPr>
          <p:cNvSpPr txBox="1"/>
          <p:nvPr/>
        </p:nvSpPr>
        <p:spPr>
          <a:xfrm>
            <a:off x="3009112" y="4677372"/>
            <a:ext cx="6173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60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E13E4580-B490-FBC9-E6AF-206FD9335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29914" r="63027" b="21369"/>
          <a:stretch/>
        </p:blipFill>
        <p:spPr>
          <a:xfrm>
            <a:off x="696402" y="1517324"/>
            <a:ext cx="4850958" cy="476732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0614B667-5D62-75CF-59EF-36422907E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7" t="18234" r="9288" b="12215"/>
          <a:stretch/>
        </p:blipFill>
        <p:spPr>
          <a:xfrm>
            <a:off x="5920547" y="1517324"/>
            <a:ext cx="5252458" cy="476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2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ổng hợp những mẫu hình tròn đẹp nhất dùng cho thiết kế">
            <a:extLst>
              <a:ext uri="{FF2B5EF4-FFF2-40B4-BE49-F238E27FC236}">
                <a16:creationId xmlns="" xmlns:a16="http://schemas.microsoft.com/office/drawing/2014/main" id="{BC5FD410-43FB-D4ED-0D48-A077CA5D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0" y="1480038"/>
            <a:ext cx="4106740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Vòng Tròn Trừu Tượng Mandala PNG , Vòng Tròn, Vật Trang Trí, Yoga  PNG và Vector với nền trong suốt để tải xuống miễn phí">
            <a:extLst>
              <a:ext uri="{FF2B5EF4-FFF2-40B4-BE49-F238E27FC236}">
                <a16:creationId xmlns="" xmlns:a16="http://schemas.microsoft.com/office/drawing/2014/main" id="{7F86F8FD-AE7B-38DD-5EA7-792A840E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21" y="1480038"/>
            <a:ext cx="3897923" cy="389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ướng dẫn trang trí hình tròn - Circular decoration - YouTube">
            <a:extLst>
              <a:ext uri="{FF2B5EF4-FFF2-40B4-BE49-F238E27FC236}">
                <a16:creationId xmlns="" xmlns:a16="http://schemas.microsoft.com/office/drawing/2014/main" id="{6424D58E-504F-E381-4178-0EC23098C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12308" r="28846" b="9743"/>
          <a:stretch/>
        </p:blipFill>
        <p:spPr bwMode="auto">
          <a:xfrm>
            <a:off x="8241705" y="1480038"/>
            <a:ext cx="3496408" cy="35588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55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189</Words>
  <Application>Microsoft Office PowerPoint</Application>
  <PresentationFormat>Widescreen</PresentationFormat>
  <Paragraphs>40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AvantGarde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2023-01-31T09:42:43Z</dcterms:created>
  <dcterms:modified xsi:type="dcterms:W3CDTF">2023-01-31T09:47:18Z</dcterms:modified>
</cp:coreProperties>
</file>