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0" r:id="rId2"/>
    <p:sldMasterId id="2147483708" r:id="rId3"/>
    <p:sldMasterId id="2147483720" r:id="rId4"/>
  </p:sldMasterIdLst>
  <p:notesMasterIdLst>
    <p:notesMasterId r:id="rId33"/>
  </p:notesMasterIdLst>
  <p:sldIdLst>
    <p:sldId id="257" r:id="rId5"/>
    <p:sldId id="259" r:id="rId6"/>
    <p:sldId id="309" r:id="rId7"/>
    <p:sldId id="308" r:id="rId8"/>
    <p:sldId id="310" r:id="rId9"/>
    <p:sldId id="318" r:id="rId10"/>
    <p:sldId id="320" r:id="rId11"/>
    <p:sldId id="321" r:id="rId12"/>
    <p:sldId id="277" r:id="rId13"/>
    <p:sldId id="285" r:id="rId14"/>
    <p:sldId id="368" r:id="rId15"/>
    <p:sldId id="342" r:id="rId16"/>
    <p:sldId id="344" r:id="rId17"/>
    <p:sldId id="354" r:id="rId18"/>
    <p:sldId id="346" r:id="rId19"/>
    <p:sldId id="343" r:id="rId20"/>
    <p:sldId id="345" r:id="rId21"/>
    <p:sldId id="369" r:id="rId22"/>
    <p:sldId id="370" r:id="rId23"/>
    <p:sldId id="361" r:id="rId24"/>
    <p:sldId id="362" r:id="rId25"/>
    <p:sldId id="371" r:id="rId26"/>
    <p:sldId id="372" r:id="rId27"/>
    <p:sldId id="373" r:id="rId28"/>
    <p:sldId id="376" r:id="rId29"/>
    <p:sldId id="366" r:id="rId30"/>
    <p:sldId id="261" r:id="rId31"/>
    <p:sldId id="273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5695" autoAdjust="0"/>
  </p:normalViewPr>
  <p:slideViewPr>
    <p:cSldViewPr snapToGrid="0">
      <p:cViewPr varScale="1">
        <p:scale>
          <a:sx n="57" d="100"/>
          <a:sy n="57" d="100"/>
        </p:scale>
        <p:origin x="1016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</a:t>
            </a:r>
            <a:r>
              <a:rPr lang="en-US" dirty="0"/>
              <a:t>4</a:t>
            </a:r>
            <a:r>
              <a:rPr lang="en-VN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8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85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2117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907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22930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755184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43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5BAFCB0C-406B-386F-6FF9-08EA9C636F4C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975" y="171450"/>
            <a:ext cx="1238250" cy="1238250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15314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10/27/2023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2.png"/><Relationship Id="rId4" Type="http://schemas.openxmlformats.org/officeDocument/2006/relationships/image" Target="../media/image29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4.png"/><Relationship Id="rId4" Type="http://schemas.openxmlformats.org/officeDocument/2006/relationships/image" Target="../media/image29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png"/><Relationship Id="rId4" Type="http://schemas.openxmlformats.org/officeDocument/2006/relationships/image" Target="../media/image29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38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4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2.mp3"/><Relationship Id="rId7" Type="http://schemas.openxmlformats.org/officeDocument/2006/relationships/image" Target="../media/image45.png"/><Relationship Id="rId2" Type="http://schemas.microsoft.com/office/2007/relationships/media" Target="../media/media2.mp3"/><Relationship Id="rId1" Type="http://schemas.openxmlformats.org/officeDocument/2006/relationships/tags" Target="../tags/tag6.xml"/><Relationship Id="rId6" Type="http://schemas.openxmlformats.org/officeDocument/2006/relationships/image" Target="../media/image3.png"/><Relationship Id="rId11" Type="http://schemas.openxmlformats.org/officeDocument/2006/relationships/image" Target="../media/image47.png"/><Relationship Id="rId5" Type="http://schemas.openxmlformats.org/officeDocument/2006/relationships/image" Target="../media/image2.png"/><Relationship Id="rId10" Type="http://schemas.openxmlformats.org/officeDocument/2006/relationships/image" Target="../media/image46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8.png"/><Relationship Id="rId3" Type="http://schemas.openxmlformats.org/officeDocument/2006/relationships/image" Target="../media/image12.jpg"/><Relationship Id="rId21" Type="http://schemas.openxmlformats.org/officeDocument/2006/relationships/image" Target="../media/image19.png"/><Relationship Id="rId7" Type="http://schemas.openxmlformats.org/officeDocument/2006/relationships/image" Target="../media/image14.png"/><Relationship Id="rId12" Type="http://schemas.openxmlformats.org/officeDocument/2006/relationships/image" Target="../media/image16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1.png"/><Relationship Id="rId5" Type="http://schemas.openxmlformats.org/officeDocument/2006/relationships/image" Target="../media/image13.png"/><Relationship Id="rId15" Type="http://schemas.openxmlformats.org/officeDocument/2006/relationships/image" Target="../media/image17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9.xml"/><Relationship Id="rId9" Type="http://schemas.openxmlformats.org/officeDocument/2006/relationships/image" Target="../media/image15.png"/><Relationship Id="rId14" Type="http://schemas.openxmlformats.org/officeDocument/2006/relationships/slide" Target="slide6.xml"/><Relationship Id="rId22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2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image" Target="../media/image26.jpg"/><Relationship Id="rId7" Type="http://schemas.openxmlformats.org/officeDocument/2006/relationships/image" Target="../media/image2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19.png"/><Relationship Id="rId4" Type="http://schemas.openxmlformats.org/officeDocument/2006/relationships/slide" Target="slide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7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139931-0A5A-908C-15EB-E254F4865A9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59927" y="2372366"/>
            <a:ext cx="6681795" cy="278001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43E932FF-B624-9B5C-20FE-CFBB0A72EBF4}"/>
              </a:ext>
            </a:extLst>
          </p:cNvPr>
          <p:cNvSpPr/>
          <p:nvPr/>
        </p:nvSpPr>
        <p:spPr>
          <a:xfrm>
            <a:off x="814039" y="568712"/>
            <a:ext cx="791737" cy="713678"/>
          </a:xfrm>
          <a:prstGeom prst="ellipse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F070E59-985F-15E6-B781-DB269CA6B100}"/>
              </a:ext>
            </a:extLst>
          </p:cNvPr>
          <p:cNvSpPr txBox="1"/>
          <p:nvPr/>
        </p:nvSpPr>
        <p:spPr>
          <a:xfrm>
            <a:off x="1661532" y="568713"/>
            <a:ext cx="3100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nhẩm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697B94F9-65E2-283A-E1AA-9BDF41C069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9435" y="2240973"/>
            <a:ext cx="10987668" cy="201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5 200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1 080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5964" y="181730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10 800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108 000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690 x 10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6 900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83662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5783" y="1828452"/>
                <a:ext cx="3353039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003610" y="4465207"/>
            <a:ext cx="3289610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690 000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143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0601D5F-3D19-6FD9-95E2-5B32861CC4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9711" y="470791"/>
            <a:ext cx="3700347" cy="84799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F8B5528-F982-E338-62C4-70221D13AD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804" y="2407811"/>
            <a:ext cx="11210693" cy="1211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213 x 24       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649736" y="780586"/>
            <a:ext cx="36129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403 x 36 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72682" y="192454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213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152186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24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673119" y="3541786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852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115557" y="4155104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426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170877" y="4995745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160162" y="5169865"/>
            <a:ext cx="23636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5112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073482" y="1723821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8552986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36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2308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2418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159084" y="3954382"/>
            <a:ext cx="2274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1209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0"/>
            <a:ext cx="2999679" cy="111513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170234" y="4957992"/>
            <a:ext cx="27878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14508</a:t>
            </a:r>
          </a:p>
        </p:txBody>
      </p:sp>
    </p:spTree>
    <p:extLst>
      <p:ext uri="{BB962C8B-B14F-4D97-AF65-F5344CB8AC3E}">
        <p14:creationId xmlns:p14="http://schemas.microsoft.com/office/powerpoint/2010/main" val="11579456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b) 2 002 x 65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30 168 x 16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50380" y="1835333"/>
            <a:ext cx="2297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65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326995" y="3541786"/>
            <a:ext cx="25870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10010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836342" y="4188558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12012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758283" y="5018049"/>
            <a:ext cx="2999678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802889" y="5147563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130130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74566" y="1723821"/>
            <a:ext cx="28324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638587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1"/>
            <a:ext cx="3635299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616283" y="4935689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1731142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c) 4 180 x 23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32 600 x 15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460809" y="183533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4 180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23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204332" y="3530635"/>
            <a:ext cx="292161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12540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226636" y="4222012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8360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959005" y="5006898"/>
            <a:ext cx="2798077" cy="8766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215485" y="5091806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96140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41112" y="1723821"/>
            <a:ext cx="28658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861610" y="3363366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872763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515922" y="4839629"/>
            <a:ext cx="3289610" cy="100362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817005" y="4946840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22642793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1070517" y="747132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d) 34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805855" y="735981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2553629" y="183533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2598234" y="352378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2191726" y="246753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2631688" y="353063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2118732" y="422201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996068" y="500689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2174488" y="509180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374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823CEF6-246B-14DF-6881-12DAFCC6C9A9}"/>
              </a:ext>
            </a:extLst>
          </p:cNvPr>
          <p:cNvSpPr txBox="1"/>
          <p:nvPr/>
        </p:nvSpPr>
        <p:spPr>
          <a:xfrm>
            <a:off x="8631044" y="174612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AAAF06-EAFA-9BF1-3EF6-8CF7C288FB9C}"/>
              </a:ext>
            </a:extLst>
          </p:cNvPr>
          <p:cNvSpPr txBox="1"/>
          <p:nvPr/>
        </p:nvSpPr>
        <p:spPr>
          <a:xfrm>
            <a:off x="8653347" y="253669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4AA22D-0EA2-E6AB-76DF-A210E0FEED5D}"/>
              </a:ext>
            </a:extLst>
          </p:cNvPr>
          <p:cNvSpPr/>
          <p:nvPr/>
        </p:nvSpPr>
        <p:spPr>
          <a:xfrm>
            <a:off x="8675649" y="343457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903331-6614-29EB-86A8-4E41689465EE}"/>
              </a:ext>
            </a:extLst>
          </p:cNvPr>
          <p:cNvSpPr txBox="1"/>
          <p:nvPr/>
        </p:nvSpPr>
        <p:spPr>
          <a:xfrm>
            <a:off x="8269141" y="237832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CC6470-089D-B470-AEB5-C40C517F375E}"/>
              </a:ext>
            </a:extLst>
          </p:cNvPr>
          <p:cNvSpPr txBox="1"/>
          <p:nvPr/>
        </p:nvSpPr>
        <p:spPr>
          <a:xfrm>
            <a:off x="8709103" y="344142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95266A-D0FD-F282-BE6F-8985077FBDF6}"/>
              </a:ext>
            </a:extLst>
          </p:cNvPr>
          <p:cNvSpPr txBox="1"/>
          <p:nvPr/>
        </p:nvSpPr>
        <p:spPr>
          <a:xfrm>
            <a:off x="8196147" y="413280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151E4F-53B6-A4F8-8E93-2EB118EEAA47}"/>
              </a:ext>
            </a:extLst>
          </p:cNvPr>
          <p:cNvSpPr/>
          <p:nvPr/>
        </p:nvSpPr>
        <p:spPr>
          <a:xfrm>
            <a:off x="8073483" y="491768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E5DD2D-E52A-3695-2195-36567AE491CA}"/>
              </a:ext>
            </a:extLst>
          </p:cNvPr>
          <p:cNvSpPr txBox="1"/>
          <p:nvPr/>
        </p:nvSpPr>
        <p:spPr>
          <a:xfrm>
            <a:off x="8251903" y="500259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913</a:t>
            </a:r>
          </a:p>
        </p:txBody>
      </p:sp>
    </p:spTree>
    <p:extLst>
      <p:ext uri="{BB962C8B-B14F-4D97-AF65-F5344CB8AC3E}">
        <p14:creationId xmlns:p14="http://schemas.microsoft.com/office/powerpoint/2010/main" val="9080319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" grpId="0"/>
      <p:bldP spid="3" grpId="0"/>
      <p:bldP spid="4" grpId="0" animBg="1"/>
      <p:bldP spid="5" grpId="0"/>
      <p:bldP spid="6" grpId="0"/>
      <p:bldP spid="7" grpId="0"/>
      <p:bldP spid="10" grpId="0" animBg="1"/>
      <p:bldP spid="1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272D25-7EF7-8E4A-159C-87858366F6CF}"/>
              </a:ext>
            </a:extLst>
          </p:cNvPr>
          <p:cNvSpPr txBox="1"/>
          <p:nvPr/>
        </p:nvSpPr>
        <p:spPr>
          <a:xfrm>
            <a:off x="588255" y="1067945"/>
            <a:ext cx="37822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Đố</a:t>
            </a:r>
            <a:r>
              <a:rPr lang="en-US" sz="5400" b="1" dirty="0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endParaRPr kumimoji="0" lang="en-US" sz="5400" b="1" i="0" u="none" strike="noStrike" kern="1200" cap="none" spc="0" normalizeH="0" baseline="0" noProof="0" dirty="0">
              <a:ln w="28575">
                <a:noFill/>
              </a:ln>
              <a:solidFill>
                <a:srgbClr val="FF0066"/>
              </a:solidFill>
              <a:effectLst>
                <a:glow rad="228600">
                  <a:srgbClr val="FFC000">
                    <a:satMod val="175000"/>
                    <a:alpha val="40000"/>
                  </a:srgbClr>
                </a:glo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42021" y="560756"/>
            <a:ext cx="6478430" cy="4138674"/>
            <a:chOff x="4922996" y="225620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22996" y="225620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27778" y="2830548"/>
              <a:ext cx="5094211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bạn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phép nhân một số tự nhiên với 10, 100, 1000,… và đố các bạn trong lớp nhẩm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nhanh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kết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6"/>
            <a:ext cx="5625967" cy="2351793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Chia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với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người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thân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7"/>
            <a:ext cx="5625967" cy="2351793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45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450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185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1 850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307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3 070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4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460 x 1 000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4391026" y="3803353"/>
            <a:ext cx="3663596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460 000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736928" y="3879553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D2DC9D-64CE-3902-D48E-AF052BA71B9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89480" y="1889626"/>
            <a:ext cx="941304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67</TotalTime>
  <Words>1011</Words>
  <Application>Microsoft Office PowerPoint</Application>
  <PresentationFormat>Widescreen</PresentationFormat>
  <Paragraphs>455</Paragraphs>
  <Slides>28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28</vt:i4>
      </vt:variant>
    </vt:vector>
  </HeadingPairs>
  <TitlesOfParts>
    <vt:vector size="38" baseType="lpstr">
      <vt:lpstr>Luckiest Guy</vt:lpstr>
      <vt:lpstr>Arial</vt:lpstr>
      <vt:lpstr>Calibri</vt:lpstr>
      <vt:lpstr>Calibri Light</vt:lpstr>
      <vt:lpstr>Cambria</vt:lpstr>
      <vt:lpstr>Montserrat Medium</vt:lpstr>
      <vt:lpstr>Office 主题</vt:lpstr>
      <vt:lpstr>Craft With Numbers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27</cp:revision>
  <dcterms:created xsi:type="dcterms:W3CDTF">2023-10-27T11:23:56Z</dcterms:created>
  <dcterms:modified xsi:type="dcterms:W3CDTF">2023-10-27T12:31:01Z</dcterms:modified>
</cp:coreProperties>
</file>