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6" r:id="rId4"/>
    <p:sldMasterId id="2147483684" r:id="rId5"/>
  </p:sldMasterIdLst>
  <p:notesMasterIdLst>
    <p:notesMasterId r:id="rId29"/>
  </p:notesMasterIdLst>
  <p:sldIdLst>
    <p:sldId id="257" r:id="rId6"/>
    <p:sldId id="265" r:id="rId7"/>
    <p:sldId id="264" r:id="rId8"/>
    <p:sldId id="266" r:id="rId9"/>
    <p:sldId id="267" r:id="rId10"/>
    <p:sldId id="280" r:id="rId11"/>
    <p:sldId id="282" r:id="rId12"/>
    <p:sldId id="283" r:id="rId13"/>
    <p:sldId id="268" r:id="rId14"/>
    <p:sldId id="260" r:id="rId15"/>
    <p:sldId id="284" r:id="rId16"/>
    <p:sldId id="286" r:id="rId17"/>
    <p:sldId id="290" r:id="rId18"/>
    <p:sldId id="288" r:id="rId19"/>
    <p:sldId id="292" r:id="rId20"/>
    <p:sldId id="295" r:id="rId21"/>
    <p:sldId id="296" r:id="rId22"/>
    <p:sldId id="297" r:id="rId23"/>
    <p:sldId id="298" r:id="rId24"/>
    <p:sldId id="299" r:id="rId25"/>
    <p:sldId id="300" r:id="rId26"/>
    <p:sldId id="293" r:id="rId27"/>
    <p:sldId id="29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ABB05-EF48-45C9-8402-D10771AD2DB6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2EC01-43CD-4777-BD85-29D931319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0F9C-8A02-ACF1-D9F4-1A5A3199D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B41729-E41F-1945-6747-92F723CC4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6D184-DC7C-6B66-5B13-FEE34767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66D8E-99C3-8208-9F9F-6F3B01DC4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0F388-50F8-F8F5-3704-D09D55C40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4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31AC7-4F9F-EAB2-D679-53AD640B4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9E127-AAE2-B38E-1FB9-1B7EC5911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3A0E1-EBF0-AD51-83A4-BBF8458D3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9F410-EEFA-68A1-0177-4F2951C98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8281F-9C4C-C470-0D3A-688847B7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53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3BED2E-E07C-0712-1F19-305C00100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616A5-031F-5019-8ABF-1F3A36240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D2266-6BB2-DCEE-9F48-8A6E980FE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EA3AB-0F0B-42F3-7EDF-90E771D68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7BB6C-6B7B-6C3D-E2C8-A61452F4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07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9F39E1-BAD2-12D3-E5D8-649CA86E2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46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210F-0729-EEFE-7BD3-4B0044D1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5B8F3-FBA3-7529-ECDE-55F2D5D61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F6274-649A-DEB9-8FD8-8D239D53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AEFD1-97B1-F16F-AA94-D32E0094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10757-F01A-410E-9AF5-15A38F81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0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28CDA-B8F3-F593-FCF4-B4C99ED26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E3620-FEFB-BFD4-9883-E0E9A44E3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42269-7F75-48F0-B2B0-6AE8499DD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06F3A-1B1F-FB9F-9326-BBAD0F9D2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092C7-A024-A23F-FEB8-D07D038C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59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02D1-2009-DBF6-31D2-43F0F074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BECB7-4DA7-05C7-502C-7F8BA8385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9C891-5DA5-5166-4E1F-FB1FE87CB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B1E5E-AF1F-63C8-33BB-1FB6E222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7BAB2-DCA9-6A1F-3FCD-B4B790FB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32AA8-C58D-3057-42BB-028CDF704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44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57E0-F7CB-5126-342A-774D07CC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E7E75-C915-7CBD-B15C-A9BB32BD3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22B29-108A-0FFE-E078-3D5E8A2FE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47BD88-1154-1B58-0673-E7D805D24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DF23DF-0761-D63D-5881-74AD2E3A5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1761EF-D599-77C3-D623-51D7A8255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852A0-029C-C015-0D42-B61C845F9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16DFF2-0B6D-82A2-8D8C-263EE918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29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283F0-1208-67CC-63D3-C96049565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747F7-A281-D326-CD6C-273CC5843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31778-D903-1F57-6F20-121FFA59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7BF94-0502-7294-280F-9E228F399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69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F76980-365A-C650-DD52-ECC12636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00487-E911-62E7-416D-66EAF9FD9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A2D8A-29AD-6756-3282-606FA59B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97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2F1D-D884-E404-34DA-606B1651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741DB-612B-E09F-5173-5B4570661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4FDBC-8A26-1522-DBF2-40E258892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D3883-7DD8-3060-136A-24AF30A3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0EAC0-07E1-0638-F5DA-AD9203C4B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20876-3AC4-8171-F43D-0B90E6B1F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8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69A32-8051-C416-BA08-54953F21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E0220-FEF3-9AA1-2568-5CB8B614D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3D3D3-AE60-1CDE-3447-2BF40230F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32A4C-2307-1612-1D79-355B5765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2D727-68E5-6062-AD88-75047111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57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CF695-4189-930A-CF2E-3B5C0842A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52BA4-0000-CC4B-E5B2-1790FCEF22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D6BD6-B6E2-C2EF-431C-0F7445456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D8C20-61A9-2DB9-D092-526A2C056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6151B-8C17-5C2C-9C4B-C09FE991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86A43-8969-7BB0-83A1-2A6B687A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40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DD641-8A95-4E8E-1E49-D63EFCF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FCB939-726E-FD80-EEE5-12A35861D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7EDFF-83CF-8777-BD69-EA3383B7E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A6971-C003-07ED-F799-C2927F0B1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5E636-3B6C-849A-E2DC-DB5639DF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87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371EE-96BB-C34B-A2CE-BDB6C9AF2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C7871-C661-60D8-AFEE-A94927C8D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796CB-9C9A-AA15-7031-16CE53F6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50C80-019C-F580-6B8B-0D382C205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BAB94-92B4-5158-2623-21C592B1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49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02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86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5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522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41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902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1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44556-4EA5-EA5E-F8D7-6FA9020BD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9D5DA-4D1C-94A7-2364-4C3E88A02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DDD66-6F31-4F85-8B5D-6155020DC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9F5DC-96CF-5F3A-6C74-8244720B1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C24CB-E500-8856-94F7-4DD48475F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31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49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116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308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448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6373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239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D34310-F85D-4700-BAC5-E4AF3AD8BD3E}"/>
              </a:ext>
            </a:extLst>
          </p:cNvPr>
          <p:cNvSpPr txBox="1"/>
          <p:nvPr userDrawn="1"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730FAE-87EA-4B00-BBA3-6CD1DE6C8EF1}"/>
              </a:ext>
            </a:extLst>
          </p:cNvPr>
          <p:cNvSpPr txBox="1"/>
          <p:nvPr userDrawn="1"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809237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241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4274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139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A3FF-E0EC-E271-32AE-7E82EADAA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845A5-E5AC-EFD8-C74F-7EF17538D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0F518-B47E-83FF-D87A-9B9B3D191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6246A-59D5-4385-A6BC-A2231BD4C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023FF-187E-9F1E-9E6D-6B030695F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20F74-F217-8D01-8144-4A31BFBA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7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17406-E17F-F5C9-05CC-DAF70B46B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A0ECF-9027-10FA-7E5C-5DCB0C485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742C6-C9F8-DF6B-AE68-3617069A8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11B19F-DFB6-DDE3-2F0A-288DCECB7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318745-DBFA-0122-2C44-BDB12DAF52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5776A3-2BAB-B832-7689-C494D159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1E1E0F-0D26-506D-2FF7-187596896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DD82D2-4329-4C22-B814-9D5BD4DA9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6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80813-5BE4-58D6-C546-67BCF6A31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31F3A-C917-F725-F2C0-AB2C9450F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384D7-A738-9D06-CD01-AFE7A248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81B7BD-AD3C-E327-A71C-79935817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5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1FF63F-0ECB-6D69-E759-EE34AD925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70C319-7C84-173E-F9AB-22D1683F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7E87-132D-8471-96C7-436729DB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9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257A1-C581-332F-D8C2-FA069BFC5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9A920-F6B2-321D-BBCC-F36F3B754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A746D-A0F1-25E1-CED2-EC3F4652E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5B297-2DD2-96F3-0BB7-306FF662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E300C-64B7-738B-3FF8-945368578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9508E-B8FE-CD47-2EB9-33C37EF0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5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56059-8504-8E06-33BA-276C33599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083B39-F121-58B6-648D-3CE02443E2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9CDD4-53C5-873C-E174-D67283B79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E4E61-7C2F-FE83-47CD-5CBDCF5C2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FEC4C7-CD98-EF46-A52A-B24646821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124F5-CF8C-A0C4-18C7-825DECC6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2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5EAFD0-DBB1-A214-6D80-4D8B0495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3644A-5A48-DE7D-D5DC-FE3000A03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4E4A4-8E59-A124-25AB-A8676B87B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12812-C263-4401-AF90-ADFEEB001E2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09813-263E-F010-91C1-E4A8C2DA6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5DAB4-6500-A2B8-0ECC-653DBB035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78EDA78-8FC9-27C3-FC99-D8282BA8866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1" y="295275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1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A4A86E-9D3C-AD71-3B83-3670B3A4F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1C48B-59E5-39C2-420E-BF9C26672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E7538-FA2A-2831-1DBF-068D7F79B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9232B-0FD7-429C-9F98-FF5BD8AC0A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325E7-55C8-9908-25AF-7CAD727A2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44BE7-97BB-60BF-EC57-1507808D7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07A2704-7BF7-491C-9F91-6F9599D2D5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74" y="114300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2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33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8A9C18-3BFC-4C83-9ED9-26EDC3A24D9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7606" y="10948737"/>
            <a:ext cx="1309158" cy="1130968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A10B8C-3967-4A4E-9611-45A0207C14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320" y="-6304547"/>
            <a:ext cx="1309158" cy="1130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EC086-6620-48DF-9F3B-F8D1329BA631}"/>
              </a:ext>
            </a:extLst>
          </p:cNvPr>
          <p:cNvSpPr txBox="1"/>
          <p:nvPr userDrawn="1"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6B581F-5342-4115-8C2F-1E27698D807A}"/>
              </a:ext>
            </a:extLst>
          </p:cNvPr>
          <p:cNvSpPr txBox="1"/>
          <p:nvPr userDrawn="1"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9085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0.png"/><Relationship Id="rId5" Type="http://schemas.microsoft.com/office/2007/relationships/hdphoto" Target="../media/hdphoto5.wdp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0A94CF-AC68-42B8-5D96-2DCB8288F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870" y="114300"/>
            <a:ext cx="6041660" cy="969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8AEBB4-9E32-BB54-0EC4-D3B6B13E1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28" y="2102258"/>
            <a:ext cx="5980694" cy="2310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20C82B-E3BE-B6C8-D920-E7E54E161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2101" y="152707"/>
            <a:ext cx="359695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4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309623" y="128718"/>
            <a:ext cx="8336337" cy="5426052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644"/>
            <a:ext cx="4231710" cy="3689556"/>
          </a:xfrm>
          <a:prstGeom prst="rect">
            <a:avLst/>
          </a:prstGeom>
        </p:spPr>
      </p:pic>
      <p:sp>
        <p:nvSpPr>
          <p:cNvPr id="12" name="文本框 38"/>
          <p:cNvSpPr txBox="1"/>
          <p:nvPr/>
        </p:nvSpPr>
        <p:spPr>
          <a:xfrm>
            <a:off x="1559675" y="113603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13" name="文本框 38"/>
          <p:cNvSpPr txBox="1"/>
          <p:nvPr/>
        </p:nvSpPr>
        <p:spPr>
          <a:xfrm>
            <a:off x="691644" y="1700303"/>
            <a:ext cx="775119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Dân</a:t>
            </a:r>
            <a:r>
              <a:rPr kumimoji="0" lang="en-US" altLang="zh-CN" sz="1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1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15765" y="707972"/>
            <a:ext cx="7090635" cy="6286070"/>
            <a:chOff x="6015765" y="707972"/>
            <a:chExt cx="7090635" cy="62860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15765" y="707972"/>
              <a:ext cx="6166227" cy="61662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040" y="4256991"/>
              <a:ext cx="2571791" cy="25717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6196960" y="5089966"/>
              <a:ext cx="1883936" cy="18839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399">
              <a:off x="7418631" y="5110106"/>
              <a:ext cx="1883936" cy="18839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10185116" y="4456724"/>
              <a:ext cx="1883936" cy="188393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620" y="3766226"/>
              <a:ext cx="2536780" cy="2536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5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95275" y="381000"/>
            <a:ext cx="11420475" cy="63817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D9DB40E4-54C0-2A94-2BC7-676FC7F67D9B}"/>
              </a:ext>
            </a:extLst>
          </p:cNvPr>
          <p:cNvGrpSpPr/>
          <p:nvPr/>
        </p:nvGrpSpPr>
        <p:grpSpPr>
          <a:xfrm>
            <a:off x="332351" y="133350"/>
            <a:ext cx="11469123" cy="1914526"/>
            <a:chOff x="692006" y="116442"/>
            <a:chExt cx="11176173" cy="2919244"/>
          </a:xfrm>
        </p:grpSpPr>
        <p:sp>
          <p:nvSpPr>
            <p:cNvPr id="18" name="矩形 16">
              <a:extLst>
                <a:ext uri="{FF2B5EF4-FFF2-40B4-BE49-F238E27FC236}">
                  <a16:creationId xmlns:a16="http://schemas.microsoft.com/office/drawing/2014/main" id="{F0F9F05E-9CE4-475D-CB0B-82DA1A97F6B9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6">
              <a:extLst>
                <a:ext uri="{FF2B5EF4-FFF2-40B4-BE49-F238E27FC236}">
                  <a16:creationId xmlns:a16="http://schemas.microsoft.com/office/drawing/2014/main" id="{455B10BE-9C2A-1D3B-05F7-EFF6B0B55FE2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7" name="Rectangle 70">
            <a:extLst>
              <a:ext uri="{FF2B5EF4-FFF2-40B4-BE49-F238E27FC236}">
                <a16:creationId xmlns:a16="http://schemas.microsoft.com/office/drawing/2014/main" id="{9FB835C5-0FCB-FB41-14F3-78E65AB7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330" y="343506"/>
            <a:ext cx="102716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Đọc thông tin, quan sát hình 1 và thực hiện yêu cầu: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một số dân tộc sinh sống ở vùng Trung du và miền núi Bắc Bộ.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Nêu tên những tỉnh có mật độ dân số dưới 100 người/km2 Nhận xét về sự phân bố dân cư ở vùng Trung du và miền núi Bắc Bộ.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80D89-9D27-6037-BBCF-0FE28A8EB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25" y="2143125"/>
            <a:ext cx="5772150" cy="4438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61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95275" y="381000"/>
            <a:ext cx="11420475" cy="6305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D9DB40E4-54C0-2A94-2BC7-676FC7F67D9B}"/>
              </a:ext>
            </a:extLst>
          </p:cNvPr>
          <p:cNvGrpSpPr/>
          <p:nvPr/>
        </p:nvGrpSpPr>
        <p:grpSpPr>
          <a:xfrm>
            <a:off x="2705100" y="131693"/>
            <a:ext cx="6696075" cy="811282"/>
            <a:chOff x="692006" y="116442"/>
            <a:chExt cx="11176173" cy="2919244"/>
          </a:xfrm>
        </p:grpSpPr>
        <p:sp>
          <p:nvSpPr>
            <p:cNvPr id="18" name="矩形 16">
              <a:extLst>
                <a:ext uri="{FF2B5EF4-FFF2-40B4-BE49-F238E27FC236}">
                  <a16:creationId xmlns:a16="http://schemas.microsoft.com/office/drawing/2014/main" id="{F0F9F05E-9CE4-475D-CB0B-82DA1A97F6B9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6">
              <a:extLst>
                <a:ext uri="{FF2B5EF4-FFF2-40B4-BE49-F238E27FC236}">
                  <a16:creationId xmlns:a16="http://schemas.microsoft.com/office/drawing/2014/main" id="{455B10BE-9C2A-1D3B-05F7-EFF6B0B55FE2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7" name="Rectangle 70">
            <a:extLst>
              <a:ext uri="{FF2B5EF4-FFF2-40B4-BE49-F238E27FC236}">
                <a16:creationId xmlns:a16="http://schemas.microsoft.com/office/drawing/2014/main" id="{9FB835C5-0FCB-FB41-14F3-78E65AB7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330" y="276831"/>
            <a:ext cx="102716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Hoàn thành p</a:t>
            </a: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hiếu học tập</a:t>
            </a:r>
          </a:p>
        </p:txBody>
      </p:sp>
      <p:pic>
        <p:nvPicPr>
          <p:cNvPr id="7" name="Picture 6" descr="A screenshot of a document&#10;&#10;Description automatically generated">
            <a:extLst>
              <a:ext uri="{FF2B5EF4-FFF2-40B4-BE49-F238E27FC236}">
                <a16:creationId xmlns:a16="http://schemas.microsoft.com/office/drawing/2014/main" id="{5B9A53EE-C7DB-9E01-34BD-59B1E1B18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76" y="1084289"/>
            <a:ext cx="3853052" cy="54498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46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95275" y="381000"/>
            <a:ext cx="11420475" cy="6476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61BF50-3F3E-532D-BF39-768A4D25AF00}"/>
              </a:ext>
            </a:extLst>
          </p:cNvPr>
          <p:cNvSpPr txBox="1"/>
          <p:nvPr/>
        </p:nvSpPr>
        <p:spPr>
          <a:xfrm>
            <a:off x="2200276" y="419100"/>
            <a:ext cx="910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Sơ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tư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duy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cư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Trung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Baloo" panose="03080902040302020200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75782-F03D-F84C-D6B4-6A9D06E51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170" y="1662181"/>
            <a:ext cx="3449356" cy="25982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114BE7-ED3E-806D-690F-245547BAE7C6}"/>
              </a:ext>
            </a:extLst>
          </p:cNvPr>
          <p:cNvGrpSpPr/>
          <p:nvPr/>
        </p:nvGrpSpPr>
        <p:grpSpPr>
          <a:xfrm>
            <a:off x="9439647" y="2981325"/>
            <a:ext cx="1980828" cy="771525"/>
            <a:chOff x="8106146" y="3257550"/>
            <a:chExt cx="1980828" cy="7715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33C63AB-3B8D-D026-45B8-07A92AF78153}"/>
                </a:ext>
              </a:extLst>
            </p:cNvPr>
            <p:cNvSpPr/>
            <p:nvPr/>
          </p:nvSpPr>
          <p:spPr>
            <a:xfrm>
              <a:off x="8191499" y="3257550"/>
              <a:ext cx="18954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0"/>
                </a:rPr>
                <a:t>Dân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B95FEE-2F2A-F52A-AAA6-893E1E723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06146" y="3283441"/>
              <a:ext cx="659909" cy="659909"/>
            </a:xfrm>
            <a:prstGeom prst="rect">
              <a:avLst/>
            </a:prstGeom>
          </p:spPr>
        </p:pic>
      </p:grpSp>
      <p:pic>
        <p:nvPicPr>
          <p:cNvPr id="9" name="Picture 8" descr="A picture containing darkness&#10;&#10;Description automatically generated">
            <a:extLst>
              <a:ext uri="{FF2B5EF4-FFF2-40B4-BE49-F238E27FC236}">
                <a16:creationId xmlns:a16="http://schemas.microsoft.com/office/drawing/2014/main" id="{E640CE0F-6BB5-2181-5DFD-70AA047F9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3794">
            <a:off x="7914683" y="1293509"/>
            <a:ext cx="2211583" cy="2498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363041-38D6-27CB-3C55-78D63AF5E1C1}"/>
              </a:ext>
            </a:extLst>
          </p:cNvPr>
          <p:cNvSpPr txBox="1"/>
          <p:nvPr/>
        </p:nvSpPr>
        <p:spPr>
          <a:xfrm>
            <a:off x="9048752" y="38862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14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triệu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2020)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694560-E35E-0CAF-4C0B-8F0C0FA7AABE}"/>
              </a:ext>
            </a:extLst>
          </p:cNvPr>
          <p:cNvGrpSpPr/>
          <p:nvPr/>
        </p:nvGrpSpPr>
        <p:grpSpPr>
          <a:xfrm>
            <a:off x="2643188" y="3295650"/>
            <a:ext cx="2662236" cy="771525"/>
            <a:chOff x="2690099" y="2495550"/>
            <a:chExt cx="2262901" cy="77152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1F1D9FB-B39C-68E2-88B3-739F02073052}"/>
                </a:ext>
              </a:extLst>
            </p:cNvPr>
            <p:cNvSpPr/>
            <p:nvPr/>
          </p:nvSpPr>
          <p:spPr>
            <a:xfrm>
              <a:off x="2752725" y="2495550"/>
              <a:ext cx="22002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0"/>
                </a:rPr>
                <a:t>dân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0"/>
                </a:rPr>
                <a:t>tộc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1A1B25-0E91-D074-BD9C-E14CC506B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0099" y="2524125"/>
              <a:ext cx="591025" cy="695324"/>
            </a:xfrm>
            <a:prstGeom prst="rect">
              <a:avLst/>
            </a:prstGeom>
          </p:spPr>
        </p:pic>
      </p:grpSp>
      <p:pic>
        <p:nvPicPr>
          <p:cNvPr id="16" name="Picture 15" descr="A picture containing darkness&#10;&#10;Description automatically generated">
            <a:extLst>
              <a:ext uri="{FF2B5EF4-FFF2-40B4-BE49-F238E27FC236}">
                <a16:creationId xmlns:a16="http://schemas.microsoft.com/office/drawing/2014/main" id="{B897E840-7865-5557-B3C7-BCD5C2972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7762" flipV="1">
            <a:off x="3668114" y="1649692"/>
            <a:ext cx="2105787" cy="20440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691F36A-FDCD-AE8E-E5CB-1E66FCC9E59C}"/>
              </a:ext>
            </a:extLst>
          </p:cNvPr>
          <p:cNvGrpSpPr/>
          <p:nvPr/>
        </p:nvGrpSpPr>
        <p:grpSpPr>
          <a:xfrm rot="11695749">
            <a:off x="4738078" y="4255615"/>
            <a:ext cx="1763420" cy="846471"/>
            <a:chOff x="1364877" y="1206074"/>
            <a:chExt cx="2465703" cy="1348495"/>
          </a:xfrm>
        </p:grpSpPr>
        <p:pic>
          <p:nvPicPr>
            <p:cNvPr id="21" name="Picture 20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313AF7B8-9FFA-A40C-FC5A-1834B732E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04C76A-5C8D-F193-4BDE-8328977E0691}"/>
                </a:ext>
              </a:extLst>
            </p:cNvPr>
            <p:cNvSpPr txBox="1"/>
            <p:nvPr/>
          </p:nvSpPr>
          <p:spPr>
            <a:xfrm rot="13040582">
              <a:off x="2091941" y="1343398"/>
              <a:ext cx="1647826" cy="637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D13567D-94A2-9B2B-FF41-202E28CB1E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8333" y="5172074"/>
            <a:ext cx="901108" cy="8401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C925034-90AD-CBBA-1A06-3A4BBF2FA188}"/>
              </a:ext>
            </a:extLst>
          </p:cNvPr>
          <p:cNvSpPr txBox="1"/>
          <p:nvPr/>
        </p:nvSpPr>
        <p:spPr>
          <a:xfrm>
            <a:off x="5328883" y="7195056"/>
            <a:ext cx="18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E3488B-2803-D016-83F9-4A41DAA0E7BE}"/>
              </a:ext>
            </a:extLst>
          </p:cNvPr>
          <p:cNvGrpSpPr/>
          <p:nvPr/>
        </p:nvGrpSpPr>
        <p:grpSpPr>
          <a:xfrm rot="13980061">
            <a:off x="3461078" y="4381833"/>
            <a:ext cx="1711615" cy="826225"/>
            <a:chOff x="1364877" y="1199203"/>
            <a:chExt cx="2465703" cy="1355366"/>
          </a:xfrm>
        </p:grpSpPr>
        <p:pic>
          <p:nvPicPr>
            <p:cNvPr id="26" name="Picture 25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2A6168AF-ED28-2442-DB0E-9A9C5B675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102A27-B4CD-5431-F4AC-F4E9B293E496}"/>
                </a:ext>
              </a:extLst>
            </p:cNvPr>
            <p:cNvSpPr txBox="1"/>
            <p:nvPr/>
          </p:nvSpPr>
          <p:spPr>
            <a:xfrm rot="13040582">
              <a:off x="1957737" y="1199203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5300382-015B-528F-5102-A89825508B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8083" y="5493296"/>
            <a:ext cx="901108" cy="76916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07CECAB-0F45-FB1E-7679-032A9BE96204}"/>
              </a:ext>
            </a:extLst>
          </p:cNvPr>
          <p:cNvGrpSpPr/>
          <p:nvPr/>
        </p:nvGrpSpPr>
        <p:grpSpPr>
          <a:xfrm rot="15378403">
            <a:off x="1999925" y="4311481"/>
            <a:ext cx="1859726" cy="822036"/>
            <a:chOff x="1364877" y="1206074"/>
            <a:chExt cx="2679068" cy="1348495"/>
          </a:xfrm>
        </p:grpSpPr>
        <p:pic>
          <p:nvPicPr>
            <p:cNvPr id="30" name="Picture 29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47196C8E-86AC-681D-3030-C2547A741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C0AA5D9-CF6C-A963-D038-C2A5124126DD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Dao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5200B1B-FEF8-ED4A-A5C7-257BB6C9CC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535" y="5464721"/>
            <a:ext cx="731603" cy="76916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8B8EE84-C69B-15EE-8DFC-4099204ED22F}"/>
              </a:ext>
            </a:extLst>
          </p:cNvPr>
          <p:cNvGrpSpPr/>
          <p:nvPr/>
        </p:nvGrpSpPr>
        <p:grpSpPr>
          <a:xfrm rot="18114927">
            <a:off x="1123625" y="3597105"/>
            <a:ext cx="1859726" cy="822036"/>
            <a:chOff x="1364877" y="1206074"/>
            <a:chExt cx="2679068" cy="1348495"/>
          </a:xfrm>
        </p:grpSpPr>
        <p:pic>
          <p:nvPicPr>
            <p:cNvPr id="34" name="Picture 33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A7A30791-5F15-C8DB-F4C1-6C8FBEC8D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CF37865-08EE-D1F6-FCD6-11678C52D6FB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Mông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1A8B92-3E69-EA79-3A64-D5660250D4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309" y="4131221"/>
            <a:ext cx="707154" cy="76916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C8F8DBBD-0ACC-EE2B-FD04-75CB59ECC7BF}"/>
              </a:ext>
            </a:extLst>
          </p:cNvPr>
          <p:cNvGrpSpPr/>
          <p:nvPr/>
        </p:nvGrpSpPr>
        <p:grpSpPr>
          <a:xfrm rot="20688334">
            <a:off x="1104575" y="2825580"/>
            <a:ext cx="1859726" cy="822036"/>
            <a:chOff x="1364877" y="1206074"/>
            <a:chExt cx="2679068" cy="1348495"/>
          </a:xfrm>
        </p:grpSpPr>
        <p:pic>
          <p:nvPicPr>
            <p:cNvPr id="43" name="Picture 42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5F907698-64E2-839F-3E58-7D5B16315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40D80E7-A0CB-9265-2417-C0AA0178E13E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Tày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4B2CAD7-7712-CFE1-1781-65AFBBC247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195" y="2588171"/>
            <a:ext cx="666032" cy="76916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822BACC-3FE7-A06E-B606-EABB2480F420}"/>
              </a:ext>
            </a:extLst>
          </p:cNvPr>
          <p:cNvGrpSpPr/>
          <p:nvPr/>
        </p:nvGrpSpPr>
        <p:grpSpPr>
          <a:xfrm rot="860182">
            <a:off x="1838000" y="2311230"/>
            <a:ext cx="1859726" cy="822036"/>
            <a:chOff x="1364877" y="1206074"/>
            <a:chExt cx="2679068" cy="1348495"/>
          </a:xfrm>
        </p:grpSpPr>
        <p:pic>
          <p:nvPicPr>
            <p:cNvPr id="48" name="Picture 47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D2812F6D-4EDB-22FF-47C4-7F9AABD5B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586E1A2-AC64-E1A6-033C-5AD69D4CD7C0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ùng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F3A6017-DBFB-D406-309A-940DDAE5F9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8644" y="1609725"/>
            <a:ext cx="825847" cy="751772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542ADC08-292E-03F1-F4E0-C91AAD2B98A9}"/>
              </a:ext>
            </a:extLst>
          </p:cNvPr>
          <p:cNvGrpSpPr/>
          <p:nvPr/>
        </p:nvGrpSpPr>
        <p:grpSpPr>
          <a:xfrm rot="3273824">
            <a:off x="2695251" y="2130255"/>
            <a:ext cx="1859726" cy="822036"/>
            <a:chOff x="1364877" y="1206074"/>
            <a:chExt cx="2679068" cy="1348495"/>
          </a:xfrm>
        </p:grpSpPr>
        <p:pic>
          <p:nvPicPr>
            <p:cNvPr id="52" name="Picture 51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C82873ED-0061-3046-0249-E30FAC80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D0DDFFA-4800-86C1-9438-A24B2AD4A662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0ABE108C-7F2C-A58A-96A2-E41F19914F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831" y="885825"/>
            <a:ext cx="866072" cy="866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85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95275" y="381000"/>
            <a:ext cx="11420475" cy="6476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3B30A6-5F2B-4D66-D9F8-992FF56BFEAA}"/>
              </a:ext>
            </a:extLst>
          </p:cNvPr>
          <p:cNvGrpSpPr/>
          <p:nvPr/>
        </p:nvGrpSpPr>
        <p:grpSpPr>
          <a:xfrm>
            <a:off x="402336" y="228600"/>
            <a:ext cx="7315200" cy="5093208"/>
            <a:chOff x="4971987" y="1978049"/>
            <a:chExt cx="3910186" cy="3099030"/>
          </a:xfrm>
        </p:grpSpPr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4B0D6367-A7A6-F89C-BE32-37305B588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98" b="96197" l="1596" r="95213">
                          <a14:foregroundMark x1="12943" y1="22595" x2="4965" y2="36465"/>
                          <a14:foregroundMark x1="4965" y1="36465" x2="3546" y2="49441"/>
                          <a14:foregroundMark x1="16766" y1="68868" x2="18617" y2="71588"/>
                          <a14:foregroundMark x1="10012" y1="58943" x2="11743" y2="61487"/>
                          <a14:foregroundMark x1="3546" y1="49441" x2="7974" y2="55949"/>
                          <a14:foregroundMark x1="18617" y1="71588" x2="25112" y2="77107"/>
                          <a14:foregroundMark x1="68053" y1="87610" x2="70567" y2="88143"/>
                          <a14:foregroundMark x1="29207" y1="79374" x2="49662" y2="83711"/>
                          <a14:foregroundMark x1="77953" y1="93734" x2="79433" y2="94855"/>
                          <a14:foregroundMark x1="70567" y1="88143" x2="77728" y2="93564"/>
                          <a14:foregroundMark x1="79959" y1="77166" x2="79965" y2="76957"/>
                          <a14:foregroundMark x1="79859" y1="80517" x2="79892" y2="79413"/>
                          <a14:foregroundMark x1="79433" y1="94855" x2="79818" y2="81888"/>
                          <a14:foregroundMark x1="79965" y1="76957" x2="92908" y2="60626"/>
                          <a14:foregroundMark x1="91309" y1="51678" x2="85993" y2="21924"/>
                          <a14:foregroundMark x1="92908" y1="60626" x2="91600" y2="53307"/>
                          <a14:foregroundMark x1="85993" y1="21924" x2="77305" y2="15213"/>
                          <a14:foregroundMark x1="55628" y1="8925" x2="46454" y2="6264"/>
                          <a14:foregroundMark x1="77305" y1="15213" x2="67526" y2="12376"/>
                          <a14:foregroundMark x1="36193" y1="7616" x2="35823" y2="7665"/>
                          <a14:foregroundMark x1="46454" y1="6264" x2="36438" y2="7584"/>
                          <a14:foregroundMark x1="13898" y1="21630" x2="10106" y2="24161"/>
                          <a14:foregroundMark x1="40603" y1="4251" x2="53901" y2="4698"/>
                          <a14:foregroundMark x1="66778" y1="10677" x2="76064" y2="14989"/>
                          <a14:foregroundMark x1="53901" y1="4698" x2="57270" y2="6263"/>
                          <a14:foregroundMark x1="76064" y1="14989" x2="86702" y2="26398"/>
                          <a14:foregroundMark x1="86702" y1="26398" x2="94700" y2="48894"/>
                          <a14:foregroundMark x1="95405" y1="53007" x2="96099" y2="62640"/>
                          <a14:foregroundMark x1="96099" y1="62640" x2="90957" y2="73602"/>
                          <a14:foregroundMark x1="90957" y1="73602" x2="88980" y2="75082"/>
                          <a14:foregroundMark x1="6738" y1="29754" x2="2660" y2="42282"/>
                          <a14:foregroundMark x1="2660" y1="42282" x2="5528" y2="58249"/>
                          <a14:foregroundMark x1="8326" y1="60528" x2="11242" y2="62142"/>
                          <a14:foregroundMark x1="1950" y1="39374" x2="3191" y2="51007"/>
                          <a14:foregroundMark x1="93973" y1="54224" x2="95390" y2="63758"/>
                          <a14:foregroundMark x1="93262" y1="49441" x2="93341" y2="49971"/>
                          <a14:foregroundMark x1="95390" y1="63758" x2="88514" y2="74452"/>
                          <a14:foregroundMark x1="77455" y1="94471" x2="85461" y2="95973"/>
                          <a14:foregroundMark x1="72340" y1="93512" x2="73391" y2="93709"/>
                          <a14:foregroundMark x1="85461" y1="95973" x2="76330" y2="96135"/>
                          <a14:foregroundMark x1="41667" y1="4027" x2="51596" y2="4698"/>
                          <a14:foregroundMark x1="51596" y1="4698" x2="53014" y2="7383"/>
                          <a14:foregroundMark x1="35461" y1="13647" x2="25709" y2="19239"/>
                          <a14:foregroundMark x1="25709" y1="19239" x2="16667" y2="17897"/>
                          <a14:foregroundMark x1="16667" y1="17897" x2="16554" y2="18019"/>
                          <a14:foregroundMark x1="30496" y1="11633" x2="28723" y2="12304"/>
                          <a14:backgroundMark x1="33738" y1="11160" x2="34574" y2="10738"/>
                          <a14:backgroundMark x1="28550" y1="12025" x2="23050" y2="13199"/>
                          <a14:backgroundMark x1="34574" y1="10738" x2="33592" y2="10948"/>
                          <a14:backgroundMark x1="23050" y1="13199" x2="21809" y2="14094"/>
                          <a14:backgroundMark x1="19730" y1="14545" x2="15780" y2="10515"/>
                          <a14:backgroundMark x1="15780" y1="10515" x2="11348" y2="13199"/>
                          <a14:backgroundMark x1="14894" y1="63758" x2="13298" y2="66890"/>
                          <a14:backgroundMark x1="5142" y1="58613" x2="7270" y2="61521"/>
                          <a14:backgroundMark x1="16489" y1="17897" x2="13830" y2="18121"/>
                          <a14:backgroundMark x1="35993" y1="8277" x2="36702" y2="6711"/>
                          <a14:backgroundMark x1="57270" y1="6264" x2="66312" y2="9620"/>
                          <a14:backgroundMark x1="66312" y1="9620" x2="58688" y2="7383"/>
                          <a14:backgroundMark x1="94149" y1="49664" x2="96277" y2="51007"/>
                          <a14:backgroundMark x1="93972" y1="49441" x2="95922" y2="52573"/>
                          <a14:backgroundMark x1="89539" y1="75839" x2="81383" y2="81432"/>
                          <a14:backgroundMark x1="81383" y1="81432" x2="85106" y2="78300"/>
                          <a14:backgroundMark x1="81028" y1="80761" x2="80851" y2="82103"/>
                          <a14:backgroundMark x1="72340" y1="95973" x2="72340" y2="95526"/>
                          <a14:backgroundMark x1="63121" y1="85682" x2="53901" y2="83669"/>
                          <a14:backgroundMark x1="53901" y1="83669" x2="50887" y2="85459"/>
                          <a14:backgroundMark x1="25355" y1="76957" x2="26950" y2="80761"/>
                          <a14:backgroundMark x1="25177" y1="77405" x2="25177" y2="76510"/>
                          <a14:backgroundMark x1="64184" y1="85906" x2="64362" y2="89262"/>
                          <a14:backgroundMark x1="72163" y1="95526" x2="75532" y2="97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1987" y="1978049"/>
              <a:ext cx="3910186" cy="3099030"/>
            </a:xfrm>
            <a:prstGeom prst="rect">
              <a:avLst/>
            </a:prstGeom>
          </p:spPr>
        </p:pic>
        <p:sp>
          <p:nvSpPr>
            <p:cNvPr id="5" name="文本框 18">
              <a:extLst>
                <a:ext uri="{FF2B5EF4-FFF2-40B4-BE49-F238E27FC236}">
                  <a16:creationId xmlns:a16="http://schemas.microsoft.com/office/drawing/2014/main" id="{A2636D02-084C-F96A-B473-61A1629CC5DD}"/>
                </a:ext>
              </a:extLst>
            </p:cNvPr>
            <p:cNvSpPr txBox="1"/>
            <p:nvPr/>
          </p:nvSpPr>
          <p:spPr>
            <a:xfrm flipH="1">
              <a:off x="5429608" y="3059575"/>
              <a:ext cx="2982935" cy="955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mật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dân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015471B-3164-C9BB-0C1F-7359628456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11" l="0" r="100000">
                        <a14:backgroundMark x1="43390" y1="89401" x2="47881" y2="88633"/>
                        <a14:backgroundMark x1="66780" y1="91214" x2="71271" y2="87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40" y="1178331"/>
            <a:ext cx="3874593" cy="59793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B4B177-5BAB-AA5F-A98E-97A728E19577}"/>
              </a:ext>
            </a:extLst>
          </p:cNvPr>
          <p:cNvGrpSpPr/>
          <p:nvPr/>
        </p:nvGrpSpPr>
        <p:grpSpPr>
          <a:xfrm>
            <a:off x="354711" y="314325"/>
            <a:ext cx="7315200" cy="5093208"/>
            <a:chOff x="4971987" y="1978049"/>
            <a:chExt cx="3910186" cy="3099030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169E2E98-C6AF-819A-7B49-42167A854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98" b="96197" l="1596" r="95213">
                          <a14:foregroundMark x1="12943" y1="22595" x2="4965" y2="36465"/>
                          <a14:foregroundMark x1="4965" y1="36465" x2="3546" y2="49441"/>
                          <a14:foregroundMark x1="16766" y1="68868" x2="18617" y2="71588"/>
                          <a14:foregroundMark x1="10012" y1="58943" x2="11743" y2="61487"/>
                          <a14:foregroundMark x1="3546" y1="49441" x2="7974" y2="55949"/>
                          <a14:foregroundMark x1="18617" y1="71588" x2="25112" y2="77107"/>
                          <a14:foregroundMark x1="68053" y1="87610" x2="70567" y2="88143"/>
                          <a14:foregroundMark x1="29207" y1="79374" x2="49662" y2="83711"/>
                          <a14:foregroundMark x1="77953" y1="93734" x2="79433" y2="94855"/>
                          <a14:foregroundMark x1="70567" y1="88143" x2="77728" y2="93564"/>
                          <a14:foregroundMark x1="79959" y1="77166" x2="79965" y2="76957"/>
                          <a14:foregroundMark x1="79859" y1="80517" x2="79892" y2="79413"/>
                          <a14:foregroundMark x1="79433" y1="94855" x2="79818" y2="81888"/>
                          <a14:foregroundMark x1="79965" y1="76957" x2="92908" y2="60626"/>
                          <a14:foregroundMark x1="91309" y1="51678" x2="85993" y2="21924"/>
                          <a14:foregroundMark x1="92908" y1="60626" x2="91600" y2="53307"/>
                          <a14:foregroundMark x1="85993" y1="21924" x2="77305" y2="15213"/>
                          <a14:foregroundMark x1="55628" y1="8925" x2="46454" y2="6264"/>
                          <a14:foregroundMark x1="77305" y1="15213" x2="67526" y2="12376"/>
                          <a14:foregroundMark x1="36193" y1="7616" x2="35823" y2="7665"/>
                          <a14:foregroundMark x1="46454" y1="6264" x2="36438" y2="7584"/>
                          <a14:foregroundMark x1="13898" y1="21630" x2="10106" y2="24161"/>
                          <a14:foregroundMark x1="40603" y1="4251" x2="53901" y2="4698"/>
                          <a14:foregroundMark x1="66778" y1="10677" x2="76064" y2="14989"/>
                          <a14:foregroundMark x1="53901" y1="4698" x2="57270" y2="6263"/>
                          <a14:foregroundMark x1="76064" y1="14989" x2="86702" y2="26398"/>
                          <a14:foregroundMark x1="86702" y1="26398" x2="94700" y2="48894"/>
                          <a14:foregroundMark x1="95405" y1="53007" x2="96099" y2="62640"/>
                          <a14:foregroundMark x1="96099" y1="62640" x2="90957" y2="73602"/>
                          <a14:foregroundMark x1="90957" y1="73602" x2="88980" y2="75082"/>
                          <a14:foregroundMark x1="6738" y1="29754" x2="2660" y2="42282"/>
                          <a14:foregroundMark x1="2660" y1="42282" x2="5528" y2="58249"/>
                          <a14:foregroundMark x1="8326" y1="60528" x2="11242" y2="62142"/>
                          <a14:foregroundMark x1="1950" y1="39374" x2="3191" y2="51007"/>
                          <a14:foregroundMark x1="93973" y1="54224" x2="95390" y2="63758"/>
                          <a14:foregroundMark x1="93262" y1="49441" x2="93341" y2="49971"/>
                          <a14:foregroundMark x1="95390" y1="63758" x2="88514" y2="74452"/>
                          <a14:foregroundMark x1="77455" y1="94471" x2="85461" y2="95973"/>
                          <a14:foregroundMark x1="72340" y1="93512" x2="73391" y2="93709"/>
                          <a14:foregroundMark x1="85461" y1="95973" x2="76330" y2="96135"/>
                          <a14:foregroundMark x1="41667" y1="4027" x2="51596" y2="4698"/>
                          <a14:foregroundMark x1="51596" y1="4698" x2="53014" y2="7383"/>
                          <a14:foregroundMark x1="35461" y1="13647" x2="25709" y2="19239"/>
                          <a14:foregroundMark x1="25709" y1="19239" x2="16667" y2="17897"/>
                          <a14:foregroundMark x1="16667" y1="17897" x2="16554" y2="18019"/>
                          <a14:foregroundMark x1="30496" y1="11633" x2="28723" y2="12304"/>
                          <a14:backgroundMark x1="33738" y1="11160" x2="34574" y2="10738"/>
                          <a14:backgroundMark x1="28550" y1="12025" x2="23050" y2="13199"/>
                          <a14:backgroundMark x1="34574" y1="10738" x2="33592" y2="10948"/>
                          <a14:backgroundMark x1="23050" y1="13199" x2="21809" y2="14094"/>
                          <a14:backgroundMark x1="19730" y1="14545" x2="15780" y2="10515"/>
                          <a14:backgroundMark x1="15780" y1="10515" x2="11348" y2="13199"/>
                          <a14:backgroundMark x1="14894" y1="63758" x2="13298" y2="66890"/>
                          <a14:backgroundMark x1="5142" y1="58613" x2="7270" y2="61521"/>
                          <a14:backgroundMark x1="16489" y1="17897" x2="13830" y2="18121"/>
                          <a14:backgroundMark x1="35993" y1="8277" x2="36702" y2="6711"/>
                          <a14:backgroundMark x1="57270" y1="6264" x2="66312" y2="9620"/>
                          <a14:backgroundMark x1="66312" y1="9620" x2="58688" y2="7383"/>
                          <a14:backgroundMark x1="94149" y1="49664" x2="96277" y2="51007"/>
                          <a14:backgroundMark x1="93972" y1="49441" x2="95922" y2="52573"/>
                          <a14:backgroundMark x1="89539" y1="75839" x2="81383" y2="81432"/>
                          <a14:backgroundMark x1="81383" y1="81432" x2="85106" y2="78300"/>
                          <a14:backgroundMark x1="81028" y1="80761" x2="80851" y2="82103"/>
                          <a14:backgroundMark x1="72340" y1="95973" x2="72340" y2="95526"/>
                          <a14:backgroundMark x1="63121" y1="85682" x2="53901" y2="83669"/>
                          <a14:backgroundMark x1="53901" y1="83669" x2="50887" y2="85459"/>
                          <a14:backgroundMark x1="25355" y1="76957" x2="26950" y2="80761"/>
                          <a14:backgroundMark x1="25177" y1="77405" x2="25177" y2="76510"/>
                          <a14:backgroundMark x1="64184" y1="85906" x2="64362" y2="89262"/>
                          <a14:backgroundMark x1="72163" y1="95526" x2="75532" y2="97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1987" y="1978049"/>
              <a:ext cx="3910186" cy="3099030"/>
            </a:xfrm>
            <a:prstGeom prst="rect">
              <a:avLst/>
            </a:prstGeom>
          </p:spPr>
        </p:pic>
        <p:sp>
          <p:nvSpPr>
            <p:cNvPr id="10" name="文本框 18">
              <a:extLst>
                <a:ext uri="{FF2B5EF4-FFF2-40B4-BE49-F238E27FC236}">
                  <a16:creationId xmlns:a16="http://schemas.microsoft.com/office/drawing/2014/main" id="{691444A4-F7DA-8E1A-70C7-318E59F015C0}"/>
                </a:ext>
              </a:extLst>
            </p:cNvPr>
            <p:cNvSpPr txBox="1"/>
            <p:nvPr/>
          </p:nvSpPr>
          <p:spPr>
            <a:xfrm flipH="1">
              <a:off x="5546710" y="2537970"/>
              <a:ext cx="2982935" cy="1928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Mật độ dân số là số người dân trung bình sống trên một đơn vị diện tích lãnh thổ (đơn vị: người/km2).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721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95275" y="381000"/>
            <a:ext cx="11420475" cy="6305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3FAC749-A4E9-BD3F-F3E4-A8B2A9F04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235183"/>
              </p:ext>
            </p:extLst>
          </p:nvPr>
        </p:nvGraphicFramePr>
        <p:xfrm>
          <a:off x="771525" y="1171574"/>
          <a:ext cx="10620375" cy="454399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5057775">
                  <a:extLst>
                    <a:ext uri="{9D8B030D-6E8A-4147-A177-3AD203B41FA5}">
                      <a16:colId xmlns:a16="http://schemas.microsoft.com/office/drawing/2014/main" val="1128003806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1878469756"/>
                    </a:ext>
                  </a:extLst>
                </a:gridCol>
              </a:tblGrid>
              <a:tr h="770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Mật độ dân số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Tỉnh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665932"/>
                  </a:ext>
                </a:extLst>
              </a:tr>
              <a:tr h="16680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Dưới 100 người/km</a:t>
                      </a:r>
                      <a:r>
                        <a:rPr lang="vi-VN" sz="2800" b="1" baseline="300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Cao Bằng, Bắc Kạn, Lạng Sơn, Lai Châu, Điện Biên, Sơn La.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897481"/>
                  </a:ext>
                </a:extLst>
              </a:tr>
              <a:tr h="21055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ừ 100 đến 500 người/km2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Lào Cai, Hà Giang, Yên Bái, Tuyên Quang, Thái Nguyên, Phú Thọ, Hòa Bình, Bắc Giang, Quảng Ninh.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16108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065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19075" y="266700"/>
            <a:ext cx="11420475" cy="6305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hiêm ngưỡng sắc phục vùng Tây Bắc | VIETRAVEL">
            <a:extLst>
              <a:ext uri="{FF2B5EF4-FFF2-40B4-BE49-F238E27FC236}">
                <a16:creationId xmlns:a16="http://schemas.microsoft.com/office/drawing/2014/main" id="{D01E813E-3C89-8D68-96D0-F70CFCB83B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714375"/>
            <a:ext cx="4457700" cy="326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Ảnh: Những nét văn hóa đặc sắc của đồng bào Thái Tây Bắc - Kiểm Sát Online">
            <a:extLst>
              <a:ext uri="{FF2B5EF4-FFF2-40B4-BE49-F238E27FC236}">
                <a16:creationId xmlns:a16="http://schemas.microsoft.com/office/drawing/2014/main" id="{D8C6F265-73E9-2EA2-2CCA-4F5F09D9B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007" y="733424"/>
            <a:ext cx="4040817" cy="327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0CA8F8-D13C-17CE-980C-FE41DF305BF1}"/>
              </a:ext>
            </a:extLst>
          </p:cNvPr>
          <p:cNvSpPr txBox="1"/>
          <p:nvPr/>
        </p:nvSpPr>
        <p:spPr>
          <a:xfrm>
            <a:off x="4333874" y="4143375"/>
            <a:ext cx="471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Dân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tộc</a:t>
            </a:r>
            <a:r>
              <a:rPr lang="en-US" sz="6000" b="1" dirty="0">
                <a:solidFill>
                  <a:srgbClr val="FF0000"/>
                </a:solidFill>
              </a:rPr>
              <a:t> Thái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25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19075" y="266700"/>
            <a:ext cx="11420475" cy="6305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CA8F8-D13C-17CE-980C-FE41DF305BF1}"/>
              </a:ext>
            </a:extLst>
          </p:cNvPr>
          <p:cNvSpPr txBox="1"/>
          <p:nvPr/>
        </p:nvSpPr>
        <p:spPr>
          <a:xfrm>
            <a:off x="4333874" y="4143375"/>
            <a:ext cx="471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tộc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Dao</a:t>
            </a:r>
          </a:p>
        </p:txBody>
      </p:sp>
      <p:pic>
        <p:nvPicPr>
          <p:cNvPr id="5" name="Picture 4" descr="Dân tộc Dao">
            <a:extLst>
              <a:ext uri="{FF2B5EF4-FFF2-40B4-BE49-F238E27FC236}">
                <a16:creationId xmlns:a16="http://schemas.microsoft.com/office/drawing/2014/main" id="{FC7E3244-FCCD-CB41-0FE1-D196D0E5EF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847724"/>
            <a:ext cx="4510088" cy="31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ân tộc Dao ở Việt Nam">
            <a:extLst>
              <a:ext uri="{FF2B5EF4-FFF2-40B4-BE49-F238E27FC236}">
                <a16:creationId xmlns:a16="http://schemas.microsoft.com/office/drawing/2014/main" id="{8BDF8DFE-3036-CB37-57B1-838843513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71537"/>
            <a:ext cx="4191666" cy="315753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257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19075" y="266700"/>
            <a:ext cx="11420475" cy="6305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CA8F8-D13C-17CE-980C-FE41DF305BF1}"/>
              </a:ext>
            </a:extLst>
          </p:cNvPr>
          <p:cNvSpPr txBox="1"/>
          <p:nvPr/>
        </p:nvSpPr>
        <p:spPr>
          <a:xfrm>
            <a:off x="3609976" y="4143375"/>
            <a:ext cx="5438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tộc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Mường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Vẻ đẹp trang phục phụ nữ dân tộc Mường mang đậm dấu ấn của người Việt cổ -  Cổng Thông Tin Hội Liên hiệp Phụ nữ Việt Nam">
            <a:extLst>
              <a:ext uri="{FF2B5EF4-FFF2-40B4-BE49-F238E27FC236}">
                <a16:creationId xmlns:a16="http://schemas.microsoft.com/office/drawing/2014/main" id="{C8EC39EC-E10C-A2B5-801B-08743BD10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1" y="962024"/>
            <a:ext cx="4293648" cy="30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a sĩ dân tộc Mường Hà Myo ra MV kết hợp dân ca Mường và nhạc điện tử | Báo  Dân tộc và Phát triển">
            <a:extLst>
              <a:ext uri="{FF2B5EF4-FFF2-40B4-BE49-F238E27FC236}">
                <a16:creationId xmlns:a16="http://schemas.microsoft.com/office/drawing/2014/main" id="{91AA20B6-2985-4CB9-AFDD-48C8014DB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49" y="980883"/>
            <a:ext cx="4714875" cy="304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22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19075" y="266700"/>
            <a:ext cx="11420475" cy="6305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CA8F8-D13C-17CE-980C-FE41DF305BF1}"/>
              </a:ext>
            </a:extLst>
          </p:cNvPr>
          <p:cNvSpPr txBox="1"/>
          <p:nvPr/>
        </p:nvSpPr>
        <p:spPr>
          <a:xfrm>
            <a:off x="4048126" y="4267200"/>
            <a:ext cx="5438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tộc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rang phục của người dân tộc Tày với những nét hoa văn hấp dẫn năm 2023">
            <a:extLst>
              <a:ext uri="{FF2B5EF4-FFF2-40B4-BE49-F238E27FC236}">
                <a16:creationId xmlns:a16="http://schemas.microsoft.com/office/drawing/2014/main" id="{F5593BE3-D529-16CD-BC41-7EA6DEEE6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46" y="885825"/>
            <a:ext cx="4276898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ĐẶC SẮC VĂN HOÁ DÂN TỘC TÀY Ở CAO BẰNG | Antamtour.vn">
            <a:extLst>
              <a:ext uri="{FF2B5EF4-FFF2-40B4-BE49-F238E27FC236}">
                <a16:creationId xmlns:a16="http://schemas.microsoft.com/office/drawing/2014/main" id="{DDA038A2-CFF6-6D7B-7D49-B79D9F252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696" y="923925"/>
            <a:ext cx="5037892" cy="321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59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field with a river&#10;&#10;Description automatically generated">
            <a:extLst>
              <a:ext uri="{FF2B5EF4-FFF2-40B4-BE49-F238E27FC236}">
                <a16:creationId xmlns:a16="http://schemas.microsoft.com/office/drawing/2014/main" id="{D7278A2A-FDB8-2ADC-B1E3-1B533DD9B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9E226C26-E0A1-F398-80AC-3523312352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30" name="Picture 4" descr="Download finger , finger icon, left, right png and psd - finger pointing  icon png - Free PNG Images | TOPpng">
            <a:extLst>
              <a:ext uri="{FF2B5EF4-FFF2-40B4-BE49-F238E27FC236}">
                <a16:creationId xmlns:a16="http://schemas.microsoft.com/office/drawing/2014/main" id="{B07EF651-B86D-C041-6A41-64F52E942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19">
            <a:extLst>
              <a:ext uri="{FF2B5EF4-FFF2-40B4-BE49-F238E27FC236}">
                <a16:creationId xmlns:a16="http://schemas.microsoft.com/office/drawing/2014/main" id="{78980B52-FE3F-1B99-28EB-3133E2200A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B21A7EC-6EAC-853C-374F-14947BC35706}"/>
              </a:ext>
            </a:extLst>
          </p:cNvPr>
          <p:cNvGrpSpPr/>
          <p:nvPr/>
        </p:nvGrpSpPr>
        <p:grpSpPr>
          <a:xfrm>
            <a:off x="4528626" y="352425"/>
            <a:ext cx="7660913" cy="5657849"/>
            <a:chOff x="74342" y="1538752"/>
            <a:chExt cx="9069658" cy="3323063"/>
          </a:xfrm>
        </p:grpSpPr>
        <p:sp>
          <p:nvSpPr>
            <p:cNvPr id="34" name="Rounded Rectangle 13">
              <a:extLst>
                <a:ext uri="{FF2B5EF4-FFF2-40B4-BE49-F238E27FC236}">
                  <a16:creationId xmlns:a16="http://schemas.microsoft.com/office/drawing/2014/main" id="{CB7C6022-6FAC-625A-7C0C-32C4B71F551C}"/>
                </a:ext>
              </a:extLst>
            </p:cNvPr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ounded Rectangle 14">
              <a:extLst>
                <a:ext uri="{FF2B5EF4-FFF2-40B4-BE49-F238E27FC236}">
                  <a16:creationId xmlns:a16="http://schemas.microsoft.com/office/drawing/2014/main" id="{95FE7469-F446-CF34-27E9-4BF9F9469D66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TextBox 7">
            <a:extLst>
              <a:ext uri="{FF2B5EF4-FFF2-40B4-BE49-F238E27FC236}">
                <a16:creationId xmlns:a16="http://schemas.microsoft.com/office/drawing/2014/main" id="{0F2156F0-2BFC-60FA-D9F4-51733F3622E5}"/>
              </a:ext>
            </a:extLst>
          </p:cNvPr>
          <p:cNvSpPr txBox="1"/>
          <p:nvPr/>
        </p:nvSpPr>
        <p:spPr>
          <a:xfrm>
            <a:off x="4552578" y="844251"/>
            <a:ext cx="7500788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99711" marR="0" lvl="1" indent="-3429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tên được một số dân tộc sinh sống ở vùng Trung du và miền núi Bắc Bộ</a:t>
            </a:r>
          </a:p>
          <a:p>
            <a:pPr marL="599711" marR="0" lvl="1" indent="-3429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 xét được một cách đơn giản về sự phân bố dân cư ở vùng Trung du và miền núi Bắc Bộ thông qua lược đồ phân bố dân cư.</a:t>
            </a:r>
          </a:p>
          <a:p>
            <a:pPr marL="599711" marR="0" lvl="1" indent="-3429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được một số cách khai thác tự nhiên (Ví dụ: làm ruộng bậc thang, xây dựng các công trình thủy điện, khai thác khoáng sản...)</a:t>
            </a:r>
          </a:p>
          <a:p>
            <a:pPr marL="599711" marR="0" lvl="1" indent="-3429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 tả được một số lễ hội văn hóa của các dân tộc ở vùng Trung du và miền núi Bắc Bộ (Ví dụ: lề hội Gầu Tao, hát Then, Xòa Thái, lễ hội Lồng Tồng, chợ phiên vùng cao,...)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1A59D41-E967-9FDC-FDD3-E830BD3A82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3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19075" y="266700"/>
            <a:ext cx="11420475" cy="6305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CA8F8-D13C-17CE-980C-FE41DF305BF1}"/>
              </a:ext>
            </a:extLst>
          </p:cNvPr>
          <p:cNvSpPr txBox="1"/>
          <p:nvPr/>
        </p:nvSpPr>
        <p:spPr>
          <a:xfrm>
            <a:off x="4048126" y="4267200"/>
            <a:ext cx="5438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tộc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Nùng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Nét tinh tế trong trang phục phụ nữ Nùng Dín">
            <a:extLst>
              <a:ext uri="{FF2B5EF4-FFF2-40B4-BE49-F238E27FC236}">
                <a16:creationId xmlns:a16="http://schemas.microsoft.com/office/drawing/2014/main" id="{67B43D5D-8E10-C88E-D0BA-E877EF0C4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928687"/>
            <a:ext cx="4454134" cy="316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Gìn giữ nét đẹp trang phục dân tộc Nùng">
            <a:extLst>
              <a:ext uri="{FF2B5EF4-FFF2-40B4-BE49-F238E27FC236}">
                <a16:creationId xmlns:a16="http://schemas.microsoft.com/office/drawing/2014/main" id="{3BC94E9F-5B33-5C8C-5243-E0DBD750A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906135"/>
            <a:ext cx="4733925" cy="316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827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19075" y="266700"/>
            <a:ext cx="11420475" cy="6305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CA8F8-D13C-17CE-980C-FE41DF305BF1}"/>
              </a:ext>
            </a:extLst>
          </p:cNvPr>
          <p:cNvSpPr txBox="1"/>
          <p:nvPr/>
        </p:nvSpPr>
        <p:spPr>
          <a:xfrm>
            <a:off x="4048126" y="4267200"/>
            <a:ext cx="5438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tộc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Vài nét về người Kinh">
            <a:extLst>
              <a:ext uri="{FF2B5EF4-FFF2-40B4-BE49-F238E27FC236}">
                <a16:creationId xmlns:a16="http://schemas.microsoft.com/office/drawing/2014/main" id="{7088C6F5-28CF-AD6E-7565-5D3BE5C47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85874"/>
            <a:ext cx="4362450" cy="303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Khám phá sự thật đằng sau mẫu áo dài tứ thân của người Kinh Bắc xưa">
            <a:extLst>
              <a:ext uri="{FF2B5EF4-FFF2-40B4-BE49-F238E27FC236}">
                <a16:creationId xmlns:a16="http://schemas.microsoft.com/office/drawing/2014/main" id="{57CEEB32-C3C5-BB9A-49FB-CF21C7875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7" y="1343024"/>
            <a:ext cx="4691950" cy="30194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036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F078F5EC-3050-82E1-4B9F-DE7926010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19" y="-338328"/>
            <a:ext cx="1115060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3996F-3208-CBE2-CD53-F17041A0F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4" y="1162669"/>
            <a:ext cx="3274454" cy="5869067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F10D8C1C-DC18-D3CF-1EC6-9929BA430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336" y="2356725"/>
            <a:ext cx="583324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780C58-F7B0-9489-FF2C-07EB0BC29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861" y="1261816"/>
            <a:ext cx="60965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8620F7-A492-1A3F-DEEE-54E38F15F226}"/>
              </a:ext>
            </a:extLst>
          </p:cNvPr>
          <p:cNvGrpSpPr/>
          <p:nvPr/>
        </p:nvGrpSpPr>
        <p:grpSpPr>
          <a:xfrm>
            <a:off x="1608584" y="833015"/>
            <a:ext cx="9440416" cy="5291560"/>
            <a:chOff x="1904672" y="1167423"/>
            <a:chExt cx="8308082" cy="47691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F295330-11F3-E16A-20E4-C565054A5F45}"/>
                </a:ext>
              </a:extLst>
            </p:cNvPr>
            <p:cNvGrpSpPr/>
            <p:nvPr/>
          </p:nvGrpSpPr>
          <p:grpSpPr>
            <a:xfrm>
              <a:off x="1904672" y="1167423"/>
              <a:ext cx="8308082" cy="4769116"/>
              <a:chOff x="445437" y="256830"/>
              <a:chExt cx="11333661" cy="6295753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64FF142-B009-9A56-448F-CEECD7CF87F3}"/>
                  </a:ext>
                </a:extLst>
              </p:cNvPr>
              <p:cNvSpPr/>
              <p:nvPr/>
            </p:nvSpPr>
            <p:spPr>
              <a:xfrm>
                <a:off x="445437" y="256830"/>
                <a:ext cx="11333661" cy="6295753"/>
              </a:xfrm>
              <a:prstGeom prst="roundRect">
                <a:avLst>
                  <a:gd name="adj" fmla="val 6076"/>
                </a:avLst>
              </a:prstGeom>
              <a:solidFill>
                <a:srgbClr val="FFF243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8914B0B-DFDD-EB5F-FE86-D45C01413FC9}"/>
                  </a:ext>
                </a:extLst>
              </p:cNvPr>
              <p:cNvSpPr/>
              <p:nvPr/>
            </p:nvSpPr>
            <p:spPr>
              <a:xfrm>
                <a:off x="609599" y="451957"/>
                <a:ext cx="10972799" cy="5966772"/>
              </a:xfrm>
              <a:prstGeom prst="roundRect">
                <a:avLst>
                  <a:gd name="adj" fmla="val 6076"/>
                </a:avLst>
              </a:prstGeom>
              <a:solidFill>
                <a:srgbClr val="FFF8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A6EA80C-03C8-9AF0-1A71-4AF2C173AF50}"/>
                  </a:ext>
                </a:extLst>
              </p:cNvPr>
              <p:cNvSpPr/>
              <p:nvPr/>
            </p:nvSpPr>
            <p:spPr>
              <a:xfrm>
                <a:off x="933450" y="582994"/>
                <a:ext cx="8077199" cy="5643426"/>
              </a:xfrm>
              <a:prstGeom prst="roundRect">
                <a:avLst>
                  <a:gd name="adj" fmla="val 18011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C9A3F29-9D8D-4A7D-74E1-B2FDFF64919F}"/>
                  </a:ext>
                </a:extLst>
              </p:cNvPr>
              <p:cNvSpPr/>
              <p:nvPr/>
            </p:nvSpPr>
            <p:spPr>
              <a:xfrm>
                <a:off x="9334500" y="607287"/>
                <a:ext cx="1924049" cy="5609953"/>
              </a:xfrm>
              <a:prstGeom prst="roundRect">
                <a:avLst>
                  <a:gd name="adj" fmla="val 13952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1DCB1AC-6289-E07E-905B-BDE8EA9B7B6B}"/>
                  </a:ext>
                </a:extLst>
              </p:cNvPr>
              <p:cNvGrpSpPr/>
              <p:nvPr/>
            </p:nvGrpSpPr>
            <p:grpSpPr>
              <a:xfrm>
                <a:off x="9611855" y="933450"/>
                <a:ext cx="1409700" cy="2547457"/>
                <a:chOff x="9611855" y="933450"/>
                <a:chExt cx="1409700" cy="2547457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EBC06A20-EFE2-094E-5470-11A393AF047A}"/>
                    </a:ext>
                  </a:extLst>
                </p:cNvPr>
                <p:cNvSpPr/>
                <p:nvPr/>
              </p:nvSpPr>
              <p:spPr>
                <a:xfrm>
                  <a:off x="9611855" y="933450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C903D69-0074-D4E4-723E-73E89092D713}"/>
                    </a:ext>
                  </a:extLst>
                </p:cNvPr>
                <p:cNvSpPr/>
                <p:nvPr/>
              </p:nvSpPr>
              <p:spPr>
                <a:xfrm>
                  <a:off x="9611855" y="1208034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EED6C1AD-C00D-D22A-5D16-28BCBA54A785}"/>
                    </a:ext>
                  </a:extLst>
                </p:cNvPr>
                <p:cNvSpPr/>
                <p:nvPr/>
              </p:nvSpPr>
              <p:spPr>
                <a:xfrm>
                  <a:off x="9611855" y="1482618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1684AFB-6ED4-50A3-A7C7-1B59E6A98E1B}"/>
                    </a:ext>
                  </a:extLst>
                </p:cNvPr>
                <p:cNvSpPr/>
                <p:nvPr/>
              </p:nvSpPr>
              <p:spPr>
                <a:xfrm>
                  <a:off x="9611855" y="1757202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1B25D8E-288C-93F2-462E-EA0DA25E7A13}"/>
                    </a:ext>
                  </a:extLst>
                </p:cNvPr>
                <p:cNvSpPr/>
                <p:nvPr/>
              </p:nvSpPr>
              <p:spPr>
                <a:xfrm>
                  <a:off x="9611855" y="2031786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105F67D-1BC1-EA4F-2E5A-81CA55E2AA49}"/>
                    </a:ext>
                  </a:extLst>
                </p:cNvPr>
                <p:cNvSpPr/>
                <p:nvPr/>
              </p:nvSpPr>
              <p:spPr>
                <a:xfrm>
                  <a:off x="9611855" y="2306370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88A4356-9BAA-6A81-5B2B-73BA891AB301}"/>
                    </a:ext>
                  </a:extLst>
                </p:cNvPr>
                <p:cNvSpPr/>
                <p:nvPr/>
              </p:nvSpPr>
              <p:spPr>
                <a:xfrm>
                  <a:off x="9611855" y="2580954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7C84AEF-95B4-9302-BABE-4C68CE7C0AFB}"/>
                    </a:ext>
                  </a:extLst>
                </p:cNvPr>
                <p:cNvSpPr/>
                <p:nvPr/>
              </p:nvSpPr>
              <p:spPr>
                <a:xfrm>
                  <a:off x="9611855" y="2855538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B2E8CD5-505C-0512-2745-F2049B610432}"/>
                    </a:ext>
                  </a:extLst>
                </p:cNvPr>
                <p:cNvSpPr/>
                <p:nvPr/>
              </p:nvSpPr>
              <p:spPr>
                <a:xfrm>
                  <a:off x="9611855" y="3130122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E41E0B7-8F23-4B6A-F1D7-611FE909B69B}"/>
                    </a:ext>
                  </a:extLst>
                </p:cNvPr>
                <p:cNvSpPr/>
                <p:nvPr/>
              </p:nvSpPr>
              <p:spPr>
                <a:xfrm>
                  <a:off x="9611855" y="3404707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108BFFF-B8B1-0FE8-1488-4A92B9161584}"/>
                  </a:ext>
                </a:extLst>
              </p:cNvPr>
              <p:cNvSpPr/>
              <p:nvPr/>
            </p:nvSpPr>
            <p:spPr>
              <a:xfrm>
                <a:off x="9765098" y="3772763"/>
                <a:ext cx="995634" cy="995634"/>
              </a:xfrm>
              <a:prstGeom prst="ellipse">
                <a:avLst/>
              </a:prstGeom>
              <a:solidFill>
                <a:srgbClr val="FF8AAE"/>
              </a:solidFill>
              <a:ln>
                <a:solidFill>
                  <a:srgbClr val="00206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6A5C481-EC0C-CE1D-C366-0215C8FC3B96}"/>
                  </a:ext>
                </a:extLst>
              </p:cNvPr>
              <p:cNvSpPr/>
              <p:nvPr/>
            </p:nvSpPr>
            <p:spPr>
              <a:xfrm>
                <a:off x="9765098" y="4950074"/>
                <a:ext cx="995634" cy="995634"/>
              </a:xfrm>
              <a:prstGeom prst="ellipse">
                <a:avLst/>
              </a:prstGeom>
              <a:solidFill>
                <a:srgbClr val="FFB2A6"/>
              </a:solidFill>
              <a:ln>
                <a:solidFill>
                  <a:srgbClr val="00206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8" descr="Comic style Images | Free Vectors, Stock Photos &amp; PSD">
              <a:extLst>
                <a:ext uri="{FF2B5EF4-FFF2-40B4-BE49-F238E27FC236}">
                  <a16:creationId xmlns:a16="http://schemas.microsoft.com/office/drawing/2014/main" id="{4C7FB061-6359-4629-49C1-72B77FDD2C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467" y="1433519"/>
              <a:ext cx="5962371" cy="425355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C260689-0BA7-08E5-5D9B-8E0FC5F3B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094" y="2278676"/>
            <a:ext cx="6262408" cy="220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7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9134" y="2975382"/>
            <a:ext cx="4585884" cy="388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7CC4A1-8921-3CEA-CC88-2A4BD34E1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148" y="1321575"/>
            <a:ext cx="6578154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44"/>
          <a:stretch/>
        </p:blipFill>
        <p:spPr>
          <a:xfrm flipH="1">
            <a:off x="-14729" y="3794673"/>
            <a:ext cx="3278218" cy="34895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60" y="1868651"/>
            <a:ext cx="6072284" cy="5285805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1712355" y="3591877"/>
            <a:ext cx="10479645" cy="38951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DA4253-EDD9-C8C6-9E5E-4390AE911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405" y="530534"/>
            <a:ext cx="10729890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>
            <a:extLst>
              <a:ext uri="{FF2B5EF4-FFF2-40B4-BE49-F238E27FC236}">
                <a16:creationId xmlns:a16="http://schemas.microsoft.com/office/drawing/2014/main" id="{5B135FE1-ED7E-4EE4-4C94-3A0700DC6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4" name="图片 16">
            <a:extLst>
              <a:ext uri="{FF2B5EF4-FFF2-40B4-BE49-F238E27FC236}">
                <a16:creationId xmlns:a16="http://schemas.microsoft.com/office/drawing/2014/main" id="{EF309A8F-0D45-2546-860E-C4C4D9F574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5" name="图片 15">
            <a:extLst>
              <a:ext uri="{FF2B5EF4-FFF2-40B4-BE49-F238E27FC236}">
                <a16:creationId xmlns:a16="http://schemas.microsoft.com/office/drawing/2014/main" id="{B4B569CC-5582-E06D-2E0E-90BA65BA5B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CC206977-4CA7-4F72-19E1-5682181737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5BD34EF8-21A8-058A-76C2-2AE41FA5F0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BB073DF-8FAD-8A29-BC87-6A8AA5B540E1}"/>
              </a:ext>
            </a:extLst>
          </p:cNvPr>
          <p:cNvGrpSpPr/>
          <p:nvPr/>
        </p:nvGrpSpPr>
        <p:grpSpPr>
          <a:xfrm>
            <a:off x="919673" y="197904"/>
            <a:ext cx="9871572" cy="1453474"/>
            <a:chOff x="994238" y="364022"/>
            <a:chExt cx="9871572" cy="167926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CB5E2E-B06F-D819-FCB5-744345026E23}"/>
                </a:ext>
              </a:extLst>
            </p:cNvPr>
            <p:cNvSpPr/>
            <p:nvPr/>
          </p:nvSpPr>
          <p:spPr>
            <a:xfrm>
              <a:off x="1122370" y="529444"/>
              <a:ext cx="9743440" cy="1513840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D9063AD-D755-34AA-6D28-006EAFDFE4BD}"/>
                </a:ext>
              </a:extLst>
            </p:cNvPr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A86DA6D-3BC9-EA0B-439C-6A93539FA4E4}"/>
              </a:ext>
            </a:extLst>
          </p:cNvPr>
          <p:cNvSpPr txBox="1"/>
          <p:nvPr/>
        </p:nvSpPr>
        <p:spPr>
          <a:xfrm>
            <a:off x="1425317" y="225200"/>
            <a:ext cx="898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DDA67A1-BEE3-8DFE-83DD-50077CDEDC02}"/>
              </a:ext>
            </a:extLst>
          </p:cNvPr>
          <p:cNvSpPr/>
          <p:nvPr/>
        </p:nvSpPr>
        <p:spPr>
          <a:xfrm>
            <a:off x="5813789" y="2089000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BC597CD-8D76-7206-1CF9-4272A1C0CCDD}"/>
              </a:ext>
            </a:extLst>
          </p:cNvPr>
          <p:cNvSpPr/>
          <p:nvPr/>
        </p:nvSpPr>
        <p:spPr>
          <a:xfrm>
            <a:off x="5875477" y="3246696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21B6D7E-0DA1-C0FD-7D7E-879A4A4B81A0}"/>
              </a:ext>
            </a:extLst>
          </p:cNvPr>
          <p:cNvSpPr/>
          <p:nvPr/>
        </p:nvSpPr>
        <p:spPr>
          <a:xfrm>
            <a:off x="5938229" y="4415917"/>
            <a:ext cx="765447" cy="765447"/>
          </a:xfrm>
          <a:prstGeom prst="ellipse">
            <a:avLst/>
          </a:prstGeom>
          <a:solidFill>
            <a:srgbClr val="FFF47D"/>
          </a:solidFill>
          <a:ln>
            <a:noFill/>
          </a:ln>
          <a:effectLst>
            <a:glow rad="228600">
              <a:srgbClr val="FFF37C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9786957-129E-E11D-346F-6E8238CE7E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8765"/>
          <a:stretch/>
        </p:blipFill>
        <p:spPr>
          <a:xfrm>
            <a:off x="263471" y="935967"/>
            <a:ext cx="4515607" cy="61523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EE7899-44EE-AA74-FACF-12AB32815D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197880" y="4038448"/>
            <a:ext cx="1447820" cy="144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7D558C-5706-0FE2-3776-C2F6255568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082370" y="2752226"/>
            <a:ext cx="1447820" cy="144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5F94534-1DF1-C5D9-C97E-536DB4B993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932073" y="1627935"/>
            <a:ext cx="1447820" cy="14478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2F1C4B0-CDE0-A28F-AEA3-BBEF61F406B9}"/>
              </a:ext>
            </a:extLst>
          </p:cNvPr>
          <p:cNvSpPr txBox="1"/>
          <p:nvPr/>
        </p:nvSpPr>
        <p:spPr>
          <a:xfrm>
            <a:off x="6774506" y="2099521"/>
            <a:ext cx="606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AF1CC7-22E3-17F7-424F-DA5D72D22060}"/>
              </a:ext>
            </a:extLst>
          </p:cNvPr>
          <p:cNvSpPr txBox="1"/>
          <p:nvPr/>
        </p:nvSpPr>
        <p:spPr>
          <a:xfrm>
            <a:off x="6774506" y="3217155"/>
            <a:ext cx="450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7B663F-10D9-F01D-3EEC-B47605EBEB73}"/>
              </a:ext>
            </a:extLst>
          </p:cNvPr>
          <p:cNvSpPr txBox="1"/>
          <p:nvPr/>
        </p:nvSpPr>
        <p:spPr>
          <a:xfrm>
            <a:off x="6811327" y="4406931"/>
            <a:ext cx="4502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B7085BA-14F2-8AA2-656E-FCCBCB7A68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" y="946219"/>
            <a:ext cx="4693319" cy="61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115 L -0.39649 0.0365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7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34" grpId="0"/>
      <p:bldP spid="34" grpId="1"/>
      <p:bldP spid="36" grpId="0"/>
      <p:bldP spid="36" grpId="1"/>
      <p:bldP spid="40" grpId="0"/>
      <p:bldP spid="4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919673" y="197904"/>
            <a:ext cx="9871572" cy="1453474"/>
            <a:chOff x="994238" y="364022"/>
            <a:chExt cx="9871572" cy="1679262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22370" y="529444"/>
              <a:ext cx="9743440" cy="1513840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25317" y="225200"/>
            <a:ext cx="898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Đỉnh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Oval 29"/>
          <p:cNvSpPr/>
          <p:nvPr/>
        </p:nvSpPr>
        <p:spPr>
          <a:xfrm>
            <a:off x="5813789" y="2089000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/>
          <p:cNvSpPr/>
          <p:nvPr/>
        </p:nvSpPr>
        <p:spPr>
          <a:xfrm>
            <a:off x="5970727" y="4751646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36" name="Oval 35"/>
          <p:cNvSpPr/>
          <p:nvPr/>
        </p:nvSpPr>
        <p:spPr>
          <a:xfrm>
            <a:off x="5919179" y="3406267"/>
            <a:ext cx="765447" cy="765447"/>
          </a:xfrm>
          <a:prstGeom prst="ellipse">
            <a:avLst/>
          </a:prstGeom>
          <a:solidFill>
            <a:srgbClr val="FFF47D"/>
          </a:solidFill>
          <a:ln>
            <a:noFill/>
          </a:ln>
          <a:effectLst>
            <a:glow rad="228600">
              <a:srgbClr val="FFF37C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B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8765"/>
          <a:stretch/>
        </p:blipFill>
        <p:spPr>
          <a:xfrm>
            <a:off x="263471" y="935967"/>
            <a:ext cx="4515607" cy="6152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959754" y="3000222"/>
            <a:ext cx="1447820" cy="14478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234770" y="4314327"/>
            <a:ext cx="1447820" cy="14478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960648" y="1627935"/>
            <a:ext cx="1447820" cy="1447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7356" y="2137621"/>
            <a:ext cx="606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69756" y="4722105"/>
            <a:ext cx="450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Lĩnh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01827" y="3349656"/>
            <a:ext cx="4266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" y="946219"/>
            <a:ext cx="4693319" cy="61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116 L -0.15052 0.0791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 animBg="1"/>
      <p:bldP spid="30" grpId="1" animBg="1"/>
      <p:bldP spid="35" grpId="0" animBg="1"/>
      <p:bldP spid="35" grpId="1" animBg="1"/>
      <p:bldP spid="36" grpId="0" animBg="1"/>
      <p:bldP spid="36" grpId="1" animBg="1"/>
      <p:bldP spid="3" grpId="0"/>
      <p:bldP spid="3" grpId="1"/>
      <p:bldP spid="29" grpId="0"/>
      <p:bldP spid="29" grpId="1"/>
      <p:bldP spid="31" grpId="0"/>
      <p:bldP spid="3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11">
            <a:extLst>
              <a:ext uri="{FF2B5EF4-FFF2-40B4-BE49-F238E27FC236}">
                <a16:creationId xmlns:a16="http://schemas.microsoft.com/office/drawing/2014/main" id="{BC333C2A-16E1-6878-5CCF-04A1E682CA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图片 16">
            <a:extLst>
              <a:ext uri="{FF2B5EF4-FFF2-40B4-BE49-F238E27FC236}">
                <a16:creationId xmlns:a16="http://schemas.microsoft.com/office/drawing/2014/main" id="{90406A9D-19CF-1915-D6C3-726B5C4F96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6" name="图片 15">
            <a:extLst>
              <a:ext uri="{FF2B5EF4-FFF2-40B4-BE49-F238E27FC236}">
                <a16:creationId xmlns:a16="http://schemas.microsoft.com/office/drawing/2014/main" id="{1FAB313F-65D9-B710-3DFC-28C5868757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8DE0BFC-FD43-A24A-B5C1-EC8568F16DB1}"/>
              </a:ext>
            </a:extLst>
          </p:cNvPr>
          <p:cNvGrpSpPr/>
          <p:nvPr/>
        </p:nvGrpSpPr>
        <p:grpSpPr>
          <a:xfrm>
            <a:off x="1280809" y="506172"/>
            <a:ext cx="5225499" cy="4216073"/>
            <a:chOff x="703958" y="407598"/>
            <a:chExt cx="10148204" cy="160742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5E9F5AC3-298E-7822-9F08-32C861EF02B7}"/>
                </a:ext>
              </a:extLst>
            </p:cNvPr>
            <p:cNvSpPr/>
            <p:nvPr/>
          </p:nvSpPr>
          <p:spPr>
            <a:xfrm>
              <a:off x="1108722" y="501185"/>
              <a:ext cx="9743440" cy="1513839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A970649-EFCE-9889-C5F1-A4E46CF74DF1}"/>
                </a:ext>
              </a:extLst>
            </p:cNvPr>
            <p:cNvSpPr/>
            <p:nvPr/>
          </p:nvSpPr>
          <p:spPr>
            <a:xfrm>
              <a:off x="703958" y="407598"/>
              <a:ext cx="9743439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14CDA77-7999-618A-7456-D129D03787D1}"/>
              </a:ext>
            </a:extLst>
          </p:cNvPr>
          <p:cNvSpPr txBox="1"/>
          <p:nvPr/>
        </p:nvSpPr>
        <p:spPr>
          <a:xfrm>
            <a:off x="1742569" y="1065816"/>
            <a:ext cx="42200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Trung du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A1C5A7C-3841-E7E2-072E-A9153E0E80FC}"/>
              </a:ext>
            </a:extLst>
          </p:cNvPr>
          <p:cNvSpPr txBox="1"/>
          <p:nvPr/>
        </p:nvSpPr>
        <p:spPr>
          <a:xfrm>
            <a:off x="1484963" y="1139472"/>
            <a:ext cx="48495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song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song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Lô,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C686642-B432-BF4C-0D0B-0DC8367B90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7223" y="907916"/>
            <a:ext cx="7067764" cy="61523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E48337B-D0AB-8EBC-1326-4F0D1868F5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1" y="3399845"/>
            <a:ext cx="2571791" cy="257179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B549399-A950-04A7-796E-6039E4FFF2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9" y="3898911"/>
            <a:ext cx="2571791" cy="2571791"/>
          </a:xfrm>
          <a:prstGeom prst="rect">
            <a:avLst/>
          </a:prstGeom>
        </p:spPr>
      </p:pic>
      <p:pic>
        <p:nvPicPr>
          <p:cNvPr id="47" name="图片 15">
            <a:extLst>
              <a:ext uri="{FF2B5EF4-FFF2-40B4-BE49-F238E27FC236}">
                <a16:creationId xmlns:a16="http://schemas.microsoft.com/office/drawing/2014/main" id="{DBA9455D-ACAD-85CC-B1B7-0B205C3CBF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48" name="图片 12">
            <a:extLst>
              <a:ext uri="{FF2B5EF4-FFF2-40B4-BE49-F238E27FC236}">
                <a16:creationId xmlns:a16="http://schemas.microsoft.com/office/drawing/2014/main" id="{622785AF-BE05-A80B-D2C4-3C63D5673B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57862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5EC5064-CD88-4316-A1DD-59FDA44981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23" y="921616"/>
            <a:ext cx="7057320" cy="61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44336 -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72696 -0.023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4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36" y="679225"/>
            <a:ext cx="7917984" cy="7917984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36"/>
          <p:cNvSpPr txBox="1"/>
          <p:nvPr/>
        </p:nvSpPr>
        <p:spPr>
          <a:xfrm>
            <a:off x="923431" y="236394"/>
            <a:ext cx="60212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THÓC ĐÃ ĐẦY THÔN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-4218" r="2130" b="4218"/>
          <a:stretch/>
        </p:blipFill>
        <p:spPr>
          <a:xfrm>
            <a:off x="-1" y="3990328"/>
            <a:ext cx="6413501" cy="3442859"/>
          </a:xfrm>
          <a:prstGeom prst="rect">
            <a:avLst/>
          </a:prstGeom>
        </p:spPr>
      </p:pic>
      <p:pic>
        <p:nvPicPr>
          <p:cNvPr id="3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6792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11" y="3376148"/>
            <a:ext cx="4213169" cy="3664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5D081A-9661-469C-9555-07C196BC4000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2F784"/>
                </a:solidFill>
                <a:effectLst/>
                <a:uLnTx/>
                <a:uFillTx/>
                <a:latin typeface="UTM Trajan Pro Bold" panose="020406030505060202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4713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-7.40741E-7 L -0.18346 -7.40741E-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3" presetClass="exit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9134" y="2975382"/>
            <a:ext cx="4585884" cy="388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ED7F8E-4C96-F782-E263-8F457065E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888" y="1651920"/>
            <a:ext cx="6456224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458</Words>
  <Application>Microsoft Office PowerPoint</Application>
  <PresentationFormat>Widescreen</PresentationFormat>
  <Paragraphs>57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等线 Light</vt:lpstr>
      <vt:lpstr>Arial</vt:lpstr>
      <vt:lpstr>Calibri</vt:lpstr>
      <vt:lpstr>Calibri Light</vt:lpstr>
      <vt:lpstr>Cambria</vt:lpstr>
      <vt:lpstr>UTM Futura Extra</vt:lpstr>
      <vt:lpstr>UTM Trajan Pro Bold</vt:lpstr>
      <vt:lpstr>Wingdings 2</vt:lpstr>
      <vt:lpstr>Office Theme</vt:lpstr>
      <vt:lpstr>1_Office Theme</vt:lpstr>
      <vt:lpstr>2_Office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16</cp:revision>
  <dcterms:created xsi:type="dcterms:W3CDTF">2023-09-16T01:44:11Z</dcterms:created>
  <dcterms:modified xsi:type="dcterms:W3CDTF">2023-09-16T04:23:54Z</dcterms:modified>
</cp:coreProperties>
</file>