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52" d="100"/>
          <a:sy n="52" d="100"/>
        </p:scale>
        <p:origin x="-912" y="-96"/>
      </p:cViewPr>
      <p:guideLst>
        <p:guide orient="horz" pos="1620"/>
        <p:guide pos="2880"/>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669262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xmlns=""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xmlns=""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xmlns=""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xmlns=""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xmlns=""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0.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1.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0.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2.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0.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9.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4.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5.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xmlns=""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xmlns=""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xmlns=""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xmlns=""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xmlns=""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xmlns=""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xmlns=""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xmlns=""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xmlns=""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xmlns=""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xmlns=""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xmlns=""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xmlns=""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xmlns=""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xmlns=""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xmlns=""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xmlns=""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xmlns=""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xmlns=""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xmlns=""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xmlns=""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xmlns=""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xmlns=""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xmlns=""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6" name="TextBox1" r:id="rId2" imgW="5048280" imgH="809640"/>
        </mc:Choice>
        <mc:Fallback>
          <p:control name="TextBox1" r:id="rId2" imgW="5048280" imgH="80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xmlns=""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xmlns=""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2400480" imgH="2619360"/>
        </mc:Choice>
        <mc:Fallback>
          <p:control name="TextBox1" r:id="rId2" imgW="2400480" imgH="26193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646863" y="1128713"/>
                  <a:ext cx="2397125" cy="26209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xmlns=""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xmlns=""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048280" imgH="809640"/>
        </mc:Choice>
        <mc:Fallback>
          <p:control name="TextBox1" r:id="rId2" imgW="5048280" imgH="80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xmlns=""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xmlns=""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xmlns=""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xmlns=""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xmlns=""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xmlns=""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xmlns=""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xmlns=""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xmlns=""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xmlns=""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xmlns=""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xmlns=""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xmlns=""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xmlns=""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xmlns=""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xmlns=""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xmlns=""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xmlns=""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xmlns=""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xmlns=""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xmlns=""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xmlns=""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xmlns=""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xmlns=""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xmlns=""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xmlns=""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xmlns=""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xmlns=""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xmlns=""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xmlns=""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xmlns=""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xmlns=""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xmlns=""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xmlns=""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xmlns=""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xmlns=""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xmlns=""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xmlns=""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xmlns=""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xmlns=""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xmlns=""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xmlns=""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xmlns=""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xmlns=""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xmlns=""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xmlns=""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xmlns=""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xmlns=""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xmlns=""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xmlns=""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xmlns=""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xmlns=""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xmlns=""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xmlns=""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xmlns=""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xmlns=""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xmlns=""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xmlns=""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xmlns=""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xmlns=""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xmlns=""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xmlns=""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xmlns=""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xmlns=""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xmlns=""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xmlns=""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xmlns=""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xmlns=""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xmlns=""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xmlns=""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xmlns=""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xmlns=""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xmlns=""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xmlns=""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xmlns=""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xmlns=""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xmlns=""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xmlns=""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xmlns=""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xmlns=""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xmlns=""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xmlns=""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xmlns=""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xmlns=""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xmlns=""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xmlns=""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xmlns=""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xmlns=""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xmlns=""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xmlns=""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xmlns=""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xmlns=""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xmlns=""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xmlns=""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xmlns=""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xmlns=""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xmlns=""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xmlns=""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xmlns=""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xmlns=""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xmlns=""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xmlns=""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xmlns=""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xmlns=""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xmlns=""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xmlns=""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xmlns=""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xmlns=""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xmlns=""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xmlns=""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xmlns=""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xmlns=""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xmlns=""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xmlns=""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xmlns=""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xmlns=""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xmlns=""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xmlns=""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xmlns=""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xmlns=""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xmlns=""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xmlns=""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xmlns=""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xmlns=""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xmlns=""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2050" name="TextBox1" r:id="rId2" imgW="4000680" imgH="952560"/>
        </mc:Choice>
        <mc:Fallback>
          <p:control name="TextBox1" r:id="rId2" imgW="4000680" imgH="9525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595563" y="1200150"/>
                  <a:ext cx="4000500" cy="952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xmlns=""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xmlns=""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xmlns=""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xmlns=""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xmlns=""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xmlns=""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xmlns=""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xmlns=""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xmlns=""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xmlns=""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xmlns=""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xmlns=""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xmlns=""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xmlns=""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2541</Words>
  <Application>Microsoft Office PowerPoint</Application>
  <PresentationFormat>On-screen Show (16:9)</PresentationFormat>
  <Paragraphs>174</Paragraphs>
  <Slides>33</Slides>
  <Notes>27</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Administrator</cp:lastModifiedBy>
  <cp:revision>108</cp:revision>
  <dcterms:created xsi:type="dcterms:W3CDTF">2023-03-18T06:46:00Z</dcterms:created>
  <dcterms:modified xsi:type="dcterms:W3CDTF">2023-10-16T03:00:15Z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