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1" r:id="rId2"/>
    <p:sldId id="332" r:id="rId3"/>
    <p:sldId id="312" r:id="rId4"/>
    <p:sldId id="313" r:id="rId5"/>
    <p:sldId id="334" r:id="rId6"/>
    <p:sldId id="333" r:id="rId7"/>
    <p:sldId id="327" r:id="rId8"/>
    <p:sldId id="317" r:id="rId9"/>
    <p:sldId id="337" r:id="rId10"/>
    <p:sldId id="338" r:id="rId11"/>
    <p:sldId id="339" r:id="rId12"/>
    <p:sldId id="290" r:id="rId13"/>
    <p:sldId id="2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5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96946-00B6-41D2-B558-CFC2B200B278}"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6DF8E-B1DF-4D37-8812-92DE4529D29A}" type="slidenum">
              <a:rPr lang="en-US" smtClean="0"/>
              <a:t>‹#›</a:t>
            </a:fld>
            <a:endParaRPr lang="en-US"/>
          </a:p>
        </p:txBody>
      </p:sp>
    </p:spTree>
    <p:extLst>
      <p:ext uri="{BB962C8B-B14F-4D97-AF65-F5344CB8AC3E}">
        <p14:creationId xmlns:p14="http://schemas.microsoft.com/office/powerpoint/2010/main" val="113782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BC8FC-B0C4-457D-8AB7-E6D4931CBE62}" type="slidenum">
              <a:rPr lang="en-US" smtClean="0"/>
              <a:pPr/>
              <a:t>11</a:t>
            </a:fld>
            <a:endParaRPr lang="en-US"/>
          </a:p>
        </p:txBody>
      </p:sp>
    </p:spTree>
    <p:extLst>
      <p:ext uri="{BB962C8B-B14F-4D97-AF65-F5344CB8AC3E}">
        <p14:creationId xmlns:p14="http://schemas.microsoft.com/office/powerpoint/2010/main" val="229250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B60-4A04-2FB3-C3ED-49299DA8F70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C5492-B070-3E82-854D-E676FB976C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CD020-ECDC-0436-5294-40FA85826DF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5" name="Footer Placeholder 4">
            <a:extLst>
              <a:ext uri="{FF2B5EF4-FFF2-40B4-BE49-F238E27FC236}">
                <a16:creationId xmlns:a16="http://schemas.microsoft.com/office/drawing/2014/main" id="{EEB74DFA-677A-97B6-A739-E1F5B41934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9345CC-FF59-6EA8-AD04-F8AD744E728E}"/>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1428739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E087-A1F2-362B-2B57-FDD64E9C0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D631AD-0D7E-D36B-3F24-CD05BCB9667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5435D-EFC9-7AED-C503-8D744FFF137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5" name="Footer Placeholder 4">
            <a:extLst>
              <a:ext uri="{FF2B5EF4-FFF2-40B4-BE49-F238E27FC236}">
                <a16:creationId xmlns:a16="http://schemas.microsoft.com/office/drawing/2014/main" id="{DA7D3299-2493-0103-2606-F8EC26E3F1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61191B-BF51-9979-96EF-CF2E5FD3711F}"/>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422869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4DEB9-DBB4-99F4-DDD9-9EFB446251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4A9CD-ECD8-63AF-8753-EB5A81D932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DDD38-1B8E-CE21-4C04-BD07358B7332}"/>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5" name="Footer Placeholder 4">
            <a:extLst>
              <a:ext uri="{FF2B5EF4-FFF2-40B4-BE49-F238E27FC236}">
                <a16:creationId xmlns:a16="http://schemas.microsoft.com/office/drawing/2014/main" id="{522CB904-2D8B-30D5-7C4C-30FFB547A2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507E61-6017-CBBA-31F2-481FD469208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48451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72F0-5CC2-5659-F53F-23893F2302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DB068A-4E7C-86AE-B414-14C8382C17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02F1F-2830-F342-43D9-6657F282704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5" name="Footer Placeholder 4">
            <a:extLst>
              <a:ext uri="{FF2B5EF4-FFF2-40B4-BE49-F238E27FC236}">
                <a16:creationId xmlns:a16="http://schemas.microsoft.com/office/drawing/2014/main" id="{985814DF-3A90-1526-D997-8608658C3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F85D6A-CEC6-A646-666D-74463969C274}"/>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389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7062-5CDA-41AD-9EC7-B1DCCB2A90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3BBF96-3DAC-AC36-6300-1CC6B9EDBB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5D285-CBBD-43AE-082A-EAAD7C5EF29A}"/>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5" name="Footer Placeholder 4">
            <a:extLst>
              <a:ext uri="{FF2B5EF4-FFF2-40B4-BE49-F238E27FC236}">
                <a16:creationId xmlns:a16="http://schemas.microsoft.com/office/drawing/2014/main" id="{8E0C7723-D7DC-2C33-3511-ADD528AC73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2B6338-E158-16D7-29C0-0AC7686A660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6323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E7F2-899C-F6FA-CBE2-20BB7CF895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63BDFD-1879-93ED-3151-DB45004D43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BC6F5-398E-AA42-69D6-4CCD46AB45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C5494-5271-667E-E9EE-869826F8229B}"/>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6" name="Footer Placeholder 5">
            <a:extLst>
              <a:ext uri="{FF2B5EF4-FFF2-40B4-BE49-F238E27FC236}">
                <a16:creationId xmlns:a16="http://schemas.microsoft.com/office/drawing/2014/main" id="{9A7B6D27-9FC2-B475-FE7B-9786CBFC1F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E7437B-D119-01FA-E5E0-756D5DA3943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7137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9EBC-60BD-BD68-A18E-8D8986444D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731347-DE3E-3311-5A99-1D87C803E7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76795-A083-2BB9-25B9-8CA0BAEF78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28282-C2F9-ED72-5E4F-5E4A167B9F9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0B436-ED70-9EA5-F4E4-D4D37D4ED82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90EC8-41BB-68C2-A21C-957F7A5A8AE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8" name="Footer Placeholder 7">
            <a:extLst>
              <a:ext uri="{FF2B5EF4-FFF2-40B4-BE49-F238E27FC236}">
                <a16:creationId xmlns:a16="http://schemas.microsoft.com/office/drawing/2014/main" id="{D791F743-3E7B-92E4-3541-F1F2116287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4C5CA97-CB16-F275-F06D-55E9D3AA3A39}"/>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3214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3D97-0386-8598-2FAB-D1C7C39A7F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4DB9-A397-4A38-94FD-A0763C1C4D35}"/>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4" name="Footer Placeholder 3">
            <a:extLst>
              <a:ext uri="{FF2B5EF4-FFF2-40B4-BE49-F238E27FC236}">
                <a16:creationId xmlns:a16="http://schemas.microsoft.com/office/drawing/2014/main" id="{1851E9E1-F53B-3F88-CA19-F3AF3E10F7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512DE8-EAA3-04C1-3DD4-1A2424D6DB07}"/>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66469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18BA3-F6FF-B4FE-134C-BB05318FAEE9}"/>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3" name="Footer Placeholder 2">
            <a:extLst>
              <a:ext uri="{FF2B5EF4-FFF2-40B4-BE49-F238E27FC236}">
                <a16:creationId xmlns:a16="http://schemas.microsoft.com/office/drawing/2014/main" id="{FCF6EC99-5660-A937-10C3-11E26C2EF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A0D021-1D5E-0DB6-E37B-E55A8FCD25F1}"/>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82337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0CA0-D2F3-3F92-81AC-F2F98C2F5C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166900-63B0-B10B-9D18-8AB58AE5DE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455DD-525F-DF7B-FC76-6766D59FAA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D278C-7D2D-98D0-B68C-B2F5F6DBB38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6" name="Footer Placeholder 5">
            <a:extLst>
              <a:ext uri="{FF2B5EF4-FFF2-40B4-BE49-F238E27FC236}">
                <a16:creationId xmlns:a16="http://schemas.microsoft.com/office/drawing/2014/main" id="{5C451EBD-F262-FC56-16EF-0980B53B6C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ED95E8-6353-99C6-4365-4796CBDFD47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8998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A64A-9096-54B3-DBF9-A09274C524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17F08-8E3D-D6AA-F97F-B645A86660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82873D-0CA5-7ACB-27C7-02A71FF5E1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22D67-F93A-600D-5006-3315575507A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11/12/2023</a:t>
            </a:fld>
            <a:endParaRPr lang="en-US"/>
          </a:p>
        </p:txBody>
      </p:sp>
      <p:sp>
        <p:nvSpPr>
          <p:cNvPr id="6" name="Footer Placeholder 5">
            <a:extLst>
              <a:ext uri="{FF2B5EF4-FFF2-40B4-BE49-F238E27FC236}">
                <a16:creationId xmlns:a16="http://schemas.microsoft.com/office/drawing/2014/main" id="{0D450206-289A-8DCF-0DFC-271571ED70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8FC07A-32D5-EE76-D743-204602E49B5A}"/>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02760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12203" y="130652"/>
            <a:ext cx="1350762" cy="1199477"/>
          </a:xfrm>
          <a:prstGeom prst="rect">
            <a:avLst/>
          </a:prstGeom>
        </p:spPr>
      </p:pic>
    </p:spTree>
    <p:extLst>
      <p:ext uri="{BB962C8B-B14F-4D97-AF65-F5344CB8AC3E}">
        <p14:creationId xmlns:p14="http://schemas.microsoft.com/office/powerpoint/2010/main" val="276661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facebook.com/groups/514479210372531/?ref=share_group_li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sp>
        <p:nvSpPr>
          <p:cNvPr id="2" name="Rectangle: Rounded Corners 1">
            <a:extLst>
              <a:ext uri="{FF2B5EF4-FFF2-40B4-BE49-F238E27FC236}">
                <a16:creationId xmlns:a16="http://schemas.microsoft.com/office/drawing/2014/main" id="{8141B0A4-7212-C777-9DD7-FE23D19F601A}"/>
              </a:ext>
            </a:extLst>
          </p:cNvPr>
          <p:cNvSpPr/>
          <p:nvPr/>
        </p:nvSpPr>
        <p:spPr>
          <a:xfrm>
            <a:off x="1174173" y="583567"/>
            <a:ext cx="10058400" cy="5274763"/>
          </a:xfrm>
          <a:prstGeom prst="roundRect">
            <a:avLst>
              <a:gd name="adj" fmla="val 983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09A1CFB-F87E-9D0B-ED91-975FF4D9B191}"/>
              </a:ext>
            </a:extLst>
          </p:cNvPr>
          <p:cNvSpPr txBox="1"/>
          <p:nvPr/>
        </p:nvSpPr>
        <p:spPr>
          <a:xfrm>
            <a:off x="2865178" y="970173"/>
            <a:ext cx="6957248" cy="646331"/>
          </a:xfrm>
          <a:custGeom>
            <a:avLst/>
            <a:gdLst>
              <a:gd name="connsiteX0" fmla="*/ 0 w 6957248"/>
              <a:gd name="connsiteY0" fmla="*/ 0 h 646331"/>
              <a:gd name="connsiteX1" fmla="*/ 695725 w 6957248"/>
              <a:gd name="connsiteY1" fmla="*/ 0 h 646331"/>
              <a:gd name="connsiteX2" fmla="*/ 1530595 w 6957248"/>
              <a:gd name="connsiteY2" fmla="*/ 0 h 646331"/>
              <a:gd name="connsiteX3" fmla="*/ 2226319 w 6957248"/>
              <a:gd name="connsiteY3" fmla="*/ 0 h 646331"/>
              <a:gd name="connsiteX4" fmla="*/ 2852472 w 6957248"/>
              <a:gd name="connsiteY4" fmla="*/ 0 h 646331"/>
              <a:gd name="connsiteX5" fmla="*/ 3548196 w 6957248"/>
              <a:gd name="connsiteY5" fmla="*/ 0 h 646331"/>
              <a:gd name="connsiteX6" fmla="*/ 4035204 w 6957248"/>
              <a:gd name="connsiteY6" fmla="*/ 0 h 646331"/>
              <a:gd name="connsiteX7" fmla="*/ 4661356 w 6957248"/>
              <a:gd name="connsiteY7" fmla="*/ 0 h 646331"/>
              <a:gd name="connsiteX8" fmla="*/ 5217936 w 6957248"/>
              <a:gd name="connsiteY8" fmla="*/ 0 h 646331"/>
              <a:gd name="connsiteX9" fmla="*/ 6052806 w 6957248"/>
              <a:gd name="connsiteY9" fmla="*/ 0 h 646331"/>
              <a:gd name="connsiteX10" fmla="*/ 6957248 w 6957248"/>
              <a:gd name="connsiteY10" fmla="*/ 0 h 646331"/>
              <a:gd name="connsiteX11" fmla="*/ 6957248 w 6957248"/>
              <a:gd name="connsiteY11" fmla="*/ 646331 h 646331"/>
              <a:gd name="connsiteX12" fmla="*/ 6122378 w 6957248"/>
              <a:gd name="connsiteY12" fmla="*/ 646331 h 646331"/>
              <a:gd name="connsiteX13" fmla="*/ 5426653 w 6957248"/>
              <a:gd name="connsiteY13" fmla="*/ 646331 h 646331"/>
              <a:gd name="connsiteX14" fmla="*/ 4661356 w 6957248"/>
              <a:gd name="connsiteY14" fmla="*/ 646331 h 646331"/>
              <a:gd name="connsiteX15" fmla="*/ 3965631 w 6957248"/>
              <a:gd name="connsiteY15" fmla="*/ 646331 h 646331"/>
              <a:gd name="connsiteX16" fmla="*/ 3269907 w 6957248"/>
              <a:gd name="connsiteY16" fmla="*/ 646331 h 646331"/>
              <a:gd name="connsiteX17" fmla="*/ 2504609 w 6957248"/>
              <a:gd name="connsiteY17" fmla="*/ 646331 h 646331"/>
              <a:gd name="connsiteX18" fmla="*/ 2017602 w 6957248"/>
              <a:gd name="connsiteY18" fmla="*/ 646331 h 646331"/>
              <a:gd name="connsiteX19" fmla="*/ 1321877 w 6957248"/>
              <a:gd name="connsiteY19" fmla="*/ 646331 h 646331"/>
              <a:gd name="connsiteX20" fmla="*/ 834870 w 6957248"/>
              <a:gd name="connsiteY20" fmla="*/ 646331 h 646331"/>
              <a:gd name="connsiteX21" fmla="*/ 0 w 6957248"/>
              <a:gd name="connsiteY21" fmla="*/ 646331 h 646331"/>
              <a:gd name="connsiteX22" fmla="*/ 0 w 6957248"/>
              <a:gd name="connsiteY2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7248" h="646331" extrusionOk="0">
                <a:moveTo>
                  <a:pt x="0" y="0"/>
                </a:moveTo>
                <a:cubicBezTo>
                  <a:pt x="250253" y="7271"/>
                  <a:pt x="447345" y="-20216"/>
                  <a:pt x="695725" y="0"/>
                </a:cubicBezTo>
                <a:cubicBezTo>
                  <a:pt x="944105" y="20216"/>
                  <a:pt x="1124172" y="4888"/>
                  <a:pt x="1530595" y="0"/>
                </a:cubicBezTo>
                <a:cubicBezTo>
                  <a:pt x="1937018" y="-4888"/>
                  <a:pt x="2027654" y="1390"/>
                  <a:pt x="2226319" y="0"/>
                </a:cubicBezTo>
                <a:cubicBezTo>
                  <a:pt x="2424984" y="-1390"/>
                  <a:pt x="2679525" y="25383"/>
                  <a:pt x="2852472" y="0"/>
                </a:cubicBezTo>
                <a:cubicBezTo>
                  <a:pt x="3025419" y="-25383"/>
                  <a:pt x="3275256" y="-67"/>
                  <a:pt x="3548196" y="0"/>
                </a:cubicBezTo>
                <a:cubicBezTo>
                  <a:pt x="3821136" y="67"/>
                  <a:pt x="3836522" y="-12375"/>
                  <a:pt x="4035204" y="0"/>
                </a:cubicBezTo>
                <a:cubicBezTo>
                  <a:pt x="4233886" y="12375"/>
                  <a:pt x="4457921" y="-6402"/>
                  <a:pt x="4661356" y="0"/>
                </a:cubicBezTo>
                <a:cubicBezTo>
                  <a:pt x="4864791" y="6402"/>
                  <a:pt x="4987232" y="-14102"/>
                  <a:pt x="5217936" y="0"/>
                </a:cubicBezTo>
                <a:cubicBezTo>
                  <a:pt x="5448640" y="14102"/>
                  <a:pt x="5703206" y="-11436"/>
                  <a:pt x="6052806" y="0"/>
                </a:cubicBezTo>
                <a:cubicBezTo>
                  <a:pt x="6402406" y="11436"/>
                  <a:pt x="6584899" y="-2448"/>
                  <a:pt x="6957248" y="0"/>
                </a:cubicBezTo>
                <a:cubicBezTo>
                  <a:pt x="6972546" y="258610"/>
                  <a:pt x="6946509" y="483882"/>
                  <a:pt x="6957248" y="646331"/>
                </a:cubicBezTo>
                <a:cubicBezTo>
                  <a:pt x="6584497" y="625718"/>
                  <a:pt x="6517090" y="679760"/>
                  <a:pt x="6122378" y="646331"/>
                </a:cubicBezTo>
                <a:cubicBezTo>
                  <a:pt x="5727666" y="612903"/>
                  <a:pt x="5581247" y="611833"/>
                  <a:pt x="5426653" y="646331"/>
                </a:cubicBezTo>
                <a:cubicBezTo>
                  <a:pt x="5272060" y="680829"/>
                  <a:pt x="5036840" y="644122"/>
                  <a:pt x="4661356" y="646331"/>
                </a:cubicBezTo>
                <a:cubicBezTo>
                  <a:pt x="4285872" y="648540"/>
                  <a:pt x="4293269" y="615260"/>
                  <a:pt x="3965631" y="646331"/>
                </a:cubicBezTo>
                <a:cubicBezTo>
                  <a:pt x="3637994" y="677402"/>
                  <a:pt x="3521229" y="614297"/>
                  <a:pt x="3269907" y="646331"/>
                </a:cubicBezTo>
                <a:cubicBezTo>
                  <a:pt x="3018585" y="678365"/>
                  <a:pt x="2859633" y="631691"/>
                  <a:pt x="2504609" y="646331"/>
                </a:cubicBezTo>
                <a:cubicBezTo>
                  <a:pt x="2149585" y="660971"/>
                  <a:pt x="2172662" y="666299"/>
                  <a:pt x="2017602" y="646331"/>
                </a:cubicBezTo>
                <a:cubicBezTo>
                  <a:pt x="1862542" y="626363"/>
                  <a:pt x="1625504" y="650491"/>
                  <a:pt x="1321877" y="646331"/>
                </a:cubicBezTo>
                <a:cubicBezTo>
                  <a:pt x="1018250" y="642171"/>
                  <a:pt x="950815" y="653775"/>
                  <a:pt x="834870" y="646331"/>
                </a:cubicBezTo>
                <a:cubicBezTo>
                  <a:pt x="718925" y="638887"/>
                  <a:pt x="384702" y="628769"/>
                  <a:pt x="0" y="646331"/>
                </a:cubicBezTo>
                <a:cubicBezTo>
                  <a:pt x="-18161" y="374860"/>
                  <a:pt x="7544" y="259164"/>
                  <a:pt x="0" y="0"/>
                </a:cubicBezTo>
                <a:close/>
              </a:path>
            </a:pathLst>
          </a:custGeom>
          <a:noFill/>
          <a:ln w="28575">
            <a:noFill/>
            <a:extLst>
              <a:ext uri="{C807C97D-BFC1-408E-A445-0C87EB9F89A2}">
                <ask:lineSketchStyleProps xmlns:ask="http://schemas.microsoft.com/office/drawing/2018/sketchyshapes" xmlns="" sd="2507589358">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Thứ</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 </a:t>
            </a: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ngày</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 </a:t>
            </a: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tháng</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 </a:t>
            </a: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năm</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a:t>
            </a:r>
          </a:p>
        </p:txBody>
      </p:sp>
      <p:pic>
        <p:nvPicPr>
          <p:cNvPr id="4" name="Picture 3">
            <a:extLst>
              <a:ext uri="{FF2B5EF4-FFF2-40B4-BE49-F238E27FC236}">
                <a16:creationId xmlns:a16="http://schemas.microsoft.com/office/drawing/2014/main" id="{78B36BFE-BE6F-8232-348F-DF4B38420538}"/>
              </a:ext>
            </a:extLst>
          </p:cNvPr>
          <p:cNvPicPr>
            <a:picLocks noChangeAspect="1"/>
          </p:cNvPicPr>
          <p:nvPr/>
        </p:nvPicPr>
        <p:blipFill>
          <a:blip r:embed="rId3"/>
          <a:stretch>
            <a:fillRect/>
          </a:stretch>
        </p:blipFill>
        <p:spPr>
          <a:xfrm>
            <a:off x="5028720" y="1660739"/>
            <a:ext cx="2267909" cy="926672"/>
          </a:xfrm>
          <a:prstGeom prst="rect">
            <a:avLst/>
          </a:prstGeom>
        </p:spPr>
      </p:pic>
      <p:pic>
        <p:nvPicPr>
          <p:cNvPr id="5" name="Picture 4">
            <a:extLst>
              <a:ext uri="{FF2B5EF4-FFF2-40B4-BE49-F238E27FC236}">
                <a16:creationId xmlns:a16="http://schemas.microsoft.com/office/drawing/2014/main" id="{A7B7404F-01F2-21A1-565B-D07A7BEB8B47}"/>
              </a:ext>
            </a:extLst>
          </p:cNvPr>
          <p:cNvPicPr>
            <a:picLocks noChangeAspect="1"/>
          </p:cNvPicPr>
          <p:nvPr/>
        </p:nvPicPr>
        <p:blipFill>
          <a:blip r:embed="rId4"/>
          <a:stretch>
            <a:fillRect/>
          </a:stretch>
        </p:blipFill>
        <p:spPr>
          <a:xfrm>
            <a:off x="1619250" y="2129213"/>
            <a:ext cx="9087686" cy="3235047"/>
          </a:xfrm>
          <a:prstGeom prst="rect">
            <a:avLst/>
          </a:prstGeom>
        </p:spPr>
      </p:pic>
      <p:pic>
        <p:nvPicPr>
          <p:cNvPr id="7" name="Picture 6">
            <a:extLst>
              <a:ext uri="{FF2B5EF4-FFF2-40B4-BE49-F238E27FC236}">
                <a16:creationId xmlns:a16="http://schemas.microsoft.com/office/drawing/2014/main" id="{C3FEE259-5E0D-0B33-7F00-DCFA543F350C}"/>
              </a:ext>
            </a:extLst>
          </p:cNvPr>
          <p:cNvPicPr>
            <a:picLocks noChangeAspect="1"/>
          </p:cNvPicPr>
          <p:nvPr/>
        </p:nvPicPr>
        <p:blipFill>
          <a:blip r:embed="rId5"/>
          <a:stretch>
            <a:fillRect/>
          </a:stretch>
        </p:blipFill>
        <p:spPr>
          <a:xfrm>
            <a:off x="4578711" y="4601676"/>
            <a:ext cx="3377477" cy="969348"/>
          </a:xfrm>
          <a:prstGeom prst="rect">
            <a:avLst/>
          </a:prstGeom>
        </p:spPr>
      </p:pic>
    </p:spTree>
    <p:extLst>
      <p:ext uri="{BB962C8B-B14F-4D97-AF65-F5344CB8AC3E}">
        <p14:creationId xmlns:p14="http://schemas.microsoft.com/office/powerpoint/2010/main" val="29923011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2395FB8-FCF6-0F96-3B5C-576B7EE14AC7}"/>
              </a:ext>
            </a:extLst>
          </p:cNvPr>
          <p:cNvSpPr txBox="1"/>
          <p:nvPr/>
        </p:nvSpPr>
        <p:spPr>
          <a:xfrm>
            <a:off x="874643" y="1164717"/>
            <a:ext cx="10634869" cy="1754326"/>
          </a:xfrm>
          <a:prstGeom prst="rect">
            <a:avLst/>
          </a:prstGeom>
          <a:noFill/>
        </p:spPr>
        <p:txBody>
          <a:bodyPr wrap="square">
            <a:spAutoFit/>
          </a:bodyPr>
          <a:lstStyle/>
          <a:p>
            <a:pPr lvl="0" algn="just">
              <a:defRPr/>
            </a:pPr>
            <a:r>
              <a:rPr lang="vi-VN" sz="3600" b="1" dirty="0">
                <a:solidFill>
                  <a:srgbClr val="000000"/>
                </a:solidFill>
                <a:latin typeface="Cambria" panose="02040503050406030204" pitchFamily="18" charset="0"/>
                <a:ea typeface="Times New Roman" panose="02020603050405020304" pitchFamily="18" charset="0"/>
              </a:rPr>
              <a:t>Lớp em có 32 bạn gấp được tất cả 128 chiếc máy bay. Vậy em tính xem mỗi bạn sẽ gấp được bao nhiêu chiếc máy bay?</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F76C6CA3-C837-079A-7930-FBE344976A8E}"/>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11" name="TextBox 10">
            <a:extLst>
              <a:ext uri="{FF2B5EF4-FFF2-40B4-BE49-F238E27FC236}">
                <a16:creationId xmlns:a16="http://schemas.microsoft.com/office/drawing/2014/main" id="{554C1CB6-4DF2-F439-FCC4-6B6F93243A1F}"/>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EAFE03FC-2E51-0C67-191D-19A44BFBB0C8}"/>
              </a:ext>
            </a:extLst>
          </p:cNvPr>
          <p:cNvSpPr txBox="1"/>
          <p:nvPr/>
        </p:nvSpPr>
        <p:spPr>
          <a:xfrm>
            <a:off x="1403498" y="3832232"/>
            <a:ext cx="9494089" cy="646331"/>
          </a:xfrm>
          <a:prstGeom prst="rect">
            <a:avLst/>
          </a:prstGeom>
          <a:noFill/>
        </p:spPr>
        <p:txBody>
          <a:bodyPr wrap="square">
            <a:spAutoFit/>
          </a:bodyPr>
          <a:lstStyle/>
          <a:p>
            <a:pPr lvl="0" algn="ctr">
              <a:defRPr/>
            </a:pPr>
            <a:r>
              <a:rPr lang="vi-VN" sz="3600" b="1" dirty="0">
                <a:solidFill>
                  <a:srgbClr val="FF0000"/>
                </a:solidFill>
                <a:latin typeface="Cambria" panose="02040503050406030204" pitchFamily="18" charset="0"/>
                <a:ea typeface="Cambria" panose="02040503050406030204" pitchFamily="18" charset="0"/>
              </a:rPr>
              <a:t>Mỗi bạn gấp được số chiếc máy bay là:</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3D807BC2-1169-3613-A492-1584799F686F}"/>
              </a:ext>
            </a:extLst>
          </p:cNvPr>
          <p:cNvSpPr txBox="1"/>
          <p:nvPr/>
        </p:nvSpPr>
        <p:spPr>
          <a:xfrm>
            <a:off x="2628900" y="4517585"/>
            <a:ext cx="7353300" cy="646331"/>
          </a:xfrm>
          <a:prstGeom prst="rect">
            <a:avLst/>
          </a:prstGeom>
          <a:noFill/>
        </p:spPr>
        <p:txBody>
          <a:bodyPr wrap="square">
            <a:spAutoFit/>
          </a:bodyPr>
          <a:lstStyle/>
          <a:p>
            <a:pPr lvl="0" algn="ctr">
              <a:defRPr/>
            </a:pPr>
            <a:r>
              <a:rPr lang="en-US" sz="3600" b="1" dirty="0">
                <a:solidFill>
                  <a:srgbClr val="FF0000"/>
                </a:solidFill>
                <a:latin typeface="Cambria" panose="02040503050406030204" pitchFamily="18" charset="0"/>
                <a:ea typeface="Cambria" panose="02040503050406030204" pitchFamily="18" charset="0"/>
              </a:rPr>
              <a:t>128 : 32 = 4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69BFB1E6-0083-837A-E908-E0913A772426}"/>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chiếc</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máy</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bay</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68234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61684" y="328435"/>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6DA287F-80C3-BFDD-2792-4403BD97486B}"/>
              </a:ext>
            </a:extLst>
          </p:cNvPr>
          <p:cNvSpPr txBox="1"/>
          <p:nvPr/>
        </p:nvSpPr>
        <p:spPr>
          <a:xfrm>
            <a:off x="428725" y="305026"/>
            <a:ext cx="116015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effectLst/>
              <a:uLnTx/>
              <a:uFillTx/>
              <a:latin typeface="Calibri" panose="020F0502020204030204"/>
            </a:endParaRPr>
          </a:p>
        </p:txBody>
      </p:sp>
      <p:sp>
        <p:nvSpPr>
          <p:cNvPr id="35" name="TextBox 34">
            <a:extLst>
              <a:ext uri="{FF2B5EF4-FFF2-40B4-BE49-F238E27FC236}">
                <a16:creationId xmlns:a16="http://schemas.microsoft.com/office/drawing/2014/main" id="{486A586F-A7D2-40BC-9D03-53E132FD88CE}"/>
              </a:ext>
            </a:extLst>
          </p:cNvPr>
          <p:cNvSpPr txBox="1"/>
          <p:nvPr/>
        </p:nvSpPr>
        <p:spPr>
          <a:xfrm>
            <a:off x="428725" y="720524"/>
            <a:ext cx="11009439" cy="6309420"/>
          </a:xfrm>
          <a:prstGeom prst="rect">
            <a:avLst/>
          </a:prstGeom>
          <a:noFill/>
        </p:spPr>
        <p:txBody>
          <a:bodyPr wrap="square" rtlCol="0">
            <a:spAutoFit/>
          </a:bodyPr>
          <a:lstStyle/>
          <a:p>
            <a:pPr algn="ctr">
              <a:defRPr/>
            </a:pPr>
            <a:r>
              <a:rPr lang="en-GB" sz="4000" dirty="0" err="1">
                <a:solidFill>
                  <a:srgbClr val="0070C0"/>
                </a:solidFill>
                <a:latin typeface="Times New Roman" panose="02020603050405020304" pitchFamily="18" charset="0"/>
                <a:cs typeface="Times New Roman" panose="02020603050405020304" pitchFamily="18" charset="0"/>
              </a:rPr>
              <a:t>Cảm</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ơn</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quý</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thầy</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cô</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đã</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ủng</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hộ</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bài</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soạn</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điện</a:t>
            </a:r>
            <a:r>
              <a:rPr lang="en-GB" sz="4000" dirty="0">
                <a:solidFill>
                  <a:srgbClr val="0070C0"/>
                </a:solidFill>
                <a:latin typeface="Times New Roman" panose="02020603050405020304" pitchFamily="18" charset="0"/>
                <a:cs typeface="Times New Roman" panose="02020603050405020304" pitchFamily="18" charset="0"/>
              </a:rPr>
              <a:t> </a:t>
            </a:r>
            <a:r>
              <a:rPr lang="en-GB" sz="4000" dirty="0" err="1">
                <a:solidFill>
                  <a:srgbClr val="0070C0"/>
                </a:solidFill>
                <a:latin typeface="Times New Roman" panose="02020603050405020304" pitchFamily="18" charset="0"/>
                <a:cs typeface="Times New Roman" panose="02020603050405020304" pitchFamily="18" charset="0"/>
              </a:rPr>
              <a:t>tử</a:t>
            </a:r>
            <a:r>
              <a:rPr lang="en-GB" sz="4000" dirty="0">
                <a:solidFill>
                  <a:srgbClr val="0070C0"/>
                </a:solidFill>
                <a:latin typeface="Times New Roman" panose="02020603050405020304" pitchFamily="18" charset="0"/>
                <a:cs typeface="Times New Roman" panose="02020603050405020304" pitchFamily="18" charset="0"/>
              </a:rPr>
              <a:t> 2,3,4 </a:t>
            </a:r>
            <a:r>
              <a:rPr lang="en-GB" sz="4000" dirty="0" err="1">
                <a:solidFill>
                  <a:srgbClr val="0070C0"/>
                </a:solidFill>
                <a:latin typeface="Times New Roman" panose="02020603050405020304" pitchFamily="18" charset="0"/>
                <a:cs typeface="Times New Roman" panose="02020603050405020304" pitchFamily="18" charset="0"/>
              </a:rPr>
              <a:t>của</a:t>
            </a:r>
            <a:r>
              <a:rPr lang="en-GB" sz="4000" dirty="0">
                <a:solidFill>
                  <a:srgbClr val="0070C0"/>
                </a:solidFill>
                <a:latin typeface="Times New Roman" panose="02020603050405020304" pitchFamily="18" charset="0"/>
                <a:cs typeface="Times New Roman" panose="02020603050405020304" pitchFamily="18" charset="0"/>
              </a:rPr>
              <a:t> </a:t>
            </a:r>
            <a:r>
              <a:rPr lang="vi-VN" sz="4000" dirty="0">
                <a:solidFill>
                  <a:srgbClr val="0070C0"/>
                </a:solidFill>
                <a:latin typeface="Times New Roman" panose="02020603050405020304" pitchFamily="18" charset="0"/>
                <a:cs typeface="Times New Roman" panose="02020603050405020304" pitchFamily="18" charset="0"/>
              </a:rPr>
              <a:t>Hiền Trần</a:t>
            </a:r>
            <a:endParaRPr lang="en-GB" sz="4000"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latin typeface="Calibri" panose="020F0502020204030204"/>
              </a:rPr>
              <a:t>Hiền Trần</a:t>
            </a:r>
            <a:r>
              <a:rPr lang="en-GB" sz="3600" dirty="0" smtClean="0">
                <a:latin typeface="Calibri" panose="020F0502020204030204"/>
              </a:rPr>
              <a:t> </a:t>
            </a:r>
            <a:r>
              <a:rPr lang="en-GB" sz="3600" dirty="0" err="1">
                <a:latin typeface="Calibri" panose="020F0502020204030204"/>
              </a:rPr>
              <a:t>đang</a:t>
            </a:r>
            <a:r>
              <a:rPr lang="en-GB" sz="3600" dirty="0">
                <a:latin typeface="Calibri" panose="020F0502020204030204"/>
              </a:rPr>
              <a:t> </a:t>
            </a:r>
            <a:r>
              <a:rPr lang="en-GB" sz="3600" dirty="0" err="1">
                <a:latin typeface="Calibri" panose="020F0502020204030204"/>
              </a:rPr>
              <a:t>theo</a:t>
            </a:r>
            <a:r>
              <a:rPr lang="en-GB" sz="3600" dirty="0">
                <a:latin typeface="Calibri" panose="020F0502020204030204"/>
              </a:rPr>
              <a:t> </a:t>
            </a:r>
            <a:r>
              <a:rPr lang="en-GB" sz="3600" dirty="0" err="1">
                <a:latin typeface="Calibri" panose="020F0502020204030204"/>
              </a:rPr>
              <a:t>soạn</a:t>
            </a:r>
            <a:r>
              <a:rPr lang="en-GB" sz="3600" dirty="0">
                <a:latin typeface="Calibri" panose="020F0502020204030204"/>
              </a:rPr>
              <a:t> </a:t>
            </a:r>
            <a:r>
              <a:rPr lang="en-GB" sz="3600" dirty="0" err="1">
                <a:latin typeface="Calibri" panose="020F0502020204030204"/>
              </a:rPr>
              <a:t>tiếp</a:t>
            </a:r>
            <a:r>
              <a:rPr lang="en-GB" sz="3600" dirty="0">
                <a:latin typeface="Calibri" panose="020F0502020204030204"/>
              </a:rPr>
              <a:t> </a:t>
            </a:r>
            <a:r>
              <a:rPr lang="en-GB" sz="3600" dirty="0" err="1">
                <a:latin typeface="Calibri" panose="020F0502020204030204"/>
              </a:rPr>
              <a:t>bộ</a:t>
            </a:r>
            <a:r>
              <a:rPr lang="en-GB" sz="3600" dirty="0">
                <a:latin typeface="Calibri" panose="020F0502020204030204"/>
              </a:rPr>
              <a:t> </a:t>
            </a:r>
            <a:r>
              <a:rPr lang="en-GB" sz="3600" dirty="0" err="1">
                <a:latin typeface="Calibri" panose="020F0502020204030204"/>
              </a:rPr>
              <a:t>Chân</a:t>
            </a:r>
            <a:r>
              <a:rPr lang="en-GB" sz="3600" dirty="0">
                <a:latin typeface="Calibri" panose="020F0502020204030204"/>
              </a:rPr>
              <a:t> </a:t>
            </a:r>
            <a:r>
              <a:rPr lang="en-GB" sz="3600" dirty="0" err="1">
                <a:latin typeface="Calibri" panose="020F0502020204030204"/>
              </a:rPr>
              <a:t>trời</a:t>
            </a:r>
            <a:r>
              <a:rPr lang="en-GB" sz="3600" dirty="0">
                <a:latin typeface="Calibri" panose="020F0502020204030204"/>
              </a:rPr>
              <a:t> </a:t>
            </a:r>
            <a:r>
              <a:rPr lang="en-GB" sz="3600" dirty="0" err="1">
                <a:latin typeface="Calibri" panose="020F0502020204030204"/>
              </a:rPr>
              <a:t>sáng</a:t>
            </a:r>
            <a:r>
              <a:rPr lang="en-GB" sz="3600" dirty="0">
                <a:latin typeface="Calibri" panose="020F0502020204030204"/>
              </a:rPr>
              <a:t> </a:t>
            </a:r>
            <a:r>
              <a:rPr lang="en-GB" sz="3600" dirty="0" err="1" smtClean="0">
                <a:latin typeface="Calibri" panose="020F0502020204030204"/>
              </a:rPr>
              <a:t>tạo</a:t>
            </a:r>
            <a:r>
              <a:rPr lang="vi-VN" sz="3600" dirty="0" smtClean="0">
                <a:latin typeface="Calibri" panose="020F0502020204030204"/>
              </a:rPr>
              <a:t>, KNTT, Cánh diều-</a:t>
            </a:r>
            <a:r>
              <a:rPr lang="en-GB" sz="3600" dirty="0" smtClean="0">
                <a:latin typeface="Calibri" panose="020F0502020204030204"/>
              </a:rPr>
              <a:t> </a:t>
            </a:r>
            <a:r>
              <a:rPr lang="en-GB" sz="3600" dirty="0" err="1">
                <a:latin typeface="Calibri" panose="020F0502020204030204"/>
              </a:rPr>
              <a:t>lớp</a:t>
            </a:r>
            <a:r>
              <a:rPr lang="en-GB" sz="3600" dirty="0">
                <a:latin typeface="Calibri" panose="020F0502020204030204"/>
              </a:rPr>
              <a:t> </a:t>
            </a:r>
            <a:r>
              <a:rPr lang="en-GB" sz="3600" dirty="0" smtClean="0">
                <a:latin typeface="Calibri" panose="020F0502020204030204"/>
              </a:rPr>
              <a:t>5 </a:t>
            </a:r>
            <a:r>
              <a:rPr lang="en-GB" sz="3600" dirty="0" err="1" smtClean="0">
                <a:latin typeface="Calibri" panose="020F0502020204030204"/>
              </a:rPr>
              <a:t>chương</a:t>
            </a:r>
            <a:r>
              <a:rPr lang="en-GB" sz="3600" dirty="0" smtClean="0">
                <a:latin typeface="Calibri" panose="020F0502020204030204"/>
              </a:rPr>
              <a:t> </a:t>
            </a:r>
            <a:r>
              <a:rPr lang="en-GB" sz="3600" dirty="0" err="1">
                <a:latin typeface="Calibri" panose="020F0502020204030204"/>
              </a:rPr>
              <a:t>trình</a:t>
            </a:r>
            <a:r>
              <a:rPr lang="en-GB" sz="3600" dirty="0">
                <a:latin typeface="Calibri" panose="020F0502020204030204"/>
              </a:rPr>
              <a:t> </a:t>
            </a:r>
            <a:r>
              <a:rPr lang="en-GB" sz="3600" dirty="0" err="1">
                <a:latin typeface="Calibri" panose="020F0502020204030204"/>
              </a:rPr>
              <a:t>thay</a:t>
            </a:r>
            <a:r>
              <a:rPr lang="en-GB" sz="3600" dirty="0">
                <a:latin typeface="Calibri" panose="020F0502020204030204"/>
              </a:rPr>
              <a:t> </a:t>
            </a:r>
            <a:r>
              <a:rPr lang="en-GB" sz="3600" dirty="0" err="1">
                <a:latin typeface="Calibri" panose="020F0502020204030204"/>
              </a:rPr>
              <a:t>sách</a:t>
            </a:r>
            <a:r>
              <a:rPr lang="en-GB" sz="3600" dirty="0">
                <a:latin typeface="Calibri" panose="020F0502020204030204"/>
              </a:rPr>
              <a:t> </a:t>
            </a:r>
            <a:r>
              <a:rPr lang="en-GB" sz="3600" dirty="0" err="1">
                <a:latin typeface="Calibri" panose="020F0502020204030204"/>
              </a:rPr>
              <a:t>năm</a:t>
            </a:r>
            <a:r>
              <a:rPr lang="en-GB" sz="3600" dirty="0">
                <a:latin typeface="Calibri" panose="020F0502020204030204"/>
              </a:rPr>
              <a:t> </a:t>
            </a:r>
            <a:r>
              <a:rPr lang="en-GB" sz="3600" dirty="0" err="1">
                <a:latin typeface="Calibri" panose="020F0502020204030204"/>
              </a:rPr>
              <a:t>tới</a:t>
            </a:r>
            <a:r>
              <a:rPr lang="en-GB" sz="3600" dirty="0">
                <a:latin typeface="Calibri" panose="020F0502020204030204"/>
              </a:rPr>
              <a:t>. </a:t>
            </a:r>
            <a:r>
              <a:rPr lang="en-GB" sz="3600" dirty="0" err="1">
                <a:latin typeface="Calibri" panose="020F0502020204030204"/>
              </a:rPr>
              <a:t>Quý</a:t>
            </a:r>
            <a:r>
              <a:rPr lang="en-GB" sz="3600" dirty="0">
                <a:latin typeface="Calibri" panose="020F0502020204030204"/>
              </a:rPr>
              <a:t> </a:t>
            </a:r>
            <a:r>
              <a:rPr lang="en-GB" sz="3600" dirty="0" err="1">
                <a:latin typeface="Calibri" panose="020F0502020204030204"/>
              </a:rPr>
              <a:t>thầy</a:t>
            </a:r>
            <a:r>
              <a:rPr lang="en-GB" sz="3600" dirty="0">
                <a:latin typeface="Calibri" panose="020F0502020204030204"/>
              </a:rPr>
              <a:t> </a:t>
            </a:r>
            <a:r>
              <a:rPr lang="en-GB" sz="3600" dirty="0" err="1">
                <a:latin typeface="Calibri" panose="020F0502020204030204"/>
              </a:rPr>
              <a:t>cô</a:t>
            </a:r>
            <a:r>
              <a:rPr lang="en-GB" sz="3600" dirty="0">
                <a:latin typeface="Calibri" panose="020F0502020204030204"/>
              </a:rPr>
              <a:t> </a:t>
            </a:r>
            <a:r>
              <a:rPr lang="en-GB" sz="3600" dirty="0" err="1">
                <a:latin typeface="Calibri" panose="020F0502020204030204"/>
              </a:rPr>
              <a:t>ủng</a:t>
            </a:r>
            <a:r>
              <a:rPr lang="en-GB" sz="3600" dirty="0">
                <a:latin typeface="Calibri" panose="020F0502020204030204"/>
              </a:rPr>
              <a:t> </a:t>
            </a:r>
            <a:r>
              <a:rPr lang="en-GB" sz="3600" dirty="0" err="1">
                <a:latin typeface="Calibri" panose="020F0502020204030204"/>
              </a:rPr>
              <a:t>hộ</a:t>
            </a:r>
            <a:r>
              <a:rPr lang="en-GB" sz="3600" dirty="0">
                <a:latin typeface="Calibri" panose="020F0502020204030204"/>
              </a:rPr>
              <a:t> </a:t>
            </a:r>
            <a:r>
              <a:rPr lang="en-GB" sz="3600" dirty="0" err="1">
                <a:latin typeface="Calibri" panose="020F0502020204030204"/>
              </a:rPr>
              <a:t>đồng</a:t>
            </a:r>
            <a:r>
              <a:rPr lang="en-GB" sz="3600" dirty="0">
                <a:latin typeface="Calibri" panose="020F0502020204030204"/>
              </a:rPr>
              <a:t> </a:t>
            </a:r>
            <a:r>
              <a:rPr lang="en-GB" sz="3600" dirty="0" err="1">
                <a:latin typeface="Calibri" panose="020F0502020204030204"/>
              </a:rPr>
              <a:t>hành</a:t>
            </a:r>
            <a:r>
              <a:rPr lang="en-GB" sz="3600" dirty="0">
                <a:latin typeface="Calibri" panose="020F0502020204030204"/>
              </a:rPr>
              <a:t> </a:t>
            </a:r>
            <a:r>
              <a:rPr lang="en-GB" sz="3600" dirty="0" err="1">
                <a:latin typeface="Calibri" panose="020F0502020204030204"/>
              </a:rPr>
              <a:t>tiếp</a:t>
            </a:r>
            <a:r>
              <a:rPr lang="en-GB" sz="3600" dirty="0">
                <a:latin typeface="Calibri" panose="020F0502020204030204"/>
              </a:rPr>
              <a:t> </a:t>
            </a:r>
            <a:r>
              <a:rPr lang="en-GB" sz="3600" dirty="0" err="1">
                <a:latin typeface="Calibri" panose="020F0502020204030204"/>
              </a:rPr>
              <a:t>thì</a:t>
            </a:r>
            <a:r>
              <a:rPr lang="en-GB" sz="3600" dirty="0">
                <a:latin typeface="Calibri" panose="020F0502020204030204"/>
              </a:rPr>
              <a:t> </a:t>
            </a:r>
            <a:r>
              <a:rPr lang="en-GB" sz="3600" dirty="0" err="1">
                <a:latin typeface="Calibri" panose="020F0502020204030204"/>
              </a:rPr>
              <a:t>liên</a:t>
            </a:r>
            <a:r>
              <a:rPr lang="en-GB" sz="3600" dirty="0">
                <a:latin typeface="Calibri" panose="020F0502020204030204"/>
              </a:rPr>
              <a:t> </a:t>
            </a:r>
            <a:r>
              <a:rPr lang="en-GB" sz="3600" dirty="0" err="1">
                <a:latin typeface="Calibri" panose="020F0502020204030204"/>
              </a:rPr>
              <a:t>hệ</a:t>
            </a:r>
            <a:r>
              <a:rPr lang="en-GB" sz="3600" dirty="0">
                <a:latin typeface="Calibri" panose="020F0502020204030204"/>
              </a:rPr>
              <a:t> </a:t>
            </a:r>
            <a:r>
              <a:rPr lang="en-GB" sz="3600" dirty="0" err="1">
                <a:latin typeface="Calibri" panose="020F0502020204030204"/>
              </a:rPr>
              <a:t>với</a:t>
            </a:r>
            <a:r>
              <a:rPr lang="en-GB" sz="3600" dirty="0">
                <a:latin typeface="Calibri" panose="020F0502020204030204"/>
              </a:rPr>
              <a:t> </a:t>
            </a:r>
            <a:r>
              <a:rPr lang="en-GB" sz="3600" dirty="0" err="1">
                <a:latin typeface="Calibri" panose="020F0502020204030204"/>
              </a:rPr>
              <a:t>em</a:t>
            </a:r>
            <a:r>
              <a:rPr lang="en-GB" sz="3600" dirty="0">
                <a:latin typeface="Calibri" panose="020F0502020204030204"/>
              </a:rPr>
              <a:t> qua </a:t>
            </a:r>
            <a:r>
              <a:rPr lang="en-GB" sz="3600" dirty="0" smtClean="0">
                <a:solidFill>
                  <a:srgbClr val="FF0000"/>
                </a:solidFill>
                <a:latin typeface="Calibri" panose="020F0502020204030204"/>
              </a:rPr>
              <a:t>ZALO  </a:t>
            </a:r>
            <a:r>
              <a:rPr lang="en-GB" sz="4800" dirty="0">
                <a:solidFill>
                  <a:srgbClr val="FF0000"/>
                </a:solidFill>
                <a:latin typeface="Calibri" panose="020F0502020204030204"/>
              </a:rPr>
              <a:t>SĐT: </a:t>
            </a:r>
            <a:r>
              <a:rPr lang="en-GB" sz="4800" dirty="0" smtClean="0">
                <a:solidFill>
                  <a:srgbClr val="FF0000"/>
                </a:solidFill>
                <a:latin typeface="Calibri" panose="020F0502020204030204"/>
              </a:rPr>
              <a:t>035</a:t>
            </a:r>
            <a:r>
              <a:rPr lang="vi-VN" sz="4800" dirty="0" smtClean="0">
                <a:solidFill>
                  <a:srgbClr val="FF0000"/>
                </a:solidFill>
                <a:latin typeface="Calibri" panose="020F0502020204030204"/>
              </a:rPr>
              <a:t>3095025</a:t>
            </a:r>
            <a:endParaRPr lang="en-US" sz="4800" dirty="0" smtClean="0">
              <a:solidFill>
                <a:srgbClr val="FF0000"/>
              </a:solidFill>
              <a:latin typeface="Calibri" panose="020F0502020204030204"/>
            </a:endParaRPr>
          </a:p>
          <a:p>
            <a:pPr lvl="0" algn="ctr">
              <a:defRPr/>
            </a:pPr>
            <a:r>
              <a:rPr lang="en-US" altLang="zh-CN" sz="3600" dirty="0" err="1">
                <a:latin typeface="Times New Roman" panose="02020603050405020304" pitchFamily="18" charset="0"/>
                <a:ea typeface="inpin heiti" charset="-122"/>
                <a:cs typeface="Times New Roman" panose="02020603050405020304" pitchFamily="18" charset="0"/>
              </a:rPr>
              <a:t>Để</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biết</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thêm</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nhiều</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tài</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nguyên</a:t>
            </a:r>
            <a:r>
              <a:rPr lang="en-US" altLang="zh-CN" sz="3600" dirty="0">
                <a:latin typeface="Times New Roman" panose="02020603050405020304" pitchFamily="18" charset="0"/>
                <a:ea typeface="inpin heiti" charset="-122"/>
                <a:cs typeface="Times New Roman" panose="02020603050405020304" pitchFamily="18" charset="0"/>
              </a:rPr>
              <a:t> hay </a:t>
            </a:r>
            <a:r>
              <a:rPr lang="en-US" altLang="zh-CN" sz="3600" dirty="0" err="1">
                <a:latin typeface="Times New Roman" panose="02020603050405020304" pitchFamily="18" charset="0"/>
                <a:ea typeface="inpin heiti" charset="-122"/>
                <a:cs typeface="Times New Roman" panose="02020603050405020304" pitchFamily="18" charset="0"/>
              </a:rPr>
              <a:t>các</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bạn</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hãy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truy</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err="1">
                <a:latin typeface="Times New Roman" panose="02020603050405020304" pitchFamily="18" charset="0"/>
                <a:ea typeface="inpin heiti" charset="-122"/>
                <a:cs typeface="Times New Roman" panose="02020603050405020304" pitchFamily="18" charset="0"/>
              </a:rPr>
              <a:t>cập</a:t>
            </a:r>
            <a:r>
              <a:rPr lang="en-US" altLang="zh-CN" sz="3600" dirty="0">
                <a:latin typeface="Times New Roman" panose="02020603050405020304" pitchFamily="18" charset="0"/>
                <a:ea typeface="inpin heiti" charset="-122"/>
                <a:cs typeface="Times New Roman" panose="02020603050405020304" pitchFamily="18" charset="0"/>
              </a:rPr>
              <a:t> </a:t>
            </a:r>
            <a:r>
              <a:rPr lang="en-US" altLang="zh-CN" sz="3600" dirty="0" smtClean="0">
                <a:latin typeface="Times New Roman" panose="02020603050405020304" pitchFamily="18" charset="0"/>
                <a:ea typeface="inpin heiti" charset="-122"/>
                <a:cs typeface="Times New Roman" panose="02020603050405020304" pitchFamily="18" charset="0"/>
              </a:rPr>
              <a:t>Facebook:</a:t>
            </a:r>
            <a:endParaRPr lang="vi-VN" sz="3600" dirty="0" smtClean="0">
              <a:latin typeface="Times New Roman" panose="02020603050405020304" pitchFamily="18" charset="0"/>
              <a:cs typeface="Times New Roman" panose="02020603050405020304" pitchFamily="18" charset="0"/>
            </a:endParaRPr>
          </a:p>
          <a:p>
            <a:pPr lvl="0" algn="ctr" defTabSz="835526">
              <a:defRPr/>
            </a:pPr>
            <a:r>
              <a:rPr lang="vi-VN" sz="2400" b="1" kern="0" dirty="0">
                <a:solidFill>
                  <a:srgbClr val="FF0000"/>
                </a:solidFill>
                <a:latin typeface="Times New Roman"/>
                <a:cs typeface="Times New Roman" panose="02020603050405020304" pitchFamily="18" charset="0"/>
              </a:rPr>
              <a:t>NHÓM GIÁO ÁN ĐIÊN TỬ 4,8,11 ( coppy link bên dưới vào tìm kiếm fb )</a:t>
            </a:r>
          </a:p>
          <a:p>
            <a:pPr lvl="0" algn="ctr" defTabSz="835526">
              <a:defRPr/>
            </a:pPr>
            <a:r>
              <a:rPr lang="vi-VN" sz="2400" b="1" kern="0" dirty="0">
                <a:solidFill>
                  <a:srgbClr val="0070C0"/>
                </a:solidFill>
                <a:latin typeface="Times New Roman"/>
                <a:cs typeface="Times New Roman" panose="02020603050405020304" pitchFamily="18" charset="0"/>
                <a:hlinkClick r:id="rId4"/>
              </a:rPr>
              <a:t>https://www.facebook.com/groups/514479210372531/?ref=share_group_link</a:t>
            </a:r>
            <a:endParaRPr lang="vi-VN" sz="2400" b="1" kern="0" dirty="0">
              <a:solidFill>
                <a:srgbClr val="0070C0"/>
              </a:solidFill>
              <a:latin typeface="Times New Roman"/>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8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2018193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C6F7411-0BF0-1352-3885-91AE05CC4E6A}"/>
              </a:ext>
            </a:extLst>
          </p:cNvPr>
          <p:cNvSpPr txBox="1"/>
          <p:nvPr/>
        </p:nvSpPr>
        <p:spPr>
          <a:xfrm>
            <a:off x="3493744" y="750763"/>
            <a:ext cx="519901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DẶN DÒ</a:t>
            </a:r>
          </a:p>
        </p:txBody>
      </p:sp>
      <p:sp>
        <p:nvSpPr>
          <p:cNvPr id="27" name="TextBox 26">
            <a:extLst>
              <a:ext uri="{FF2B5EF4-FFF2-40B4-BE49-F238E27FC236}">
                <a16:creationId xmlns:a16="http://schemas.microsoft.com/office/drawing/2014/main" id="{8B9234DA-348C-5246-B44E-9029170437AD}"/>
              </a:ext>
            </a:extLst>
          </p:cNvPr>
          <p:cNvSpPr txBox="1"/>
          <p:nvPr/>
        </p:nvSpPr>
        <p:spPr>
          <a:xfrm>
            <a:off x="1863364" y="21481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8" name="Picture 27">
            <a:extLst>
              <a:ext uri="{FF2B5EF4-FFF2-40B4-BE49-F238E27FC236}">
                <a16:creationId xmlns:a16="http://schemas.microsoft.com/office/drawing/2014/main" id="{B8E8BC20-1EF5-B81C-ABCD-B2B9DCAD8B8D}"/>
              </a:ext>
            </a:extLst>
          </p:cNvPr>
          <p:cNvPicPr>
            <a:picLocks noChangeAspect="1"/>
          </p:cNvPicPr>
          <p:nvPr/>
        </p:nvPicPr>
        <p:blipFill>
          <a:blip r:embed="rId3"/>
          <a:stretch>
            <a:fillRect/>
          </a:stretch>
        </p:blipFill>
        <p:spPr>
          <a:xfrm rot="737208" flipH="1">
            <a:off x="671249" y="2065469"/>
            <a:ext cx="919996" cy="919996"/>
          </a:xfrm>
          <a:prstGeom prst="rect">
            <a:avLst/>
          </a:prstGeom>
        </p:spPr>
      </p:pic>
      <p:sp>
        <p:nvSpPr>
          <p:cNvPr id="29" name="TextBox 28">
            <a:extLst>
              <a:ext uri="{FF2B5EF4-FFF2-40B4-BE49-F238E27FC236}">
                <a16:creationId xmlns:a16="http://schemas.microsoft.com/office/drawing/2014/main" id="{AEE8C2FE-8346-1C45-E2C0-E184654235E9}"/>
              </a:ext>
            </a:extLst>
          </p:cNvPr>
          <p:cNvSpPr txBox="1"/>
          <p:nvPr/>
        </p:nvSpPr>
        <p:spPr>
          <a:xfrm>
            <a:off x="1863364" y="31291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0" name="Picture 29">
            <a:extLst>
              <a:ext uri="{FF2B5EF4-FFF2-40B4-BE49-F238E27FC236}">
                <a16:creationId xmlns:a16="http://schemas.microsoft.com/office/drawing/2014/main" id="{AD871415-5232-5554-A5A6-8EA84564D22F}"/>
              </a:ext>
            </a:extLst>
          </p:cNvPr>
          <p:cNvPicPr>
            <a:picLocks noChangeAspect="1"/>
          </p:cNvPicPr>
          <p:nvPr/>
        </p:nvPicPr>
        <p:blipFill>
          <a:blip r:embed="rId3"/>
          <a:stretch>
            <a:fillRect/>
          </a:stretch>
        </p:blipFill>
        <p:spPr>
          <a:xfrm rot="737208" flipH="1">
            <a:off x="671249" y="3046481"/>
            <a:ext cx="919996" cy="919996"/>
          </a:xfrm>
          <a:prstGeom prst="rect">
            <a:avLst/>
          </a:prstGeom>
        </p:spPr>
      </p:pic>
      <p:sp>
        <p:nvSpPr>
          <p:cNvPr id="31" name="TextBox 30">
            <a:extLst>
              <a:ext uri="{FF2B5EF4-FFF2-40B4-BE49-F238E27FC236}">
                <a16:creationId xmlns:a16="http://schemas.microsoft.com/office/drawing/2014/main" id="{F5237CDC-2585-EE98-5FA8-A7D7981B7E2C}"/>
              </a:ext>
            </a:extLst>
          </p:cNvPr>
          <p:cNvSpPr txBox="1"/>
          <p:nvPr/>
        </p:nvSpPr>
        <p:spPr>
          <a:xfrm>
            <a:off x="1863364" y="41101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2" name="Picture 31">
            <a:extLst>
              <a:ext uri="{FF2B5EF4-FFF2-40B4-BE49-F238E27FC236}">
                <a16:creationId xmlns:a16="http://schemas.microsoft.com/office/drawing/2014/main" id="{83027F53-C44D-F22A-DD41-E6EFD975097A}"/>
              </a:ext>
            </a:extLst>
          </p:cNvPr>
          <p:cNvPicPr>
            <a:picLocks noChangeAspect="1"/>
          </p:cNvPicPr>
          <p:nvPr/>
        </p:nvPicPr>
        <p:blipFill>
          <a:blip r:embed="rId3"/>
          <a:stretch>
            <a:fillRect/>
          </a:stretch>
        </p:blipFill>
        <p:spPr>
          <a:xfrm rot="737208" flipH="1">
            <a:off x="671249" y="4027493"/>
            <a:ext cx="919996" cy="919996"/>
          </a:xfrm>
          <a:prstGeom prst="rect">
            <a:avLst/>
          </a:prstGeom>
        </p:spPr>
      </p:pic>
      <p:sp>
        <p:nvSpPr>
          <p:cNvPr id="33" name="TextBox 32">
            <a:extLst>
              <a:ext uri="{FF2B5EF4-FFF2-40B4-BE49-F238E27FC236}">
                <a16:creationId xmlns:a16="http://schemas.microsoft.com/office/drawing/2014/main" id="{AC0E0621-F2DF-0B39-1623-EBFDAA76B37B}"/>
              </a:ext>
            </a:extLst>
          </p:cNvPr>
          <p:cNvSpPr txBox="1"/>
          <p:nvPr/>
        </p:nvSpPr>
        <p:spPr>
          <a:xfrm>
            <a:off x="1863364" y="50911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4" name="Picture 33">
            <a:extLst>
              <a:ext uri="{FF2B5EF4-FFF2-40B4-BE49-F238E27FC236}">
                <a16:creationId xmlns:a16="http://schemas.microsoft.com/office/drawing/2014/main" id="{CABD8D9A-DE8C-6034-48FA-E3B58F2DAAA7}"/>
              </a:ext>
            </a:extLst>
          </p:cNvPr>
          <p:cNvPicPr>
            <a:picLocks noChangeAspect="1"/>
          </p:cNvPicPr>
          <p:nvPr/>
        </p:nvPicPr>
        <p:blipFill>
          <a:blip r:embed="rId3"/>
          <a:stretch>
            <a:fillRect/>
          </a:stretch>
        </p:blipFill>
        <p:spPr>
          <a:xfrm rot="737208" flipH="1">
            <a:off x="671249" y="5008505"/>
            <a:ext cx="919996" cy="919996"/>
          </a:xfrm>
          <a:prstGeom prst="rect">
            <a:avLst/>
          </a:prstGeom>
        </p:spPr>
      </p:pic>
    </p:spTree>
    <p:extLst>
      <p:ext uri="{BB962C8B-B14F-4D97-AF65-F5344CB8AC3E}">
        <p14:creationId xmlns:p14="http://schemas.microsoft.com/office/powerpoint/2010/main" val="1635244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700"/>
                            </p:stCondLst>
                            <p:childTnLst>
                              <p:par>
                                <p:cTn id="12" presetID="2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par>
                          <p:cTn id="19" fill="hold">
                            <p:stCondLst>
                              <p:cond delay="17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200"/>
                            </p:stCondLst>
                            <p:childTnLst>
                              <p:par>
                                <p:cTn id="24" presetID="22" presetClass="entr" presetSubtype="8"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wipe(left)">
                                      <p:cBhvr>
                                        <p:cTn id="26" dur="500"/>
                                        <p:tgtEl>
                                          <p:spTgt spid="29">
                                            <p:txEl>
                                              <p:pRg st="0" end="0"/>
                                            </p:txEl>
                                          </p:spTgt>
                                        </p:tgtEl>
                                      </p:cBhvr>
                                    </p:animEffect>
                                  </p:childTnLst>
                                </p:cTn>
                              </p:par>
                            </p:childTnLst>
                          </p:cTn>
                        </p:par>
                        <p:par>
                          <p:cTn id="27" fill="hold">
                            <p:stCondLst>
                              <p:cond delay="2700"/>
                            </p:stCondLst>
                            <p:childTnLst>
                              <p:par>
                                <p:cTn id="28" presetID="22" presetClass="entr" presetSubtype="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3200"/>
                            </p:stCondLst>
                            <p:childTnLst>
                              <p:par>
                                <p:cTn id="32" presetID="22" presetClass="entr" presetSubtype="8" fill="hold" grpId="0" nodeType="afterEffect">
                                  <p:stCondLst>
                                    <p:cond delay="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left)">
                                      <p:cBhvr>
                                        <p:cTn id="34" dur="500"/>
                                        <p:tgtEl>
                                          <p:spTgt spid="31">
                                            <p:txEl>
                                              <p:pRg st="0" end="0"/>
                                            </p:txEl>
                                          </p:spTgt>
                                        </p:tgtEl>
                                      </p:cBhvr>
                                    </p:animEffect>
                                  </p:childTnLst>
                                </p:cTn>
                              </p:par>
                            </p:childTnLst>
                          </p:cTn>
                        </p:par>
                        <p:par>
                          <p:cTn id="35" fill="hold">
                            <p:stCondLst>
                              <p:cond delay="3700"/>
                            </p:stCondLst>
                            <p:childTnLst>
                              <p:par>
                                <p:cTn id="36" presetID="22" presetClass="entr" presetSubtype="8"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par>
                          <p:cTn id="39" fill="hold">
                            <p:stCondLst>
                              <p:cond delay="4200"/>
                            </p:stCondLst>
                            <p:childTnLst>
                              <p:par>
                                <p:cTn id="40" presetID="22" presetClass="entr" presetSubtype="8" fill="hold" grpId="0" nodeType="after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wipe(left)">
                                      <p:cBhvr>
                                        <p:cTn id="4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uiExpand="1" build="p"/>
      <p:bldP spid="29" grpId="0" uiExpand="1" build="p"/>
      <p:bldP spid="31" grpId="0" uiExpand="1" build="p"/>
      <p:bldP spid="3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pic>
        <p:nvPicPr>
          <p:cNvPr id="2" name="Picture 1">
            <a:extLst>
              <a:ext uri="{FF2B5EF4-FFF2-40B4-BE49-F238E27FC236}">
                <a16:creationId xmlns:a16="http://schemas.microsoft.com/office/drawing/2014/main" id="{88FD84B2-3A7E-9378-012D-6279AAF13090}"/>
              </a:ext>
            </a:extLst>
          </p:cNvPr>
          <p:cNvPicPr>
            <a:picLocks noChangeAspect="1"/>
          </p:cNvPicPr>
          <p:nvPr/>
        </p:nvPicPr>
        <p:blipFill>
          <a:blip r:embed="rId3"/>
          <a:stretch>
            <a:fillRect/>
          </a:stretch>
        </p:blipFill>
        <p:spPr>
          <a:xfrm>
            <a:off x="3959494" y="966088"/>
            <a:ext cx="5511262" cy="2944623"/>
          </a:xfrm>
          <a:prstGeom prst="rect">
            <a:avLst/>
          </a:prstGeom>
        </p:spPr>
      </p:pic>
    </p:spTree>
    <p:extLst>
      <p:ext uri="{BB962C8B-B14F-4D97-AF65-F5344CB8AC3E}">
        <p14:creationId xmlns:p14="http://schemas.microsoft.com/office/powerpoint/2010/main" val="34013701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9351A54-1E84-0E95-B672-EC106B552403}"/>
              </a:ext>
            </a:extLst>
          </p:cNvPr>
          <p:cNvPicPr>
            <a:picLocks noChangeAspect="1"/>
          </p:cNvPicPr>
          <p:nvPr/>
        </p:nvPicPr>
        <p:blipFill>
          <a:blip r:embed="rId3"/>
          <a:stretch>
            <a:fillRect/>
          </a:stretch>
        </p:blipFill>
        <p:spPr>
          <a:xfrm>
            <a:off x="4147339" y="2924396"/>
            <a:ext cx="5230821" cy="3676207"/>
          </a:xfrm>
          <a:prstGeom prst="rect">
            <a:avLst/>
          </a:prstGeom>
        </p:spPr>
      </p:pic>
    </p:spTree>
    <p:extLst>
      <p:ext uri="{BB962C8B-B14F-4D97-AF65-F5344CB8AC3E}">
        <p14:creationId xmlns:p14="http://schemas.microsoft.com/office/powerpoint/2010/main" val="12529842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4"/>
          <a:srcRect r="628"/>
          <a:stretch/>
        </p:blipFill>
        <p:spPr>
          <a:xfrm>
            <a:off x="0" y="0"/>
            <a:ext cx="12192000" cy="6858000"/>
          </a:xfrm>
          <a:prstGeom prst="rect">
            <a:avLst/>
          </a:prstGeom>
        </p:spPr>
      </p:pic>
      <p:grpSp>
        <p:nvGrpSpPr>
          <p:cNvPr id="44" name="组合 33">
            <a:extLst>
              <a:ext uri="{FF2B5EF4-FFF2-40B4-BE49-F238E27FC236}">
                <a16:creationId xmlns:a16="http://schemas.microsoft.com/office/drawing/2014/main" id="{2877442D-1BA9-3746-D945-6B704E5C31A1}"/>
              </a:ext>
            </a:extLst>
          </p:cNvPr>
          <p:cNvGrpSpPr/>
          <p:nvPr/>
        </p:nvGrpSpPr>
        <p:grpSpPr>
          <a:xfrm>
            <a:off x="4665467" y="1060645"/>
            <a:ext cx="839902" cy="798334"/>
            <a:chOff x="5327203" y="4853016"/>
            <a:chExt cx="1228119" cy="1194957"/>
          </a:xfrm>
        </p:grpSpPr>
        <p:grpSp>
          <p:nvGrpSpPr>
            <p:cNvPr id="45" name="组合 16">
              <a:extLst>
                <a:ext uri="{FF2B5EF4-FFF2-40B4-BE49-F238E27FC236}">
                  <a16:creationId xmlns:a16="http://schemas.microsoft.com/office/drawing/2014/main" id="{A5C23BD7-830E-2F26-E183-D0ED6ECCC24F}"/>
                </a:ext>
              </a:extLst>
            </p:cNvPr>
            <p:cNvGrpSpPr/>
            <p:nvPr/>
          </p:nvGrpSpPr>
          <p:grpSpPr>
            <a:xfrm>
              <a:off x="5327203" y="4853016"/>
              <a:ext cx="1228119" cy="1194957"/>
              <a:chOff x="9272337" y="-1404832"/>
              <a:chExt cx="1666055" cy="1621072"/>
            </a:xfrm>
          </p:grpSpPr>
          <p:sp>
            <p:nvSpPr>
              <p:cNvPr id="47" name="椭圆 17">
                <a:extLst>
                  <a:ext uri="{FF2B5EF4-FFF2-40B4-BE49-F238E27FC236}">
                    <a16:creationId xmlns:a16="http://schemas.microsoft.com/office/drawing/2014/main" id="{A2DD6904-4350-CBBE-A748-B29DBE0FE66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48" name="组合 18">
                <a:extLst>
                  <a:ext uri="{FF2B5EF4-FFF2-40B4-BE49-F238E27FC236}">
                    <a16:creationId xmlns:a16="http://schemas.microsoft.com/office/drawing/2014/main" id="{E10F5CDD-CAD6-7EDA-6B47-3345070075D7}"/>
                  </a:ext>
                </a:extLst>
              </p:cNvPr>
              <p:cNvGrpSpPr/>
              <p:nvPr/>
            </p:nvGrpSpPr>
            <p:grpSpPr>
              <a:xfrm>
                <a:off x="9272337" y="-1404832"/>
                <a:ext cx="1666055" cy="1597009"/>
                <a:chOff x="9437178" y="1562958"/>
                <a:chExt cx="1666055" cy="1597009"/>
              </a:xfrm>
            </p:grpSpPr>
            <p:sp>
              <p:nvSpPr>
                <p:cNvPr id="50" name="椭圆 20">
                  <a:extLst>
                    <a:ext uri="{FF2B5EF4-FFF2-40B4-BE49-F238E27FC236}">
                      <a16:creationId xmlns:a16="http://schemas.microsoft.com/office/drawing/2014/main" id="{727AB85C-1E4B-99C3-2C83-8D86943EEE1E}"/>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1" name="椭圆 21">
                  <a:extLst>
                    <a:ext uri="{FF2B5EF4-FFF2-40B4-BE49-F238E27FC236}">
                      <a16:creationId xmlns:a16="http://schemas.microsoft.com/office/drawing/2014/main" id="{546A266B-11F2-8238-3A7F-7AE725B2399D}"/>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sp>
              <p:nvSpPr>
                <p:cNvPr id="52" name="弧形 22">
                  <a:extLst>
                    <a:ext uri="{FF2B5EF4-FFF2-40B4-BE49-F238E27FC236}">
                      <a16:creationId xmlns:a16="http://schemas.microsoft.com/office/drawing/2014/main" id="{795D8818-D0AA-1E55-34BC-F1ECBE5955FF}"/>
                    </a:ext>
                  </a:extLst>
                </p:cNvPr>
                <p:cNvSpPr/>
                <p:nvPr/>
              </p:nvSpPr>
              <p:spPr>
                <a:xfrm rot="17150761">
                  <a:off x="9644486" y="1814857"/>
                  <a:ext cx="1137492" cy="1148484"/>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sp>
              <p:nvSpPr>
                <p:cNvPr id="53" name="弧形 23">
                  <a:extLst>
                    <a:ext uri="{FF2B5EF4-FFF2-40B4-BE49-F238E27FC236}">
                      <a16:creationId xmlns:a16="http://schemas.microsoft.com/office/drawing/2014/main" id="{FCD697F6-E911-2306-6804-B71FFEEB5281}"/>
                    </a:ext>
                  </a:extLst>
                </p:cNvPr>
                <p:cNvSpPr/>
                <p:nvPr/>
              </p:nvSpPr>
              <p:spPr>
                <a:xfrm rot="15858068">
                  <a:off x="10035514" y="1409465"/>
                  <a:ext cx="816309" cy="1319128"/>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grpSp>
          <p:sp>
            <p:nvSpPr>
              <p:cNvPr id="49" name="TextBox 1">
                <a:extLst>
                  <a:ext uri="{FF2B5EF4-FFF2-40B4-BE49-F238E27FC236}">
                    <a16:creationId xmlns:a16="http://schemas.microsoft.com/office/drawing/2014/main" id="{83962887-11C4-E0AC-0A5C-04C98B665B30}"/>
                  </a:ext>
                </a:extLst>
              </p:cNvPr>
              <p:cNvSpPr txBox="1"/>
              <p:nvPr/>
            </p:nvSpPr>
            <p:spPr>
              <a:xfrm>
                <a:off x="9541024" y="-1197527"/>
                <a:ext cx="1286735" cy="93744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ea typeface="等线" panose="02010600030101010101" pitchFamily="2" charset="-122"/>
                  <a:cs typeface="+mn-ea"/>
                  <a:sym typeface="+mn-lt"/>
                </a:endParaRPr>
              </a:p>
            </p:txBody>
          </p:sp>
        </p:grpSp>
        <p:sp>
          <p:nvSpPr>
            <p:cNvPr id="46" name="文本框 58">
              <a:extLst>
                <a:ext uri="{FF2B5EF4-FFF2-40B4-BE49-F238E27FC236}">
                  <a16:creationId xmlns:a16="http://schemas.microsoft.com/office/drawing/2014/main" id="{FF4BB140-76AB-F52C-1E80-01A459909163}"/>
                </a:ext>
              </a:extLst>
            </p:cNvPr>
            <p:cNvSpPr txBox="1"/>
            <p:nvPr/>
          </p:nvSpPr>
          <p:spPr>
            <a:xfrm>
              <a:off x="5509898" y="5022795"/>
              <a:ext cx="879446" cy="8752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54" name="组合 12">
            <a:extLst>
              <a:ext uri="{FF2B5EF4-FFF2-40B4-BE49-F238E27FC236}">
                <a16:creationId xmlns:a16="http://schemas.microsoft.com/office/drawing/2014/main" id="{39B6D5EE-3E99-F028-61FC-F7D69155A52A}"/>
              </a:ext>
            </a:extLst>
          </p:cNvPr>
          <p:cNvGrpSpPr/>
          <p:nvPr/>
        </p:nvGrpSpPr>
        <p:grpSpPr>
          <a:xfrm rot="20461740">
            <a:off x="4722047" y="2203043"/>
            <a:ext cx="394185" cy="584775"/>
            <a:chOff x="1267237" y="3967618"/>
            <a:chExt cx="1172591" cy="1825994"/>
          </a:xfrm>
        </p:grpSpPr>
        <p:sp>
          <p:nvSpPr>
            <p:cNvPr id="55" name="五角星 2">
              <a:extLst>
                <a:ext uri="{FF2B5EF4-FFF2-40B4-BE49-F238E27FC236}">
                  <a16:creationId xmlns:a16="http://schemas.microsoft.com/office/drawing/2014/main" id="{4AD3C2FC-58E4-991D-2646-DEF97663ACBE}"/>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6" name="文本框 14">
              <a:extLst>
                <a:ext uri="{FF2B5EF4-FFF2-40B4-BE49-F238E27FC236}">
                  <a16:creationId xmlns:a16="http://schemas.microsoft.com/office/drawing/2014/main" id="{8D38D001-E217-8EF0-0237-063CC5C2F3D1}"/>
                </a:ext>
              </a:extLst>
            </p:cNvPr>
            <p:cNvSpPr txBox="1"/>
            <p:nvPr/>
          </p:nvSpPr>
          <p:spPr>
            <a:xfrm>
              <a:off x="1334949" y="3967618"/>
              <a:ext cx="549523" cy="182599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57" name="TextBox 56">
            <a:extLst>
              <a:ext uri="{FF2B5EF4-FFF2-40B4-BE49-F238E27FC236}">
                <a16:creationId xmlns:a16="http://schemas.microsoft.com/office/drawing/2014/main" id="{7805AD80-7257-E2F7-8F5A-64835E0F20A7}"/>
              </a:ext>
            </a:extLst>
          </p:cNvPr>
          <p:cNvSpPr txBox="1"/>
          <p:nvPr/>
        </p:nvSpPr>
        <p:spPr>
          <a:xfrm>
            <a:off x="5624003" y="1136150"/>
            <a:ext cx="34995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Năng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lực</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chú</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trọng</a:t>
            </a:r>
            <a:r>
              <a:rPr kumimoji="0" lang="en-US" sz="3600" b="1" i="0" u="none" strike="noStrike" kern="1200" cap="none" spc="0" normalizeH="0" baseline="0" noProof="0" dirty="0">
                <a:ln>
                  <a:noFill/>
                </a:ln>
                <a:solidFill>
                  <a:prstClr val="black"/>
                </a:solidFill>
                <a:effectLst/>
                <a:uLnTx/>
                <a:uFillTx/>
                <a:ea typeface="+mn-ea"/>
                <a:cs typeface="+mn-cs"/>
              </a:rPr>
              <a:t>:</a:t>
            </a:r>
          </a:p>
        </p:txBody>
      </p:sp>
      <p:grpSp>
        <p:nvGrpSpPr>
          <p:cNvPr id="69" name="组合 3">
            <a:extLst>
              <a:ext uri="{FF2B5EF4-FFF2-40B4-BE49-F238E27FC236}">
                <a16:creationId xmlns:a16="http://schemas.microsoft.com/office/drawing/2014/main" id="{648C37B5-3E4C-C851-715B-9C29265F58E5}"/>
              </a:ext>
            </a:extLst>
          </p:cNvPr>
          <p:cNvGrpSpPr/>
          <p:nvPr/>
        </p:nvGrpSpPr>
        <p:grpSpPr>
          <a:xfrm flipH="1">
            <a:off x="2700079" y="1983401"/>
            <a:ext cx="1965645" cy="1232847"/>
            <a:chOff x="594425" y="1153191"/>
            <a:chExt cx="2605975" cy="1634460"/>
          </a:xfrm>
        </p:grpSpPr>
        <p:sp>
          <p:nvSpPr>
            <p:cNvPr id="70" name="任意多边形 9">
              <a:extLst>
                <a:ext uri="{FF2B5EF4-FFF2-40B4-BE49-F238E27FC236}">
                  <a16:creationId xmlns:a16="http://schemas.microsoft.com/office/drawing/2014/main" id="{B1BDAD0D-3205-A8D3-A42E-18DE88844497}"/>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1" name="任意多边形 10">
              <a:extLst>
                <a:ext uri="{FF2B5EF4-FFF2-40B4-BE49-F238E27FC236}">
                  <a16:creationId xmlns:a16="http://schemas.microsoft.com/office/drawing/2014/main" id="{6D3A7333-8181-7FA9-B59C-25A4802D2A2F}"/>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72" name="组合 12">
            <a:extLst>
              <a:ext uri="{FF2B5EF4-FFF2-40B4-BE49-F238E27FC236}">
                <a16:creationId xmlns:a16="http://schemas.microsoft.com/office/drawing/2014/main" id="{83D3CEF7-88A0-26B5-317D-7C4EFA358CEA}"/>
              </a:ext>
            </a:extLst>
          </p:cNvPr>
          <p:cNvGrpSpPr/>
          <p:nvPr/>
        </p:nvGrpSpPr>
        <p:grpSpPr>
          <a:xfrm>
            <a:off x="2985906" y="1796467"/>
            <a:ext cx="619808" cy="781621"/>
            <a:chOff x="1267237" y="4149067"/>
            <a:chExt cx="1172591" cy="1478718"/>
          </a:xfrm>
        </p:grpSpPr>
        <p:sp>
          <p:nvSpPr>
            <p:cNvPr id="73" name="五角星 2">
              <a:extLst>
                <a:ext uri="{FF2B5EF4-FFF2-40B4-BE49-F238E27FC236}">
                  <a16:creationId xmlns:a16="http://schemas.microsoft.com/office/drawing/2014/main" id="{8ED7B84C-F11C-F7E2-4976-4A7A8016679D}"/>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4" name="文本框 14">
              <a:extLst>
                <a:ext uri="{FF2B5EF4-FFF2-40B4-BE49-F238E27FC236}">
                  <a16:creationId xmlns:a16="http://schemas.microsoft.com/office/drawing/2014/main" id="{2A2EDC2A-352E-A132-7538-395D355BA514}"/>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grpSp>
        <p:nvGrpSpPr>
          <p:cNvPr id="76" name="Group 75"/>
          <p:cNvGrpSpPr/>
          <p:nvPr/>
        </p:nvGrpSpPr>
        <p:grpSpPr>
          <a:xfrm>
            <a:off x="-602473" y="309318"/>
            <a:ext cx="12105626" cy="2432391"/>
            <a:chOff x="-743781" y="283898"/>
            <a:chExt cx="12105626" cy="2432391"/>
          </a:xfrm>
        </p:grpSpPr>
        <p:grpSp>
          <p:nvGrpSpPr>
            <p:cNvPr id="77" name="Group 76"/>
            <p:cNvGrpSpPr/>
            <p:nvPr/>
          </p:nvGrpSpPr>
          <p:grpSpPr>
            <a:xfrm>
              <a:off x="-743781" y="294968"/>
              <a:ext cx="12105626" cy="2421321"/>
              <a:chOff x="-743781" y="294968"/>
              <a:chExt cx="12105626" cy="2421321"/>
            </a:xfrm>
          </p:grpSpPr>
          <p:sp>
            <p:nvSpPr>
              <p:cNvPr id="79" name="Hình chữ nhật: Góc Tròn 13">
                <a:extLst>
                  <a:ext uri="{FF2B5EF4-FFF2-40B4-BE49-F238E27FC236}">
                    <a16:creationId xmlns:a16="http://schemas.microsoft.com/office/drawing/2014/main" id="{B3661555-36CB-FCE4-454A-B9815472727D}"/>
                  </a:ext>
                </a:extLst>
              </p:cNvPr>
              <p:cNvSpPr/>
              <p:nvPr/>
            </p:nvSpPr>
            <p:spPr>
              <a:xfrm>
                <a:off x="383137" y="294968"/>
                <a:ext cx="10978708" cy="2421321"/>
              </a:xfrm>
              <a:custGeom>
                <a:avLst/>
                <a:gdLst>
                  <a:gd name="connsiteX0" fmla="*/ 0 w 10978708"/>
                  <a:gd name="connsiteY0" fmla="*/ 403562 h 2421321"/>
                  <a:gd name="connsiteX1" fmla="*/ 403562 w 10978708"/>
                  <a:gd name="connsiteY1" fmla="*/ 0 h 2421321"/>
                  <a:gd name="connsiteX2" fmla="*/ 10575146 w 10978708"/>
                  <a:gd name="connsiteY2" fmla="*/ 0 h 2421321"/>
                  <a:gd name="connsiteX3" fmla="*/ 10978708 w 10978708"/>
                  <a:gd name="connsiteY3" fmla="*/ 403562 h 2421321"/>
                  <a:gd name="connsiteX4" fmla="*/ 10978708 w 10978708"/>
                  <a:gd name="connsiteY4" fmla="*/ 2017759 h 2421321"/>
                  <a:gd name="connsiteX5" fmla="*/ 10575146 w 10978708"/>
                  <a:gd name="connsiteY5" fmla="*/ 2421321 h 2421321"/>
                  <a:gd name="connsiteX6" fmla="*/ 403562 w 10978708"/>
                  <a:gd name="connsiteY6" fmla="*/ 2421321 h 2421321"/>
                  <a:gd name="connsiteX7" fmla="*/ 0 w 10978708"/>
                  <a:gd name="connsiteY7" fmla="*/ 2017759 h 2421321"/>
                  <a:gd name="connsiteX8" fmla="*/ 0 w 10978708"/>
                  <a:gd name="connsiteY8" fmla="*/ 403562 h 242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8708" h="2421321" fill="none" extrusionOk="0">
                    <a:moveTo>
                      <a:pt x="0" y="403562"/>
                    </a:moveTo>
                    <a:cubicBezTo>
                      <a:pt x="-15072" y="181618"/>
                      <a:pt x="177348" y="18923"/>
                      <a:pt x="403562" y="0"/>
                    </a:cubicBezTo>
                    <a:cubicBezTo>
                      <a:pt x="2094979" y="77600"/>
                      <a:pt x="8066963" y="-27269"/>
                      <a:pt x="10575146" y="0"/>
                    </a:cubicBezTo>
                    <a:cubicBezTo>
                      <a:pt x="10816035" y="-23755"/>
                      <a:pt x="10982927" y="181923"/>
                      <a:pt x="10978708" y="403562"/>
                    </a:cubicBezTo>
                    <a:cubicBezTo>
                      <a:pt x="10905520" y="929060"/>
                      <a:pt x="10962924" y="1285578"/>
                      <a:pt x="10978708" y="2017759"/>
                    </a:cubicBezTo>
                    <a:cubicBezTo>
                      <a:pt x="10946410" y="2228005"/>
                      <a:pt x="10772191" y="2432715"/>
                      <a:pt x="10575146" y="2421321"/>
                    </a:cubicBezTo>
                    <a:cubicBezTo>
                      <a:pt x="8833386" y="2470498"/>
                      <a:pt x="3267039" y="2298619"/>
                      <a:pt x="403562" y="2421321"/>
                    </a:cubicBezTo>
                    <a:cubicBezTo>
                      <a:pt x="176039" y="2456968"/>
                      <a:pt x="-31132" y="2267445"/>
                      <a:pt x="0" y="2017759"/>
                    </a:cubicBezTo>
                    <a:cubicBezTo>
                      <a:pt x="82434" y="1573714"/>
                      <a:pt x="131620" y="740818"/>
                      <a:pt x="0" y="403562"/>
                    </a:cubicBezTo>
                    <a:close/>
                  </a:path>
                  <a:path w="10978708" h="2421321" stroke="0" extrusionOk="0">
                    <a:moveTo>
                      <a:pt x="0" y="403562"/>
                    </a:moveTo>
                    <a:cubicBezTo>
                      <a:pt x="42925" y="175775"/>
                      <a:pt x="224826" y="-2946"/>
                      <a:pt x="403562" y="0"/>
                    </a:cubicBezTo>
                    <a:cubicBezTo>
                      <a:pt x="2879928" y="-129276"/>
                      <a:pt x="7805260" y="-77778"/>
                      <a:pt x="10575146" y="0"/>
                    </a:cubicBezTo>
                    <a:cubicBezTo>
                      <a:pt x="10784848" y="-42015"/>
                      <a:pt x="10975570" y="198776"/>
                      <a:pt x="10978708" y="403562"/>
                    </a:cubicBezTo>
                    <a:cubicBezTo>
                      <a:pt x="10937679" y="798529"/>
                      <a:pt x="11011212" y="1310055"/>
                      <a:pt x="10978708" y="2017759"/>
                    </a:cubicBezTo>
                    <a:cubicBezTo>
                      <a:pt x="10991953" y="2268573"/>
                      <a:pt x="10778913" y="2427817"/>
                      <a:pt x="10575146" y="2421321"/>
                    </a:cubicBezTo>
                    <a:cubicBezTo>
                      <a:pt x="5540468" y="2465541"/>
                      <a:pt x="2940025" y="2391939"/>
                      <a:pt x="403562" y="2421321"/>
                    </a:cubicBezTo>
                    <a:cubicBezTo>
                      <a:pt x="170913" y="2383789"/>
                      <a:pt x="-10789" y="2238147"/>
                      <a:pt x="0" y="2017759"/>
                    </a:cubicBezTo>
                    <a:cubicBezTo>
                      <a:pt x="96593" y="1319468"/>
                      <a:pt x="98109" y="1040354"/>
                      <a:pt x="0" y="403562"/>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80" name="Nhóm 23">
                <a:extLst>
                  <a:ext uri="{FF2B5EF4-FFF2-40B4-BE49-F238E27FC236}">
                    <a16:creationId xmlns:a16="http://schemas.microsoft.com/office/drawing/2014/main" id="{21689025-61A3-14EC-24BE-F79F7A0EA702}"/>
                  </a:ext>
                </a:extLst>
              </p:cNvPr>
              <p:cNvGrpSpPr/>
              <p:nvPr/>
            </p:nvGrpSpPr>
            <p:grpSpPr>
              <a:xfrm>
                <a:off x="-743781" y="813868"/>
                <a:ext cx="4292281" cy="1394503"/>
                <a:chOff x="1257684" y="3757277"/>
                <a:chExt cx="4292281" cy="1394503"/>
              </a:xfrm>
            </p:grpSpPr>
            <p:sp>
              <p:nvSpPr>
                <p:cNvPr id="81" name="TextBox 67">
                  <a:extLst>
                    <a:ext uri="{FF2B5EF4-FFF2-40B4-BE49-F238E27FC236}">
                      <a16:creationId xmlns:a16="http://schemas.microsoft.com/office/drawing/2014/main" id="{A2CE281D-9856-7095-3FAE-4107D2F58A47}"/>
                    </a:ext>
                  </a:extLst>
                </p:cNvPr>
                <p:cNvSpPr txBox="1"/>
                <p:nvPr/>
              </p:nvSpPr>
              <p:spPr>
                <a:xfrm>
                  <a:off x="1269423" y="3770307"/>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44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1:</a:t>
                  </a:r>
                </a:p>
              </p:txBody>
            </p:sp>
            <p:sp>
              <p:nvSpPr>
                <p:cNvPr id="82" name="TextBox 67">
                  <a:extLst>
                    <a:ext uri="{FF2B5EF4-FFF2-40B4-BE49-F238E27FC236}">
                      <a16:creationId xmlns:a16="http://schemas.microsoft.com/office/drawing/2014/main" id="{4E2FC697-2A7E-59D7-7BC8-610634E33B6B}"/>
                    </a:ext>
                  </a:extLst>
                </p:cNvPr>
                <p:cNvSpPr txBox="1"/>
                <p:nvPr/>
              </p:nvSpPr>
              <p:spPr>
                <a:xfrm>
                  <a:off x="1257684" y="3757277"/>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44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1:</a:t>
                  </a:r>
                </a:p>
              </p:txBody>
            </p:sp>
          </p:grpSp>
        </p:grpSp>
        <p:sp>
          <p:nvSpPr>
            <p:cNvPr id="78" name="TextBox 77">
              <a:extLst>
                <a:ext uri="{FF2B5EF4-FFF2-40B4-BE49-F238E27FC236}">
                  <a16:creationId xmlns:a16="http://schemas.microsoft.com/office/drawing/2014/main" id="{234B22C0-B9C3-AB33-E036-F58F1DD43359}"/>
                </a:ext>
              </a:extLst>
            </p:cNvPr>
            <p:cNvSpPr txBox="1"/>
            <p:nvPr/>
          </p:nvSpPr>
          <p:spPr>
            <a:xfrm>
              <a:off x="234891" y="283898"/>
              <a:ext cx="10444922" cy="1464231"/>
            </a:xfrm>
            <a:prstGeom prst="roundRect">
              <a:avLst/>
            </a:prstGeom>
            <a:noFill/>
            <a:ln>
              <a:noFill/>
            </a:ln>
          </p:spPr>
          <p:txBody>
            <a:bodyPr wrap="square" rtlCol="0">
              <a:spAutoFit/>
            </a:bodyPr>
            <a:lstStyle/>
            <a:p>
              <a:pPr marL="0" marR="0" lvl="0" indent="1698625"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lumMod val="85000"/>
                      <a:lumOff val="15000"/>
                    </a:prstClr>
                  </a:solidFill>
                  <a:effectLst/>
                  <a:uLnTx/>
                  <a:uFillTx/>
                  <a:ea typeface="+mn-ea"/>
                  <a:cs typeface="+mn-cs"/>
                </a:rPr>
                <a:t>76 : 25 = ?</a:t>
              </a:r>
            </a:p>
          </p:txBody>
        </p:sp>
      </p:grpSp>
      <p:grpSp>
        <p:nvGrpSpPr>
          <p:cNvPr id="83" name="Group 82">
            <a:extLst>
              <a:ext uri="{FF2B5EF4-FFF2-40B4-BE49-F238E27FC236}">
                <a16:creationId xmlns:a16="http://schemas.microsoft.com/office/drawing/2014/main" id="{78336612-F495-ED65-75A8-0F467FCAC213}"/>
              </a:ext>
            </a:extLst>
          </p:cNvPr>
          <p:cNvGrpSpPr/>
          <p:nvPr/>
        </p:nvGrpSpPr>
        <p:grpSpPr>
          <a:xfrm>
            <a:off x="164402" y="2836637"/>
            <a:ext cx="3769008" cy="1418557"/>
            <a:chOff x="5463" y="4539610"/>
            <a:chExt cx="4962495" cy="1838562"/>
          </a:xfrm>
        </p:grpSpPr>
        <p:sp>
          <p:nvSpPr>
            <p:cNvPr id="84" name="a">
              <a:extLst>
                <a:ext uri="{FF2B5EF4-FFF2-40B4-BE49-F238E27FC236}">
                  <a16:creationId xmlns:a16="http://schemas.microsoft.com/office/drawing/2014/main" id="{EF361B2F-4AD3-0677-319F-3460F1CEBEA6}"/>
                </a:ext>
              </a:extLst>
            </p:cNvPr>
            <p:cNvSpPr/>
            <p:nvPr/>
          </p:nvSpPr>
          <p:spPr>
            <a:xfrm>
              <a:off x="1260957" y="4539610"/>
              <a:ext cx="370700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3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3</a:t>
              </a:r>
            </a:p>
          </p:txBody>
        </p:sp>
        <p:pic>
          <p:nvPicPr>
            <p:cNvPr id="85" name="Picture 4">
              <a:extLst>
                <a:ext uri="{FF2B5EF4-FFF2-40B4-BE49-F238E27FC236}">
                  <a16:creationId xmlns:a16="http://schemas.microsoft.com/office/drawing/2014/main" id="{3A52F71A-6E1C-29E3-B23E-6E0A0B77027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463" y="4690537"/>
              <a:ext cx="1478551" cy="1638284"/>
            </a:xfrm>
            <a:prstGeom prst="rect">
              <a:avLst/>
            </a:prstGeom>
          </p:spPr>
        </p:pic>
      </p:grpSp>
      <p:grpSp>
        <p:nvGrpSpPr>
          <p:cNvPr id="86" name="Group 85">
            <a:extLst>
              <a:ext uri="{FF2B5EF4-FFF2-40B4-BE49-F238E27FC236}">
                <a16:creationId xmlns:a16="http://schemas.microsoft.com/office/drawing/2014/main" id="{48A89EED-70B6-F120-465E-37E1ACC821B7}"/>
              </a:ext>
            </a:extLst>
          </p:cNvPr>
          <p:cNvGrpSpPr/>
          <p:nvPr/>
        </p:nvGrpSpPr>
        <p:grpSpPr>
          <a:xfrm>
            <a:off x="3295810" y="4367940"/>
            <a:ext cx="3929858" cy="1550710"/>
            <a:chOff x="9105900" y="4622054"/>
            <a:chExt cx="5174280" cy="2009843"/>
          </a:xfrm>
        </p:grpSpPr>
        <p:sp>
          <p:nvSpPr>
            <p:cNvPr id="87" name="b">
              <a:extLst>
                <a:ext uri="{FF2B5EF4-FFF2-40B4-BE49-F238E27FC236}">
                  <a16:creationId xmlns:a16="http://schemas.microsoft.com/office/drawing/2014/main" id="{58B2C650-1CC2-929E-B9A9-18C31B8740E5}"/>
                </a:ext>
              </a:extLst>
            </p:cNvPr>
            <p:cNvSpPr/>
            <p:nvPr/>
          </p:nvSpPr>
          <p:spPr>
            <a:xfrm>
              <a:off x="10332301" y="4622054"/>
              <a:ext cx="3947879"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3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2</a:t>
              </a:r>
            </a:p>
          </p:txBody>
        </p:sp>
        <p:pic>
          <p:nvPicPr>
            <p:cNvPr id="88" name="Picture 11">
              <a:extLst>
                <a:ext uri="{FF2B5EF4-FFF2-40B4-BE49-F238E27FC236}">
                  <a16:creationId xmlns:a16="http://schemas.microsoft.com/office/drawing/2014/main" id="{AA202D36-FE70-E9C4-14E5-EEC7E58ABFE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05900" y="4782368"/>
              <a:ext cx="1662264" cy="1849529"/>
            </a:xfrm>
            <a:prstGeom prst="rect">
              <a:avLst/>
            </a:prstGeom>
          </p:spPr>
        </p:pic>
      </p:grpSp>
      <p:grpSp>
        <p:nvGrpSpPr>
          <p:cNvPr id="89" name="Group 88">
            <a:extLst>
              <a:ext uri="{FF2B5EF4-FFF2-40B4-BE49-F238E27FC236}">
                <a16:creationId xmlns:a16="http://schemas.microsoft.com/office/drawing/2014/main" id="{8F3B9162-783E-4BCC-1BC5-A7955DD08F99}"/>
              </a:ext>
            </a:extLst>
          </p:cNvPr>
          <p:cNvGrpSpPr/>
          <p:nvPr/>
        </p:nvGrpSpPr>
        <p:grpSpPr>
          <a:xfrm>
            <a:off x="7679519" y="4810431"/>
            <a:ext cx="4058630" cy="1536004"/>
            <a:chOff x="2416028" y="4709163"/>
            <a:chExt cx="5343829" cy="1990782"/>
          </a:xfrm>
        </p:grpSpPr>
        <p:sp>
          <p:nvSpPr>
            <p:cNvPr id="90" name="c">
              <a:extLst>
                <a:ext uri="{FF2B5EF4-FFF2-40B4-BE49-F238E27FC236}">
                  <a16:creationId xmlns:a16="http://schemas.microsoft.com/office/drawing/2014/main" id="{7BBF831F-5501-9367-806D-24D63CE6BB82}"/>
                </a:ext>
              </a:extLst>
            </p:cNvPr>
            <p:cNvSpPr/>
            <p:nvPr/>
          </p:nvSpPr>
          <p:spPr>
            <a:xfrm>
              <a:off x="3528590" y="4709163"/>
              <a:ext cx="4231267" cy="19459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3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1</a:t>
              </a:r>
            </a:p>
          </p:txBody>
        </p:sp>
        <p:pic>
          <p:nvPicPr>
            <p:cNvPr id="91" name="Picture 12">
              <a:extLst>
                <a:ext uri="{FF2B5EF4-FFF2-40B4-BE49-F238E27FC236}">
                  <a16:creationId xmlns:a16="http://schemas.microsoft.com/office/drawing/2014/main" id="{2EB48C9B-85B6-9CAF-2C1E-56AEF9465E5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416028" y="4888539"/>
              <a:ext cx="1659701" cy="1811406"/>
            </a:xfrm>
            <a:prstGeom prst="rect">
              <a:avLst/>
            </a:prstGeom>
          </p:spPr>
        </p:pic>
      </p:grpSp>
      <p:pic>
        <p:nvPicPr>
          <p:cNvPr id="92" name="Đúng">
            <a:extLst>
              <a:ext uri="{FF2B5EF4-FFF2-40B4-BE49-F238E27FC236}">
                <a16:creationId xmlns:a16="http://schemas.microsoft.com/office/drawing/2014/main" id="{D3DA7254-BAEF-E06A-35BB-E86419E54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82394" y="5537751"/>
            <a:ext cx="1641159" cy="1312926"/>
          </a:xfrm>
          <a:prstGeom prst="rect">
            <a:avLst/>
          </a:prstGeom>
        </p:spPr>
      </p:pic>
    </p:spTree>
    <p:extLst>
      <p:ext uri="{BB962C8B-B14F-4D97-AF65-F5344CB8AC3E}">
        <p14:creationId xmlns:p14="http://schemas.microsoft.com/office/powerpoint/2010/main" val="92082325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14:presetBounceEnd="70667">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14:bounceEnd="70667">
                                          <p:cBhvr additive="base">
                                            <p:cTn id="28" dur="1000" fill="hold"/>
                                            <p:tgtEl>
                                              <p:spTgt spid="83"/>
                                            </p:tgtEl>
                                            <p:attrNameLst>
                                              <p:attrName>ppt_x</p:attrName>
                                            </p:attrNameLst>
                                          </p:cBhvr>
                                          <p:tavLst>
                                            <p:tav tm="0">
                                              <p:val>
                                                <p:strVal val="#ppt_x"/>
                                              </p:val>
                                            </p:tav>
                                            <p:tav tm="100000">
                                              <p:val>
                                                <p:strVal val="#ppt_x"/>
                                              </p:val>
                                            </p:tav>
                                          </p:tavLst>
                                        </p:anim>
                                        <p:anim calcmode="lin" valueType="num" p14:bounceEnd="70667">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14:presetBounceEnd="70667">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14:bounceEnd="70667">
                                          <p:cBhvr additive="base">
                                            <p:cTn id="33" dur="1000" fill="hold"/>
                                            <p:tgtEl>
                                              <p:spTgt spid="86"/>
                                            </p:tgtEl>
                                            <p:attrNameLst>
                                              <p:attrName>ppt_x</p:attrName>
                                            </p:attrNameLst>
                                          </p:cBhvr>
                                          <p:tavLst>
                                            <p:tav tm="0">
                                              <p:val>
                                                <p:strVal val="#ppt_x"/>
                                              </p:val>
                                            </p:tav>
                                            <p:tav tm="100000">
                                              <p:val>
                                                <p:strVal val="#ppt_x"/>
                                              </p:val>
                                            </p:tav>
                                          </p:tavLst>
                                        </p:anim>
                                        <p:anim calcmode="lin" valueType="num" p14:bounceEnd="70667">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14:presetBounceEnd="70667">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14:bounceEnd="70667">
                                          <p:cBhvr additive="base">
                                            <p:cTn id="38" dur="1000" fill="hold"/>
                                            <p:tgtEl>
                                              <p:spTgt spid="89"/>
                                            </p:tgtEl>
                                            <p:attrNameLst>
                                              <p:attrName>ppt_x</p:attrName>
                                            </p:attrNameLst>
                                          </p:cBhvr>
                                          <p:tavLst>
                                            <p:tav tm="0">
                                              <p:val>
                                                <p:strVal val="#ppt_x"/>
                                              </p:val>
                                            </p:tav>
                                            <p:tav tm="100000">
                                              <p:val>
                                                <p:strVal val="#ppt_x"/>
                                              </p:val>
                                            </p:tav>
                                          </p:tavLst>
                                        </p:anim>
                                        <p:anim calcmode="lin" valueType="num" p14:bounceEnd="70667">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3"/>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3"/>
                                            </p:tgtEl>
                                          </p:cBhvr>
                                        </p:animEffect>
                                        <p:animScale>
                                          <p:cBhvr>
                                            <p:cTn id="45" dur="250" autoRev="1" fill="hold"/>
                                            <p:tgtEl>
                                              <p:spTgt spid="83"/>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3"/>
                                            </p:tgtEl>
                                            <p:attrNameLst>
                                              <p:attrName>ppt_w</p:attrName>
                                            </p:attrNameLst>
                                          </p:cBhvr>
                                          <p:tavLst>
                                            <p:tav tm="0">
                                              <p:val>
                                                <p:strVal val="ppt_w"/>
                                              </p:val>
                                            </p:tav>
                                            <p:tav tm="100000">
                                              <p:val>
                                                <p:fltVal val="0"/>
                                              </p:val>
                                            </p:tav>
                                          </p:tavLst>
                                        </p:anim>
                                        <p:anim calcmode="lin" valueType="num">
                                          <p:cBhvr>
                                            <p:cTn id="49" dur="1000"/>
                                            <p:tgtEl>
                                              <p:spTgt spid="83"/>
                                            </p:tgtEl>
                                            <p:attrNameLst>
                                              <p:attrName>ppt_h</p:attrName>
                                            </p:attrNameLst>
                                          </p:cBhvr>
                                          <p:tavLst>
                                            <p:tav tm="0">
                                              <p:val>
                                                <p:strVal val="ppt_h"/>
                                              </p:val>
                                            </p:tav>
                                            <p:tav tm="100000">
                                              <p:val>
                                                <p:fltVal val="0"/>
                                              </p:val>
                                            </p:tav>
                                          </p:tavLst>
                                        </p:anim>
                                        <p:anim calcmode="lin" valueType="num">
                                          <p:cBhvr>
                                            <p:cTn id="50" dur="1000"/>
                                            <p:tgtEl>
                                              <p:spTgt spid="83"/>
                                            </p:tgtEl>
                                            <p:attrNameLst>
                                              <p:attrName>style.rotation</p:attrName>
                                            </p:attrNameLst>
                                          </p:cBhvr>
                                          <p:tavLst>
                                            <p:tav tm="0">
                                              <p:val>
                                                <p:fltVal val="0"/>
                                              </p:val>
                                            </p:tav>
                                            <p:tav tm="100000">
                                              <p:val>
                                                <p:fltVal val="90"/>
                                              </p:val>
                                            </p:tav>
                                          </p:tavLst>
                                        </p:anim>
                                        <p:animEffect transition="out" filter="fade">
                                          <p:cBhvr>
                                            <p:cTn id="51" dur="1000"/>
                                            <p:tgtEl>
                                              <p:spTgt spid="83"/>
                                            </p:tgtEl>
                                          </p:cBhvr>
                                        </p:animEffect>
                                        <p:set>
                                          <p:cBhvr>
                                            <p:cTn id="52"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3" restart="whenNotActive" fill="hold" evtFilter="cancelBubble" nodeType="interactiveSeq">
                    <p:stCondLst>
                      <p:cond evt="onClick" delay="0">
                        <p:tgtEl>
                          <p:spTgt spid="86"/>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withEffect">
                                      <p:stCondLst>
                                        <p:cond delay="0"/>
                                      </p:stCondLst>
                                      <p:childTnLst>
                                        <p:animEffect transition="out" filter="fade">
                                          <p:cBhvr>
                                            <p:cTn id="57" dur="500" tmFilter="0, 0; .2, .5; .8, .5; 1, 0"/>
                                            <p:tgtEl>
                                              <p:spTgt spid="86"/>
                                            </p:tgtEl>
                                          </p:cBhvr>
                                        </p:animEffect>
                                        <p:animScale>
                                          <p:cBhvr>
                                            <p:cTn id="58" dur="250" autoRev="1" fill="hold"/>
                                            <p:tgtEl>
                                              <p:spTgt spid="86"/>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9" fill="hold">
                                <p:stCondLst>
                                  <p:cond delay="500"/>
                                </p:stCondLst>
                                <p:childTnLst>
                                  <p:par>
                                    <p:cTn id="60" presetID="31" presetClass="exit" presetSubtype="0" fill="hold" nodeType="afterEffect">
                                      <p:stCondLst>
                                        <p:cond delay="0"/>
                                      </p:stCondLst>
                                      <p:childTnLst>
                                        <p:anim calcmode="lin" valueType="num">
                                          <p:cBhvr>
                                            <p:cTn id="61" dur="1000"/>
                                            <p:tgtEl>
                                              <p:spTgt spid="86"/>
                                            </p:tgtEl>
                                            <p:attrNameLst>
                                              <p:attrName>ppt_w</p:attrName>
                                            </p:attrNameLst>
                                          </p:cBhvr>
                                          <p:tavLst>
                                            <p:tav tm="0">
                                              <p:val>
                                                <p:strVal val="ppt_w"/>
                                              </p:val>
                                            </p:tav>
                                            <p:tav tm="100000">
                                              <p:val>
                                                <p:fltVal val="0"/>
                                              </p:val>
                                            </p:tav>
                                          </p:tavLst>
                                        </p:anim>
                                        <p:anim calcmode="lin" valueType="num">
                                          <p:cBhvr>
                                            <p:cTn id="62" dur="1000"/>
                                            <p:tgtEl>
                                              <p:spTgt spid="86"/>
                                            </p:tgtEl>
                                            <p:attrNameLst>
                                              <p:attrName>ppt_h</p:attrName>
                                            </p:attrNameLst>
                                          </p:cBhvr>
                                          <p:tavLst>
                                            <p:tav tm="0">
                                              <p:val>
                                                <p:strVal val="ppt_h"/>
                                              </p:val>
                                            </p:tav>
                                            <p:tav tm="100000">
                                              <p:val>
                                                <p:fltVal val="0"/>
                                              </p:val>
                                            </p:tav>
                                          </p:tavLst>
                                        </p:anim>
                                        <p:anim calcmode="lin" valueType="num">
                                          <p:cBhvr>
                                            <p:cTn id="63" dur="1000"/>
                                            <p:tgtEl>
                                              <p:spTgt spid="86"/>
                                            </p:tgtEl>
                                            <p:attrNameLst>
                                              <p:attrName>style.rotation</p:attrName>
                                            </p:attrNameLst>
                                          </p:cBhvr>
                                          <p:tavLst>
                                            <p:tav tm="0">
                                              <p:val>
                                                <p:fltVal val="0"/>
                                              </p:val>
                                            </p:tav>
                                            <p:tav tm="100000">
                                              <p:val>
                                                <p:fltVal val="90"/>
                                              </p:val>
                                            </p:tav>
                                          </p:tavLst>
                                        </p:anim>
                                        <p:animEffect transition="out" filter="fade">
                                          <p:cBhvr>
                                            <p:cTn id="64" dur="1000"/>
                                            <p:tgtEl>
                                              <p:spTgt spid="86"/>
                                            </p:tgtEl>
                                          </p:cBhvr>
                                        </p:animEffect>
                                        <p:set>
                                          <p:cBhvr>
                                            <p:cTn id="65"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6" restart="whenNotActive" fill="hold" evtFilter="cancelBubble" nodeType="interactiveSeq">
                    <p:stCondLst>
                      <p:cond evt="onClick" delay="0">
                        <p:tgtEl>
                          <p:spTgt spid="89"/>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withEffect">
                                      <p:stCondLst>
                                        <p:cond delay="0"/>
                                      </p:stCondLst>
                                      <p:childTnLst>
                                        <p:animEffect transition="out" filter="fade">
                                          <p:cBhvr>
                                            <p:cTn id="70" dur="500" tmFilter="0, 0; .2, .5; .8, .5; 1, 0"/>
                                            <p:tgtEl>
                                              <p:spTgt spid="89"/>
                                            </p:tgtEl>
                                          </p:cBhvr>
                                        </p:animEffect>
                                        <p:animScale>
                                          <p:cBhvr>
                                            <p:cTn id="71" dur="250" autoRev="1" fill="hold"/>
                                            <p:tgtEl>
                                              <p:spTgt spid="89"/>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par>
                                    <p:cTn id="72" presetID="49" presetClass="entr" presetSubtype="0" decel="100000" fill="hold" nodeType="withEffect">
                                      <p:stCondLst>
                                        <p:cond delay="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 calcmode="lin" valueType="num">
                                          <p:cBhvr>
                                            <p:cTn id="76" dur="500" fill="hold"/>
                                            <p:tgtEl>
                                              <p:spTgt spid="92"/>
                                            </p:tgtEl>
                                            <p:attrNameLst>
                                              <p:attrName>style.rotation</p:attrName>
                                            </p:attrNameLst>
                                          </p:cBhvr>
                                          <p:tavLst>
                                            <p:tav tm="0">
                                              <p:val>
                                                <p:fltVal val="360"/>
                                              </p:val>
                                            </p:tav>
                                            <p:tav tm="100000">
                                              <p:val>
                                                <p:fltVal val="0"/>
                                              </p:val>
                                            </p:tav>
                                          </p:tavLst>
                                        </p:anim>
                                        <p:animEffect transition="in" filter="fade">
                                          <p:cBhvr>
                                            <p:cTn id="77" dur="500"/>
                                            <p:tgtEl>
                                              <p:spTgt spid="92"/>
                                            </p:tgtEl>
                                          </p:cBhvr>
                                        </p:animEffec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par>
                                    <p:cTn id="78" presetID="32" presetClass="emph" presetSubtype="0" fill="hold" nodeType="withEffect">
                                      <p:stCondLst>
                                        <p:cond delay="200"/>
                                      </p:stCondLst>
                                      <p:childTnLst>
                                        <p:animRot by="120000">
                                          <p:cBhvr>
                                            <p:cTn id="79" dur="100" fill="hold">
                                              <p:stCondLst>
                                                <p:cond delay="0"/>
                                              </p:stCondLst>
                                            </p:cTn>
                                            <p:tgtEl>
                                              <p:spTgt spid="92"/>
                                            </p:tgtEl>
                                            <p:attrNameLst>
                                              <p:attrName>r</p:attrName>
                                            </p:attrNameLst>
                                          </p:cBhvr>
                                        </p:animRot>
                                        <p:animRot by="-240000">
                                          <p:cBhvr>
                                            <p:cTn id="80" dur="200" fill="hold">
                                              <p:stCondLst>
                                                <p:cond delay="200"/>
                                              </p:stCondLst>
                                            </p:cTn>
                                            <p:tgtEl>
                                              <p:spTgt spid="92"/>
                                            </p:tgtEl>
                                            <p:attrNameLst>
                                              <p:attrName>r</p:attrName>
                                            </p:attrNameLst>
                                          </p:cBhvr>
                                        </p:animRot>
                                        <p:animRot by="240000">
                                          <p:cBhvr>
                                            <p:cTn id="81" dur="200" fill="hold">
                                              <p:stCondLst>
                                                <p:cond delay="400"/>
                                              </p:stCondLst>
                                            </p:cTn>
                                            <p:tgtEl>
                                              <p:spTgt spid="92"/>
                                            </p:tgtEl>
                                            <p:attrNameLst>
                                              <p:attrName>r</p:attrName>
                                            </p:attrNameLst>
                                          </p:cBhvr>
                                        </p:animRot>
                                        <p:animRot by="-240000">
                                          <p:cBhvr>
                                            <p:cTn id="82" dur="200" fill="hold">
                                              <p:stCondLst>
                                                <p:cond delay="600"/>
                                              </p:stCondLst>
                                            </p:cTn>
                                            <p:tgtEl>
                                              <p:spTgt spid="92"/>
                                            </p:tgtEl>
                                            <p:attrNameLst>
                                              <p:attrName>r</p:attrName>
                                            </p:attrNameLst>
                                          </p:cBhvr>
                                        </p:animRot>
                                        <p:animRot by="120000">
                                          <p:cBhvr>
                                            <p:cTn id="83"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9"/>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1000" fill="hold"/>
                                            <p:tgtEl>
                                              <p:spTgt spid="83"/>
                                            </p:tgtEl>
                                            <p:attrNameLst>
                                              <p:attrName>ppt_x</p:attrName>
                                            </p:attrNameLst>
                                          </p:cBhvr>
                                          <p:tavLst>
                                            <p:tav tm="0">
                                              <p:val>
                                                <p:strVal val="#ppt_x"/>
                                              </p:val>
                                            </p:tav>
                                            <p:tav tm="100000">
                                              <p:val>
                                                <p:strVal val="#ppt_x"/>
                                              </p:val>
                                            </p:tav>
                                          </p:tavLst>
                                        </p:anim>
                                        <p:anim calcmode="lin" valueType="num">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1000" fill="hold"/>
                                            <p:tgtEl>
                                              <p:spTgt spid="86"/>
                                            </p:tgtEl>
                                            <p:attrNameLst>
                                              <p:attrName>ppt_x</p:attrName>
                                            </p:attrNameLst>
                                          </p:cBhvr>
                                          <p:tavLst>
                                            <p:tav tm="0">
                                              <p:val>
                                                <p:strVal val="#ppt_x"/>
                                              </p:val>
                                            </p:tav>
                                            <p:tav tm="100000">
                                              <p:val>
                                                <p:strVal val="#ppt_x"/>
                                              </p:val>
                                            </p:tav>
                                          </p:tavLst>
                                        </p:anim>
                                        <p:anim calcmode="lin" valueType="num">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1000" fill="hold"/>
                                            <p:tgtEl>
                                              <p:spTgt spid="89"/>
                                            </p:tgtEl>
                                            <p:attrNameLst>
                                              <p:attrName>ppt_x</p:attrName>
                                            </p:attrNameLst>
                                          </p:cBhvr>
                                          <p:tavLst>
                                            <p:tav tm="0">
                                              <p:val>
                                                <p:strVal val="#ppt_x"/>
                                              </p:val>
                                            </p:tav>
                                            <p:tav tm="100000">
                                              <p:val>
                                                <p:strVal val="#ppt_x"/>
                                              </p:val>
                                            </p:tav>
                                          </p:tavLst>
                                        </p:anim>
                                        <p:anim calcmode="lin" valueType="num">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3"/>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3"/>
                                            </p:tgtEl>
                                          </p:cBhvr>
                                        </p:animEffect>
                                        <p:animScale>
                                          <p:cBhvr>
                                            <p:cTn id="45" dur="250" autoRev="1" fill="hold"/>
                                            <p:tgtEl>
                                              <p:spTgt spid="83"/>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13"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3"/>
                                            </p:tgtEl>
                                            <p:attrNameLst>
                                              <p:attrName>ppt_w</p:attrName>
                                            </p:attrNameLst>
                                          </p:cBhvr>
                                          <p:tavLst>
                                            <p:tav tm="0">
                                              <p:val>
                                                <p:strVal val="ppt_w"/>
                                              </p:val>
                                            </p:tav>
                                            <p:tav tm="100000">
                                              <p:val>
                                                <p:fltVal val="0"/>
                                              </p:val>
                                            </p:tav>
                                          </p:tavLst>
                                        </p:anim>
                                        <p:anim calcmode="lin" valueType="num">
                                          <p:cBhvr>
                                            <p:cTn id="49" dur="1000"/>
                                            <p:tgtEl>
                                              <p:spTgt spid="83"/>
                                            </p:tgtEl>
                                            <p:attrNameLst>
                                              <p:attrName>ppt_h</p:attrName>
                                            </p:attrNameLst>
                                          </p:cBhvr>
                                          <p:tavLst>
                                            <p:tav tm="0">
                                              <p:val>
                                                <p:strVal val="ppt_h"/>
                                              </p:val>
                                            </p:tav>
                                            <p:tav tm="100000">
                                              <p:val>
                                                <p:fltVal val="0"/>
                                              </p:val>
                                            </p:tav>
                                          </p:tavLst>
                                        </p:anim>
                                        <p:anim calcmode="lin" valueType="num">
                                          <p:cBhvr>
                                            <p:cTn id="50" dur="1000"/>
                                            <p:tgtEl>
                                              <p:spTgt spid="83"/>
                                            </p:tgtEl>
                                            <p:attrNameLst>
                                              <p:attrName>style.rotation</p:attrName>
                                            </p:attrNameLst>
                                          </p:cBhvr>
                                          <p:tavLst>
                                            <p:tav tm="0">
                                              <p:val>
                                                <p:fltVal val="0"/>
                                              </p:val>
                                            </p:tav>
                                            <p:tav tm="100000">
                                              <p:val>
                                                <p:fltVal val="90"/>
                                              </p:val>
                                            </p:tav>
                                          </p:tavLst>
                                        </p:anim>
                                        <p:animEffect transition="out" filter="fade">
                                          <p:cBhvr>
                                            <p:cTn id="51" dur="1000"/>
                                            <p:tgtEl>
                                              <p:spTgt spid="83"/>
                                            </p:tgtEl>
                                          </p:cBhvr>
                                        </p:animEffect>
                                        <p:set>
                                          <p:cBhvr>
                                            <p:cTn id="52"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3" restart="whenNotActive" fill="hold" evtFilter="cancelBubble" nodeType="interactiveSeq">
                    <p:stCondLst>
                      <p:cond evt="onClick" delay="0">
                        <p:tgtEl>
                          <p:spTgt spid="86"/>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withEffect">
                                      <p:stCondLst>
                                        <p:cond delay="0"/>
                                      </p:stCondLst>
                                      <p:childTnLst>
                                        <p:animEffect transition="out" filter="fade">
                                          <p:cBhvr>
                                            <p:cTn id="57" dur="500" tmFilter="0, 0; .2, .5; .8, .5; 1, 0"/>
                                            <p:tgtEl>
                                              <p:spTgt spid="86"/>
                                            </p:tgtEl>
                                          </p:cBhvr>
                                        </p:animEffect>
                                        <p:animScale>
                                          <p:cBhvr>
                                            <p:cTn id="58" dur="250" autoRev="1" fill="hold"/>
                                            <p:tgtEl>
                                              <p:spTgt spid="86"/>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13" name="hammer.wav"/>
                                            </p:tgtEl>
                                          </p:cMediaNode>
                                        </p:audio>
                                      </p:subTnLst>
                                    </p:cTn>
                                  </p:par>
                                </p:childTnLst>
                              </p:cTn>
                            </p:par>
                            <p:par>
                              <p:cTn id="59" fill="hold">
                                <p:stCondLst>
                                  <p:cond delay="500"/>
                                </p:stCondLst>
                                <p:childTnLst>
                                  <p:par>
                                    <p:cTn id="60" presetID="31" presetClass="exit" presetSubtype="0" fill="hold" nodeType="afterEffect">
                                      <p:stCondLst>
                                        <p:cond delay="0"/>
                                      </p:stCondLst>
                                      <p:childTnLst>
                                        <p:anim calcmode="lin" valueType="num">
                                          <p:cBhvr>
                                            <p:cTn id="61" dur="1000"/>
                                            <p:tgtEl>
                                              <p:spTgt spid="86"/>
                                            </p:tgtEl>
                                            <p:attrNameLst>
                                              <p:attrName>ppt_w</p:attrName>
                                            </p:attrNameLst>
                                          </p:cBhvr>
                                          <p:tavLst>
                                            <p:tav tm="0">
                                              <p:val>
                                                <p:strVal val="ppt_w"/>
                                              </p:val>
                                            </p:tav>
                                            <p:tav tm="100000">
                                              <p:val>
                                                <p:fltVal val="0"/>
                                              </p:val>
                                            </p:tav>
                                          </p:tavLst>
                                        </p:anim>
                                        <p:anim calcmode="lin" valueType="num">
                                          <p:cBhvr>
                                            <p:cTn id="62" dur="1000"/>
                                            <p:tgtEl>
                                              <p:spTgt spid="86"/>
                                            </p:tgtEl>
                                            <p:attrNameLst>
                                              <p:attrName>ppt_h</p:attrName>
                                            </p:attrNameLst>
                                          </p:cBhvr>
                                          <p:tavLst>
                                            <p:tav tm="0">
                                              <p:val>
                                                <p:strVal val="ppt_h"/>
                                              </p:val>
                                            </p:tav>
                                            <p:tav tm="100000">
                                              <p:val>
                                                <p:fltVal val="0"/>
                                              </p:val>
                                            </p:tav>
                                          </p:tavLst>
                                        </p:anim>
                                        <p:anim calcmode="lin" valueType="num">
                                          <p:cBhvr>
                                            <p:cTn id="63" dur="1000"/>
                                            <p:tgtEl>
                                              <p:spTgt spid="86"/>
                                            </p:tgtEl>
                                            <p:attrNameLst>
                                              <p:attrName>style.rotation</p:attrName>
                                            </p:attrNameLst>
                                          </p:cBhvr>
                                          <p:tavLst>
                                            <p:tav tm="0">
                                              <p:val>
                                                <p:fltVal val="0"/>
                                              </p:val>
                                            </p:tav>
                                            <p:tav tm="100000">
                                              <p:val>
                                                <p:fltVal val="90"/>
                                              </p:val>
                                            </p:tav>
                                          </p:tavLst>
                                        </p:anim>
                                        <p:animEffect transition="out" filter="fade">
                                          <p:cBhvr>
                                            <p:cTn id="64" dur="1000"/>
                                            <p:tgtEl>
                                              <p:spTgt spid="86"/>
                                            </p:tgtEl>
                                          </p:cBhvr>
                                        </p:animEffect>
                                        <p:set>
                                          <p:cBhvr>
                                            <p:cTn id="65"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6" restart="whenNotActive" fill="hold" evtFilter="cancelBubble" nodeType="interactiveSeq">
                    <p:stCondLst>
                      <p:cond evt="onClick" delay="0">
                        <p:tgtEl>
                          <p:spTgt spid="89"/>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withEffect">
                                      <p:stCondLst>
                                        <p:cond delay="0"/>
                                      </p:stCondLst>
                                      <p:childTnLst>
                                        <p:animEffect transition="out" filter="fade">
                                          <p:cBhvr>
                                            <p:cTn id="70" dur="500" tmFilter="0, 0; .2, .5; .8, .5; 1, 0"/>
                                            <p:tgtEl>
                                              <p:spTgt spid="89"/>
                                            </p:tgtEl>
                                          </p:cBhvr>
                                        </p:animEffect>
                                        <p:animScale>
                                          <p:cBhvr>
                                            <p:cTn id="71" dur="250" autoRev="1" fill="hold"/>
                                            <p:tgtEl>
                                              <p:spTgt spid="89"/>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13" name="hammer.wav"/>
                                            </p:tgtEl>
                                          </p:cMediaNode>
                                        </p:audio>
                                      </p:subTnLst>
                                    </p:cTn>
                                  </p:par>
                                  <p:par>
                                    <p:cTn id="72" presetID="49" presetClass="entr" presetSubtype="0" decel="100000" fill="hold" nodeType="withEffect">
                                      <p:stCondLst>
                                        <p:cond delay="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 calcmode="lin" valueType="num">
                                          <p:cBhvr>
                                            <p:cTn id="76" dur="500" fill="hold"/>
                                            <p:tgtEl>
                                              <p:spTgt spid="92"/>
                                            </p:tgtEl>
                                            <p:attrNameLst>
                                              <p:attrName>style.rotation</p:attrName>
                                            </p:attrNameLst>
                                          </p:cBhvr>
                                          <p:tavLst>
                                            <p:tav tm="0">
                                              <p:val>
                                                <p:fltVal val="360"/>
                                              </p:val>
                                            </p:tav>
                                            <p:tav tm="100000">
                                              <p:val>
                                                <p:fltVal val="0"/>
                                              </p:val>
                                            </p:tav>
                                          </p:tavLst>
                                        </p:anim>
                                        <p:animEffect transition="in" filter="fade">
                                          <p:cBhvr>
                                            <p:cTn id="77" dur="500"/>
                                            <p:tgtEl>
                                              <p:spTgt spid="92"/>
                                            </p:tgtEl>
                                          </p:cBhvr>
                                        </p:animEffect>
                                      </p:childTnLst>
                                      <p:subTnLst>
                                        <p:audio>
                                          <p:cMediaNode>
                                            <p:cTn display="0" masterRel="sameClick">
                                              <p:stCondLst>
                                                <p:cond evt="begin" delay="0">
                                                  <p:tn val="72"/>
                                                </p:cond>
                                              </p:stCondLst>
                                              <p:endCondLst>
                                                <p:cond evt="onStopAudio" delay="0">
                                                  <p:tgtEl>
                                                    <p:sldTgt/>
                                                  </p:tgtEl>
                                                </p:cond>
                                              </p:endCondLst>
                                            </p:cTn>
                                            <p:tgtEl>
                                              <p:sndTgt r:embed="rId14" name="chimes.wav"/>
                                            </p:tgtEl>
                                          </p:cMediaNode>
                                        </p:audio>
                                      </p:subTnLst>
                                    </p:cTn>
                                  </p:par>
                                  <p:par>
                                    <p:cTn id="78" presetID="32" presetClass="emph" presetSubtype="0" fill="hold" nodeType="withEffect">
                                      <p:stCondLst>
                                        <p:cond delay="200"/>
                                      </p:stCondLst>
                                      <p:childTnLst>
                                        <p:animRot by="120000">
                                          <p:cBhvr>
                                            <p:cTn id="79" dur="100" fill="hold">
                                              <p:stCondLst>
                                                <p:cond delay="0"/>
                                              </p:stCondLst>
                                            </p:cTn>
                                            <p:tgtEl>
                                              <p:spTgt spid="92"/>
                                            </p:tgtEl>
                                            <p:attrNameLst>
                                              <p:attrName>r</p:attrName>
                                            </p:attrNameLst>
                                          </p:cBhvr>
                                        </p:animRot>
                                        <p:animRot by="-240000">
                                          <p:cBhvr>
                                            <p:cTn id="80" dur="200" fill="hold">
                                              <p:stCondLst>
                                                <p:cond delay="200"/>
                                              </p:stCondLst>
                                            </p:cTn>
                                            <p:tgtEl>
                                              <p:spTgt spid="92"/>
                                            </p:tgtEl>
                                            <p:attrNameLst>
                                              <p:attrName>r</p:attrName>
                                            </p:attrNameLst>
                                          </p:cBhvr>
                                        </p:animRot>
                                        <p:animRot by="240000">
                                          <p:cBhvr>
                                            <p:cTn id="81" dur="200" fill="hold">
                                              <p:stCondLst>
                                                <p:cond delay="400"/>
                                              </p:stCondLst>
                                            </p:cTn>
                                            <p:tgtEl>
                                              <p:spTgt spid="92"/>
                                            </p:tgtEl>
                                            <p:attrNameLst>
                                              <p:attrName>r</p:attrName>
                                            </p:attrNameLst>
                                          </p:cBhvr>
                                        </p:animRot>
                                        <p:animRot by="-240000">
                                          <p:cBhvr>
                                            <p:cTn id="82" dur="200" fill="hold">
                                              <p:stCondLst>
                                                <p:cond delay="600"/>
                                              </p:stCondLst>
                                            </p:cTn>
                                            <p:tgtEl>
                                              <p:spTgt spid="92"/>
                                            </p:tgtEl>
                                            <p:attrNameLst>
                                              <p:attrName>r</p:attrName>
                                            </p:attrNameLst>
                                          </p:cBhvr>
                                        </p:animRot>
                                        <p:animRot by="120000">
                                          <p:cBhvr>
                                            <p:cTn id="83"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9"/>
                      </p:tgtEl>
                    </p:cond>
                  </p:nextCondLst>
                </p:seq>
              </p:childTnLst>
            </p:cTn>
          </p:par>
        </p:tnLst>
        <p:bldLst>
          <p:bldP spid="5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4"/>
          <a:srcRect r="628"/>
          <a:stretch/>
        </p:blipFill>
        <p:spPr>
          <a:xfrm>
            <a:off x="0" y="0"/>
            <a:ext cx="12192000" cy="6858000"/>
          </a:xfrm>
          <a:prstGeom prst="rect">
            <a:avLst/>
          </a:prstGeom>
        </p:spPr>
      </p:pic>
      <p:grpSp>
        <p:nvGrpSpPr>
          <p:cNvPr id="44" name="组合 33">
            <a:extLst>
              <a:ext uri="{FF2B5EF4-FFF2-40B4-BE49-F238E27FC236}">
                <a16:creationId xmlns:a16="http://schemas.microsoft.com/office/drawing/2014/main" id="{2877442D-1BA9-3746-D945-6B704E5C31A1}"/>
              </a:ext>
            </a:extLst>
          </p:cNvPr>
          <p:cNvGrpSpPr/>
          <p:nvPr/>
        </p:nvGrpSpPr>
        <p:grpSpPr>
          <a:xfrm>
            <a:off x="4665467" y="1060645"/>
            <a:ext cx="839902" cy="798334"/>
            <a:chOff x="5327203" y="4853016"/>
            <a:chExt cx="1228119" cy="1194957"/>
          </a:xfrm>
        </p:grpSpPr>
        <p:grpSp>
          <p:nvGrpSpPr>
            <p:cNvPr id="45" name="组合 16">
              <a:extLst>
                <a:ext uri="{FF2B5EF4-FFF2-40B4-BE49-F238E27FC236}">
                  <a16:creationId xmlns:a16="http://schemas.microsoft.com/office/drawing/2014/main" id="{A5C23BD7-830E-2F26-E183-D0ED6ECCC24F}"/>
                </a:ext>
              </a:extLst>
            </p:cNvPr>
            <p:cNvGrpSpPr/>
            <p:nvPr/>
          </p:nvGrpSpPr>
          <p:grpSpPr>
            <a:xfrm>
              <a:off x="5327203" y="4853016"/>
              <a:ext cx="1228119" cy="1194957"/>
              <a:chOff x="9272337" y="-1404832"/>
              <a:chExt cx="1666055" cy="1621072"/>
            </a:xfrm>
          </p:grpSpPr>
          <p:sp>
            <p:nvSpPr>
              <p:cNvPr id="47" name="椭圆 17">
                <a:extLst>
                  <a:ext uri="{FF2B5EF4-FFF2-40B4-BE49-F238E27FC236}">
                    <a16:creationId xmlns:a16="http://schemas.microsoft.com/office/drawing/2014/main" id="{A2DD6904-4350-CBBE-A748-B29DBE0FE66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48" name="组合 18">
                <a:extLst>
                  <a:ext uri="{FF2B5EF4-FFF2-40B4-BE49-F238E27FC236}">
                    <a16:creationId xmlns:a16="http://schemas.microsoft.com/office/drawing/2014/main" id="{E10F5CDD-CAD6-7EDA-6B47-3345070075D7}"/>
                  </a:ext>
                </a:extLst>
              </p:cNvPr>
              <p:cNvGrpSpPr/>
              <p:nvPr/>
            </p:nvGrpSpPr>
            <p:grpSpPr>
              <a:xfrm>
                <a:off x="9272337" y="-1404832"/>
                <a:ext cx="1666055" cy="1597009"/>
                <a:chOff x="9437178" y="1562958"/>
                <a:chExt cx="1666055" cy="1597009"/>
              </a:xfrm>
            </p:grpSpPr>
            <p:sp>
              <p:nvSpPr>
                <p:cNvPr id="50" name="椭圆 20">
                  <a:extLst>
                    <a:ext uri="{FF2B5EF4-FFF2-40B4-BE49-F238E27FC236}">
                      <a16:creationId xmlns:a16="http://schemas.microsoft.com/office/drawing/2014/main" id="{727AB85C-1E4B-99C3-2C83-8D86943EEE1E}"/>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1" name="椭圆 21">
                  <a:extLst>
                    <a:ext uri="{FF2B5EF4-FFF2-40B4-BE49-F238E27FC236}">
                      <a16:creationId xmlns:a16="http://schemas.microsoft.com/office/drawing/2014/main" id="{546A266B-11F2-8238-3A7F-7AE725B2399D}"/>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sp>
              <p:nvSpPr>
                <p:cNvPr id="52" name="弧形 22">
                  <a:extLst>
                    <a:ext uri="{FF2B5EF4-FFF2-40B4-BE49-F238E27FC236}">
                      <a16:creationId xmlns:a16="http://schemas.microsoft.com/office/drawing/2014/main" id="{795D8818-D0AA-1E55-34BC-F1ECBE5955FF}"/>
                    </a:ext>
                  </a:extLst>
                </p:cNvPr>
                <p:cNvSpPr/>
                <p:nvPr/>
              </p:nvSpPr>
              <p:spPr>
                <a:xfrm rot="17150761">
                  <a:off x="9644486" y="1814857"/>
                  <a:ext cx="1137492" cy="1148484"/>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sp>
              <p:nvSpPr>
                <p:cNvPr id="53" name="弧形 23">
                  <a:extLst>
                    <a:ext uri="{FF2B5EF4-FFF2-40B4-BE49-F238E27FC236}">
                      <a16:creationId xmlns:a16="http://schemas.microsoft.com/office/drawing/2014/main" id="{FCD697F6-E911-2306-6804-B71FFEEB5281}"/>
                    </a:ext>
                  </a:extLst>
                </p:cNvPr>
                <p:cNvSpPr/>
                <p:nvPr/>
              </p:nvSpPr>
              <p:spPr>
                <a:xfrm rot="15858068">
                  <a:off x="10035514" y="1409465"/>
                  <a:ext cx="816309" cy="1319128"/>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grpSp>
          <p:sp>
            <p:nvSpPr>
              <p:cNvPr id="49" name="TextBox 1">
                <a:extLst>
                  <a:ext uri="{FF2B5EF4-FFF2-40B4-BE49-F238E27FC236}">
                    <a16:creationId xmlns:a16="http://schemas.microsoft.com/office/drawing/2014/main" id="{83962887-11C4-E0AC-0A5C-04C98B665B30}"/>
                  </a:ext>
                </a:extLst>
              </p:cNvPr>
              <p:cNvSpPr txBox="1"/>
              <p:nvPr/>
            </p:nvSpPr>
            <p:spPr>
              <a:xfrm>
                <a:off x="9541024" y="-1197527"/>
                <a:ext cx="1286735" cy="93744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ea typeface="等线" panose="02010600030101010101" pitchFamily="2" charset="-122"/>
                  <a:cs typeface="+mn-ea"/>
                  <a:sym typeface="+mn-lt"/>
                </a:endParaRPr>
              </a:p>
            </p:txBody>
          </p:sp>
        </p:grpSp>
        <p:sp>
          <p:nvSpPr>
            <p:cNvPr id="46" name="文本框 58">
              <a:extLst>
                <a:ext uri="{FF2B5EF4-FFF2-40B4-BE49-F238E27FC236}">
                  <a16:creationId xmlns:a16="http://schemas.microsoft.com/office/drawing/2014/main" id="{FF4BB140-76AB-F52C-1E80-01A459909163}"/>
                </a:ext>
              </a:extLst>
            </p:cNvPr>
            <p:cNvSpPr txBox="1"/>
            <p:nvPr/>
          </p:nvSpPr>
          <p:spPr>
            <a:xfrm>
              <a:off x="5509898" y="5022795"/>
              <a:ext cx="879446" cy="8752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54" name="组合 12">
            <a:extLst>
              <a:ext uri="{FF2B5EF4-FFF2-40B4-BE49-F238E27FC236}">
                <a16:creationId xmlns:a16="http://schemas.microsoft.com/office/drawing/2014/main" id="{39B6D5EE-3E99-F028-61FC-F7D69155A52A}"/>
              </a:ext>
            </a:extLst>
          </p:cNvPr>
          <p:cNvGrpSpPr/>
          <p:nvPr/>
        </p:nvGrpSpPr>
        <p:grpSpPr>
          <a:xfrm rot="20461740">
            <a:off x="4722047" y="2203043"/>
            <a:ext cx="394185" cy="584775"/>
            <a:chOff x="1267237" y="3967618"/>
            <a:chExt cx="1172591" cy="1825994"/>
          </a:xfrm>
        </p:grpSpPr>
        <p:sp>
          <p:nvSpPr>
            <p:cNvPr id="55" name="五角星 2">
              <a:extLst>
                <a:ext uri="{FF2B5EF4-FFF2-40B4-BE49-F238E27FC236}">
                  <a16:creationId xmlns:a16="http://schemas.microsoft.com/office/drawing/2014/main" id="{4AD3C2FC-58E4-991D-2646-DEF97663ACBE}"/>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6" name="文本框 14">
              <a:extLst>
                <a:ext uri="{FF2B5EF4-FFF2-40B4-BE49-F238E27FC236}">
                  <a16:creationId xmlns:a16="http://schemas.microsoft.com/office/drawing/2014/main" id="{8D38D001-E217-8EF0-0237-063CC5C2F3D1}"/>
                </a:ext>
              </a:extLst>
            </p:cNvPr>
            <p:cNvSpPr txBox="1"/>
            <p:nvPr/>
          </p:nvSpPr>
          <p:spPr>
            <a:xfrm>
              <a:off x="1334949" y="3967618"/>
              <a:ext cx="549523" cy="182599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57" name="TextBox 56">
            <a:extLst>
              <a:ext uri="{FF2B5EF4-FFF2-40B4-BE49-F238E27FC236}">
                <a16:creationId xmlns:a16="http://schemas.microsoft.com/office/drawing/2014/main" id="{7805AD80-7257-E2F7-8F5A-64835E0F20A7}"/>
              </a:ext>
            </a:extLst>
          </p:cNvPr>
          <p:cNvSpPr txBox="1"/>
          <p:nvPr/>
        </p:nvSpPr>
        <p:spPr>
          <a:xfrm>
            <a:off x="5624003" y="1136150"/>
            <a:ext cx="34995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Năng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lực</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chú</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trọng</a:t>
            </a:r>
            <a:r>
              <a:rPr kumimoji="0" lang="en-US" sz="3600" b="1" i="0" u="none" strike="noStrike" kern="1200" cap="none" spc="0" normalizeH="0" baseline="0" noProof="0" dirty="0">
                <a:ln>
                  <a:noFill/>
                </a:ln>
                <a:solidFill>
                  <a:prstClr val="black"/>
                </a:solidFill>
                <a:effectLst/>
                <a:uLnTx/>
                <a:uFillTx/>
                <a:ea typeface="+mn-ea"/>
                <a:cs typeface="+mn-cs"/>
              </a:rPr>
              <a:t>:</a:t>
            </a:r>
          </a:p>
        </p:txBody>
      </p:sp>
      <p:grpSp>
        <p:nvGrpSpPr>
          <p:cNvPr id="69" name="组合 3">
            <a:extLst>
              <a:ext uri="{FF2B5EF4-FFF2-40B4-BE49-F238E27FC236}">
                <a16:creationId xmlns:a16="http://schemas.microsoft.com/office/drawing/2014/main" id="{648C37B5-3E4C-C851-715B-9C29265F58E5}"/>
              </a:ext>
            </a:extLst>
          </p:cNvPr>
          <p:cNvGrpSpPr/>
          <p:nvPr/>
        </p:nvGrpSpPr>
        <p:grpSpPr>
          <a:xfrm flipH="1">
            <a:off x="2700079" y="1983401"/>
            <a:ext cx="1965645" cy="1232847"/>
            <a:chOff x="594425" y="1153191"/>
            <a:chExt cx="2605975" cy="1634460"/>
          </a:xfrm>
        </p:grpSpPr>
        <p:sp>
          <p:nvSpPr>
            <p:cNvPr id="70" name="任意多边形 9">
              <a:extLst>
                <a:ext uri="{FF2B5EF4-FFF2-40B4-BE49-F238E27FC236}">
                  <a16:creationId xmlns:a16="http://schemas.microsoft.com/office/drawing/2014/main" id="{B1BDAD0D-3205-A8D3-A42E-18DE88844497}"/>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1" name="任意多边形 10">
              <a:extLst>
                <a:ext uri="{FF2B5EF4-FFF2-40B4-BE49-F238E27FC236}">
                  <a16:creationId xmlns:a16="http://schemas.microsoft.com/office/drawing/2014/main" id="{6D3A7333-8181-7FA9-B59C-25A4802D2A2F}"/>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72" name="组合 12">
            <a:extLst>
              <a:ext uri="{FF2B5EF4-FFF2-40B4-BE49-F238E27FC236}">
                <a16:creationId xmlns:a16="http://schemas.microsoft.com/office/drawing/2014/main" id="{83D3CEF7-88A0-26B5-317D-7C4EFA358CEA}"/>
              </a:ext>
            </a:extLst>
          </p:cNvPr>
          <p:cNvGrpSpPr/>
          <p:nvPr/>
        </p:nvGrpSpPr>
        <p:grpSpPr>
          <a:xfrm>
            <a:off x="2985906" y="1796467"/>
            <a:ext cx="619808" cy="781621"/>
            <a:chOff x="1267237" y="4149067"/>
            <a:chExt cx="1172591" cy="1478718"/>
          </a:xfrm>
        </p:grpSpPr>
        <p:sp>
          <p:nvSpPr>
            <p:cNvPr id="73" name="五角星 2">
              <a:extLst>
                <a:ext uri="{FF2B5EF4-FFF2-40B4-BE49-F238E27FC236}">
                  <a16:creationId xmlns:a16="http://schemas.microsoft.com/office/drawing/2014/main" id="{8ED7B84C-F11C-F7E2-4976-4A7A8016679D}"/>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4" name="文本框 14">
              <a:extLst>
                <a:ext uri="{FF2B5EF4-FFF2-40B4-BE49-F238E27FC236}">
                  <a16:creationId xmlns:a16="http://schemas.microsoft.com/office/drawing/2014/main" id="{2A2EDC2A-352E-A132-7538-395D355BA514}"/>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grpSp>
        <p:nvGrpSpPr>
          <p:cNvPr id="76" name="Group 75"/>
          <p:cNvGrpSpPr/>
          <p:nvPr/>
        </p:nvGrpSpPr>
        <p:grpSpPr>
          <a:xfrm>
            <a:off x="-571884" y="343701"/>
            <a:ext cx="12485976" cy="2173912"/>
            <a:chOff x="-571883" y="294969"/>
            <a:chExt cx="12485976" cy="2173912"/>
          </a:xfrm>
        </p:grpSpPr>
        <p:grpSp>
          <p:nvGrpSpPr>
            <p:cNvPr id="77" name="Group 76"/>
            <p:cNvGrpSpPr/>
            <p:nvPr/>
          </p:nvGrpSpPr>
          <p:grpSpPr>
            <a:xfrm>
              <a:off x="-571883" y="294969"/>
              <a:ext cx="12485976" cy="2173912"/>
              <a:chOff x="-571883" y="294969"/>
              <a:chExt cx="12485976" cy="2173912"/>
            </a:xfrm>
          </p:grpSpPr>
          <p:sp>
            <p:nvSpPr>
              <p:cNvPr id="7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80" name="Nhóm 23">
                <a:extLst>
                  <a:ext uri="{FF2B5EF4-FFF2-40B4-BE49-F238E27FC236}">
                    <a16:creationId xmlns:a16="http://schemas.microsoft.com/office/drawing/2014/main" id="{21689025-61A3-14EC-24BE-F79F7A0EA702}"/>
                  </a:ext>
                </a:extLst>
              </p:cNvPr>
              <p:cNvGrpSpPr/>
              <p:nvPr/>
            </p:nvGrpSpPr>
            <p:grpSpPr>
              <a:xfrm>
                <a:off x="-571883" y="979066"/>
                <a:ext cx="4297127" cy="1400511"/>
                <a:chOff x="1429582" y="3922475"/>
                <a:chExt cx="4297127" cy="1400511"/>
              </a:xfrm>
            </p:grpSpPr>
            <p:sp>
              <p:nvSpPr>
                <p:cNvPr id="81" name="TextBox 67">
                  <a:extLst>
                    <a:ext uri="{FF2B5EF4-FFF2-40B4-BE49-F238E27FC236}">
                      <a16:creationId xmlns:a16="http://schemas.microsoft.com/office/drawing/2014/main" id="{A2CE281D-9856-7095-3FAE-4107D2F58A47}"/>
                    </a:ext>
                  </a:extLst>
                </p:cNvPr>
                <p:cNvSpPr txBox="1"/>
                <p:nvPr/>
              </p:nvSpPr>
              <p:spPr>
                <a:xfrm>
                  <a:off x="1429582" y="392247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54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2:</a:t>
                  </a:r>
                </a:p>
              </p:txBody>
            </p:sp>
            <p:sp>
              <p:nvSpPr>
                <p:cNvPr id="82" name="TextBox 67">
                  <a:extLst>
                    <a:ext uri="{FF2B5EF4-FFF2-40B4-BE49-F238E27FC236}">
                      <a16:creationId xmlns:a16="http://schemas.microsoft.com/office/drawing/2014/main" id="{4E2FC697-2A7E-59D7-7BC8-610634E33B6B}"/>
                    </a:ext>
                  </a:extLst>
                </p:cNvPr>
                <p:cNvSpPr txBox="1"/>
                <p:nvPr/>
              </p:nvSpPr>
              <p:spPr>
                <a:xfrm>
                  <a:off x="1446167" y="3941513"/>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54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2:</a:t>
                  </a:r>
                </a:p>
              </p:txBody>
            </p:sp>
          </p:grpSp>
        </p:grpSp>
        <p:sp>
          <p:nvSpPr>
            <p:cNvPr id="78" name="TextBox 77">
              <a:extLst>
                <a:ext uri="{FF2B5EF4-FFF2-40B4-BE49-F238E27FC236}">
                  <a16:creationId xmlns:a16="http://schemas.microsoft.com/office/drawing/2014/main" id="{234B22C0-B9C3-AB33-E036-F58F1DD43359}"/>
                </a:ext>
              </a:extLst>
            </p:cNvPr>
            <p:cNvSpPr txBox="1"/>
            <p:nvPr/>
          </p:nvSpPr>
          <p:spPr>
            <a:xfrm>
              <a:off x="797978" y="413801"/>
              <a:ext cx="10364283" cy="1464231"/>
            </a:xfrm>
            <a:prstGeom prst="roundRect">
              <a:avLst/>
            </a:prstGeom>
            <a:noFill/>
            <a:ln>
              <a:noFill/>
            </a:ln>
          </p:spPr>
          <p:txBody>
            <a:bodyPr wrap="square" rtlCol="0">
              <a:spAutoFit/>
            </a:bodyPr>
            <a:lstStyle/>
            <a:p>
              <a:pPr marL="0" marR="0" lvl="0" indent="205740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lumMod val="85000"/>
                      <a:lumOff val="15000"/>
                    </a:prstClr>
                  </a:solidFill>
                  <a:effectLst/>
                  <a:uLnTx/>
                  <a:uFillTx/>
                  <a:ea typeface="+mn-ea"/>
                  <a:cs typeface="+mn-cs"/>
                </a:rPr>
                <a:t>84 : 40 = ?</a:t>
              </a:r>
            </a:p>
          </p:txBody>
        </p:sp>
      </p:grpSp>
      <p:grpSp>
        <p:nvGrpSpPr>
          <p:cNvPr id="83" name="Group 82">
            <a:extLst>
              <a:ext uri="{FF2B5EF4-FFF2-40B4-BE49-F238E27FC236}">
                <a16:creationId xmlns:a16="http://schemas.microsoft.com/office/drawing/2014/main" id="{78336612-F495-ED65-75A8-0F467FCAC213}"/>
              </a:ext>
            </a:extLst>
          </p:cNvPr>
          <p:cNvGrpSpPr/>
          <p:nvPr/>
        </p:nvGrpSpPr>
        <p:grpSpPr>
          <a:xfrm>
            <a:off x="227123" y="2738437"/>
            <a:ext cx="3769008" cy="1418557"/>
            <a:chOff x="5463" y="4539610"/>
            <a:chExt cx="4962495" cy="1838562"/>
          </a:xfrm>
        </p:grpSpPr>
        <p:sp>
          <p:nvSpPr>
            <p:cNvPr id="84" name="a">
              <a:extLst>
                <a:ext uri="{FF2B5EF4-FFF2-40B4-BE49-F238E27FC236}">
                  <a16:creationId xmlns:a16="http://schemas.microsoft.com/office/drawing/2014/main" id="{EF361B2F-4AD3-0677-319F-3460F1CEBEA6}"/>
                </a:ext>
              </a:extLst>
            </p:cNvPr>
            <p:cNvSpPr/>
            <p:nvPr/>
          </p:nvSpPr>
          <p:spPr>
            <a:xfrm>
              <a:off x="1260957" y="4539610"/>
              <a:ext cx="370700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9999"/>
                  </a:solidFill>
                  <a:effectLst/>
                  <a:uLnTx/>
                  <a:uFillTx/>
                  <a:ea typeface="+mn-ea"/>
                  <a:cs typeface="+mn-cs"/>
                </a:rPr>
                <a:t>2 </a:t>
              </a:r>
              <a:r>
                <a:rPr kumimoji="0" lang="en-US" sz="6600" b="1" i="0" u="none" strike="noStrike" kern="1200" cap="none" spc="0" normalizeH="0" baseline="0" noProof="0" dirty="0" err="1">
                  <a:ln>
                    <a:noFill/>
                  </a:ln>
                  <a:solidFill>
                    <a:srgbClr val="009999"/>
                  </a:solidFill>
                  <a:effectLst/>
                  <a:uLnTx/>
                  <a:uFillTx/>
                  <a:ea typeface="+mn-ea"/>
                  <a:cs typeface="+mn-cs"/>
                </a:rPr>
                <a:t>dư</a:t>
              </a:r>
              <a:r>
                <a:rPr kumimoji="0" lang="en-US" sz="6600" b="1" i="0" u="none" strike="noStrike" kern="1200" cap="none" spc="0" normalizeH="0" baseline="0" noProof="0" dirty="0">
                  <a:ln>
                    <a:noFill/>
                  </a:ln>
                  <a:solidFill>
                    <a:srgbClr val="009999"/>
                  </a:solidFill>
                  <a:effectLst/>
                  <a:uLnTx/>
                  <a:uFillTx/>
                  <a:ea typeface="+mn-ea"/>
                  <a:cs typeface="+mn-cs"/>
                </a:rPr>
                <a:t> 4</a:t>
              </a:r>
            </a:p>
          </p:txBody>
        </p:sp>
        <p:pic>
          <p:nvPicPr>
            <p:cNvPr id="85" name="Picture 4">
              <a:extLst>
                <a:ext uri="{FF2B5EF4-FFF2-40B4-BE49-F238E27FC236}">
                  <a16:creationId xmlns:a16="http://schemas.microsoft.com/office/drawing/2014/main" id="{3A52F71A-6E1C-29E3-B23E-6E0A0B77027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463" y="4690537"/>
              <a:ext cx="1478551" cy="1638284"/>
            </a:xfrm>
            <a:prstGeom prst="rect">
              <a:avLst/>
            </a:prstGeom>
          </p:spPr>
        </p:pic>
      </p:grpSp>
      <p:grpSp>
        <p:nvGrpSpPr>
          <p:cNvPr id="86" name="Group 85">
            <a:extLst>
              <a:ext uri="{FF2B5EF4-FFF2-40B4-BE49-F238E27FC236}">
                <a16:creationId xmlns:a16="http://schemas.microsoft.com/office/drawing/2014/main" id="{48A89EED-70B6-F120-465E-37E1ACC821B7}"/>
              </a:ext>
            </a:extLst>
          </p:cNvPr>
          <p:cNvGrpSpPr/>
          <p:nvPr/>
        </p:nvGrpSpPr>
        <p:grpSpPr>
          <a:xfrm>
            <a:off x="3549465" y="4118917"/>
            <a:ext cx="3929858" cy="1550710"/>
            <a:chOff x="9105900" y="4622054"/>
            <a:chExt cx="5174280" cy="2009843"/>
          </a:xfrm>
        </p:grpSpPr>
        <p:sp>
          <p:nvSpPr>
            <p:cNvPr id="87" name="b">
              <a:extLst>
                <a:ext uri="{FF2B5EF4-FFF2-40B4-BE49-F238E27FC236}">
                  <a16:creationId xmlns:a16="http://schemas.microsoft.com/office/drawing/2014/main" id="{58B2C650-1CC2-929E-B9A9-18C31B8740E5}"/>
                </a:ext>
              </a:extLst>
            </p:cNvPr>
            <p:cNvSpPr/>
            <p:nvPr/>
          </p:nvSpPr>
          <p:spPr>
            <a:xfrm>
              <a:off x="10332301" y="4622054"/>
              <a:ext cx="3947879"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ea typeface="+mn-ea"/>
                  <a:cs typeface="+mn-cs"/>
                </a:rPr>
                <a:t>2 </a:t>
              </a:r>
              <a:r>
                <a:rPr kumimoji="0" lang="en-US" sz="7200" b="1" i="0" u="none" strike="noStrike" kern="1200" cap="none" spc="0" normalizeH="0" baseline="0" noProof="0" dirty="0" err="1">
                  <a:ln>
                    <a:noFill/>
                  </a:ln>
                  <a:solidFill>
                    <a:srgbClr val="009999"/>
                  </a:solidFill>
                  <a:effectLst/>
                  <a:uLnTx/>
                  <a:uFillTx/>
                  <a:ea typeface="+mn-ea"/>
                  <a:cs typeface="+mn-cs"/>
                </a:rPr>
                <a:t>dư</a:t>
              </a:r>
              <a:r>
                <a:rPr kumimoji="0" lang="en-US" sz="7200" b="1" i="0" u="none" strike="noStrike" kern="1200" cap="none" spc="0" normalizeH="0" baseline="0" noProof="0" dirty="0">
                  <a:ln>
                    <a:noFill/>
                  </a:ln>
                  <a:solidFill>
                    <a:srgbClr val="009999"/>
                  </a:solidFill>
                  <a:effectLst/>
                  <a:uLnTx/>
                  <a:uFillTx/>
                  <a:ea typeface="+mn-ea"/>
                  <a:cs typeface="+mn-cs"/>
                </a:rPr>
                <a:t> 3</a:t>
              </a:r>
            </a:p>
          </p:txBody>
        </p:sp>
        <p:pic>
          <p:nvPicPr>
            <p:cNvPr id="88" name="Picture 11">
              <a:extLst>
                <a:ext uri="{FF2B5EF4-FFF2-40B4-BE49-F238E27FC236}">
                  <a16:creationId xmlns:a16="http://schemas.microsoft.com/office/drawing/2014/main" id="{AA202D36-FE70-E9C4-14E5-EEC7E58ABFE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05900" y="4782368"/>
              <a:ext cx="1662264" cy="1849529"/>
            </a:xfrm>
            <a:prstGeom prst="rect">
              <a:avLst/>
            </a:prstGeom>
          </p:spPr>
        </p:pic>
      </p:grpSp>
      <p:grpSp>
        <p:nvGrpSpPr>
          <p:cNvPr id="89" name="Group 88">
            <a:extLst>
              <a:ext uri="{FF2B5EF4-FFF2-40B4-BE49-F238E27FC236}">
                <a16:creationId xmlns:a16="http://schemas.microsoft.com/office/drawing/2014/main" id="{8F3B9162-783E-4BCC-1BC5-A7955DD08F99}"/>
              </a:ext>
            </a:extLst>
          </p:cNvPr>
          <p:cNvGrpSpPr/>
          <p:nvPr/>
        </p:nvGrpSpPr>
        <p:grpSpPr>
          <a:xfrm>
            <a:off x="7775823" y="4956118"/>
            <a:ext cx="4058630" cy="1536004"/>
            <a:chOff x="2416028" y="4709163"/>
            <a:chExt cx="5343829" cy="1990782"/>
          </a:xfrm>
        </p:grpSpPr>
        <p:sp>
          <p:nvSpPr>
            <p:cNvPr id="90" name="c">
              <a:extLst>
                <a:ext uri="{FF2B5EF4-FFF2-40B4-BE49-F238E27FC236}">
                  <a16:creationId xmlns:a16="http://schemas.microsoft.com/office/drawing/2014/main" id="{7BBF831F-5501-9367-806D-24D63CE6BB82}"/>
                </a:ext>
              </a:extLst>
            </p:cNvPr>
            <p:cNvSpPr/>
            <p:nvPr/>
          </p:nvSpPr>
          <p:spPr>
            <a:xfrm>
              <a:off x="3528590" y="4709163"/>
              <a:ext cx="4231267" cy="19459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ea typeface="+mn-ea"/>
                  <a:cs typeface="+mn-cs"/>
                </a:rPr>
                <a:t>2 </a:t>
              </a:r>
              <a:r>
                <a:rPr kumimoji="0" lang="en-US" sz="7200" b="1" i="0" u="none" strike="noStrike" kern="1200" cap="none" spc="0" normalizeH="0" baseline="0" noProof="0" dirty="0" err="1">
                  <a:ln>
                    <a:noFill/>
                  </a:ln>
                  <a:solidFill>
                    <a:srgbClr val="009999"/>
                  </a:solidFill>
                  <a:effectLst/>
                  <a:uLnTx/>
                  <a:uFillTx/>
                  <a:ea typeface="+mn-ea"/>
                  <a:cs typeface="+mn-cs"/>
                </a:rPr>
                <a:t>dư</a:t>
              </a:r>
              <a:r>
                <a:rPr kumimoji="0" lang="en-US" sz="7200" b="1" i="0" u="none" strike="noStrike" kern="1200" cap="none" spc="0" normalizeH="0" baseline="0" noProof="0" dirty="0">
                  <a:ln>
                    <a:noFill/>
                  </a:ln>
                  <a:solidFill>
                    <a:srgbClr val="009999"/>
                  </a:solidFill>
                  <a:effectLst/>
                  <a:uLnTx/>
                  <a:uFillTx/>
                  <a:ea typeface="+mn-ea"/>
                  <a:cs typeface="+mn-cs"/>
                </a:rPr>
                <a:t> 2</a:t>
              </a:r>
            </a:p>
          </p:txBody>
        </p:sp>
        <p:pic>
          <p:nvPicPr>
            <p:cNvPr id="91" name="Picture 12">
              <a:extLst>
                <a:ext uri="{FF2B5EF4-FFF2-40B4-BE49-F238E27FC236}">
                  <a16:creationId xmlns:a16="http://schemas.microsoft.com/office/drawing/2014/main" id="{2EB48C9B-85B6-9CAF-2C1E-56AEF9465E5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416028" y="4888539"/>
              <a:ext cx="1659701" cy="1811406"/>
            </a:xfrm>
            <a:prstGeom prst="rect">
              <a:avLst/>
            </a:prstGeom>
          </p:spPr>
        </p:pic>
      </p:grpSp>
      <p:pic>
        <p:nvPicPr>
          <p:cNvPr id="92" name="Đúng">
            <a:extLst>
              <a:ext uri="{FF2B5EF4-FFF2-40B4-BE49-F238E27FC236}">
                <a16:creationId xmlns:a16="http://schemas.microsoft.com/office/drawing/2014/main" id="{D3DA7254-BAEF-E06A-35BB-E86419E54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769" y="3169951"/>
            <a:ext cx="1641159" cy="1312926"/>
          </a:xfrm>
          <a:prstGeom prst="rect">
            <a:avLst/>
          </a:prstGeom>
        </p:spPr>
      </p:pic>
    </p:spTree>
    <p:extLst>
      <p:ext uri="{BB962C8B-B14F-4D97-AF65-F5344CB8AC3E}">
        <p14:creationId xmlns:p14="http://schemas.microsoft.com/office/powerpoint/2010/main" val="278244702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14:presetBounceEnd="70667">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14:bounceEnd="70667">
                                          <p:cBhvr additive="base">
                                            <p:cTn id="28" dur="1000" fill="hold"/>
                                            <p:tgtEl>
                                              <p:spTgt spid="83"/>
                                            </p:tgtEl>
                                            <p:attrNameLst>
                                              <p:attrName>ppt_x</p:attrName>
                                            </p:attrNameLst>
                                          </p:cBhvr>
                                          <p:tavLst>
                                            <p:tav tm="0">
                                              <p:val>
                                                <p:strVal val="#ppt_x"/>
                                              </p:val>
                                            </p:tav>
                                            <p:tav tm="100000">
                                              <p:val>
                                                <p:strVal val="#ppt_x"/>
                                              </p:val>
                                            </p:tav>
                                          </p:tavLst>
                                        </p:anim>
                                        <p:anim calcmode="lin" valueType="num" p14:bounceEnd="70667">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14:presetBounceEnd="70667">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14:bounceEnd="70667">
                                          <p:cBhvr additive="base">
                                            <p:cTn id="33" dur="1000" fill="hold"/>
                                            <p:tgtEl>
                                              <p:spTgt spid="86"/>
                                            </p:tgtEl>
                                            <p:attrNameLst>
                                              <p:attrName>ppt_x</p:attrName>
                                            </p:attrNameLst>
                                          </p:cBhvr>
                                          <p:tavLst>
                                            <p:tav tm="0">
                                              <p:val>
                                                <p:strVal val="#ppt_x"/>
                                              </p:val>
                                            </p:tav>
                                            <p:tav tm="100000">
                                              <p:val>
                                                <p:strVal val="#ppt_x"/>
                                              </p:val>
                                            </p:tav>
                                          </p:tavLst>
                                        </p:anim>
                                        <p:anim calcmode="lin" valueType="num" p14:bounceEnd="70667">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14:presetBounceEnd="70667">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14:bounceEnd="70667">
                                          <p:cBhvr additive="base">
                                            <p:cTn id="38" dur="1000" fill="hold"/>
                                            <p:tgtEl>
                                              <p:spTgt spid="89"/>
                                            </p:tgtEl>
                                            <p:attrNameLst>
                                              <p:attrName>ppt_x</p:attrName>
                                            </p:attrNameLst>
                                          </p:cBhvr>
                                          <p:tavLst>
                                            <p:tav tm="0">
                                              <p:val>
                                                <p:strVal val="#ppt_x"/>
                                              </p:val>
                                            </p:tav>
                                            <p:tav tm="100000">
                                              <p:val>
                                                <p:strVal val="#ppt_x"/>
                                              </p:val>
                                            </p:tav>
                                          </p:tavLst>
                                        </p:anim>
                                        <p:anim calcmode="lin" valueType="num" p14:bounceEnd="70667">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9"/>
                                            </p:tgtEl>
                                          </p:cBhvr>
                                        </p:animEffect>
                                        <p:animScale>
                                          <p:cBhvr>
                                            <p:cTn id="45" dur="250" autoRev="1" fill="hold"/>
                                            <p:tgtEl>
                                              <p:spTgt spid="89"/>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9"/>
                                            </p:tgtEl>
                                            <p:attrNameLst>
                                              <p:attrName>ppt_w</p:attrName>
                                            </p:attrNameLst>
                                          </p:cBhvr>
                                          <p:tavLst>
                                            <p:tav tm="0">
                                              <p:val>
                                                <p:strVal val="ppt_w"/>
                                              </p:val>
                                            </p:tav>
                                            <p:tav tm="100000">
                                              <p:val>
                                                <p:fltVal val="0"/>
                                              </p:val>
                                            </p:tav>
                                          </p:tavLst>
                                        </p:anim>
                                        <p:anim calcmode="lin" valueType="num">
                                          <p:cBhvr>
                                            <p:cTn id="49" dur="1000"/>
                                            <p:tgtEl>
                                              <p:spTgt spid="89"/>
                                            </p:tgtEl>
                                            <p:attrNameLst>
                                              <p:attrName>ppt_h</p:attrName>
                                            </p:attrNameLst>
                                          </p:cBhvr>
                                          <p:tavLst>
                                            <p:tav tm="0">
                                              <p:val>
                                                <p:strVal val="ppt_h"/>
                                              </p:val>
                                            </p:tav>
                                            <p:tav tm="100000">
                                              <p:val>
                                                <p:fltVal val="0"/>
                                              </p:val>
                                            </p:tav>
                                          </p:tavLst>
                                        </p:anim>
                                        <p:anim calcmode="lin" valueType="num">
                                          <p:cBhvr>
                                            <p:cTn id="50" dur="1000"/>
                                            <p:tgtEl>
                                              <p:spTgt spid="89"/>
                                            </p:tgtEl>
                                            <p:attrNameLst>
                                              <p:attrName>style.rotation</p:attrName>
                                            </p:attrNameLst>
                                          </p:cBhvr>
                                          <p:tavLst>
                                            <p:tav tm="0">
                                              <p:val>
                                                <p:fltVal val="0"/>
                                              </p:val>
                                            </p:tav>
                                            <p:tav tm="100000">
                                              <p:val>
                                                <p:fltVal val="90"/>
                                              </p:val>
                                            </p:tav>
                                          </p:tavLst>
                                        </p:anim>
                                        <p:animEffect transition="out" filter="fade">
                                          <p:cBhvr>
                                            <p:cTn id="51" dur="1000"/>
                                            <p:tgtEl>
                                              <p:spTgt spid="89"/>
                                            </p:tgtEl>
                                          </p:cBhvr>
                                        </p:animEffect>
                                        <p:set>
                                          <p:cBhvr>
                                            <p:cTn id="52"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53" restart="whenNotActive" fill="hold" evtFilter="cancelBubble" nodeType="interactiveSeq">
                    <p:stCondLst>
                      <p:cond evt="onClick" delay="0">
                        <p:tgtEl>
                          <p:spTgt spid="83"/>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83"/>
                                            </p:tgtEl>
                                          </p:cBhvr>
                                        </p:animEffect>
                                        <p:animScale>
                                          <p:cBhvr>
                                            <p:cTn id="58" dur="250" autoRev="1" fill="hold"/>
                                            <p:tgtEl>
                                              <p:spTgt spid="83"/>
                                            </p:tgtEl>
                                          </p:cBhvr>
                                          <p:by x="105000" y="105000"/>
                                        </p:animScale>
                                      </p:childTnLst>
                                    </p:cTn>
                                  </p:par>
                                  <p:par>
                                    <p:cTn id="59" presetID="49" presetClass="entr" presetSubtype="0" decel="10000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p:cTn id="61" dur="500" fill="hold"/>
                                            <p:tgtEl>
                                              <p:spTgt spid="92"/>
                                            </p:tgtEl>
                                            <p:attrNameLst>
                                              <p:attrName>ppt_w</p:attrName>
                                            </p:attrNameLst>
                                          </p:cBhvr>
                                          <p:tavLst>
                                            <p:tav tm="0">
                                              <p:val>
                                                <p:fltVal val="0"/>
                                              </p:val>
                                            </p:tav>
                                            <p:tav tm="100000">
                                              <p:val>
                                                <p:strVal val="#ppt_w"/>
                                              </p:val>
                                            </p:tav>
                                          </p:tavLst>
                                        </p:anim>
                                        <p:anim calcmode="lin" valueType="num">
                                          <p:cBhvr>
                                            <p:cTn id="62" dur="500" fill="hold"/>
                                            <p:tgtEl>
                                              <p:spTgt spid="92"/>
                                            </p:tgtEl>
                                            <p:attrNameLst>
                                              <p:attrName>ppt_h</p:attrName>
                                            </p:attrNameLst>
                                          </p:cBhvr>
                                          <p:tavLst>
                                            <p:tav tm="0">
                                              <p:val>
                                                <p:fltVal val="0"/>
                                              </p:val>
                                            </p:tav>
                                            <p:tav tm="100000">
                                              <p:val>
                                                <p:strVal val="#ppt_h"/>
                                              </p:val>
                                            </p:tav>
                                          </p:tavLst>
                                        </p:anim>
                                        <p:anim calcmode="lin" valueType="num">
                                          <p:cBhvr>
                                            <p:cTn id="63" dur="500" fill="hold"/>
                                            <p:tgtEl>
                                              <p:spTgt spid="92"/>
                                            </p:tgtEl>
                                            <p:attrNameLst>
                                              <p:attrName>style.rotation</p:attrName>
                                            </p:attrNameLst>
                                          </p:cBhvr>
                                          <p:tavLst>
                                            <p:tav tm="0">
                                              <p:val>
                                                <p:fltVal val="360"/>
                                              </p:val>
                                            </p:tav>
                                            <p:tav tm="100000">
                                              <p:val>
                                                <p:fltVal val="0"/>
                                              </p:val>
                                            </p:tav>
                                          </p:tavLst>
                                        </p:anim>
                                        <p:animEffect transition="in" filter="fade">
                                          <p:cBhvr>
                                            <p:cTn id="64" dur="500"/>
                                            <p:tgtEl>
                                              <p:spTgt spid="92"/>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par>
                                    <p:cTn id="65" presetID="32" presetClass="emph" presetSubtype="0" fill="hold" nodeType="withEffect">
                                      <p:stCondLst>
                                        <p:cond delay="200"/>
                                      </p:stCondLst>
                                      <p:childTnLst>
                                        <p:animRot by="120000">
                                          <p:cBhvr>
                                            <p:cTn id="66" dur="100" fill="hold">
                                              <p:stCondLst>
                                                <p:cond delay="0"/>
                                              </p:stCondLst>
                                            </p:cTn>
                                            <p:tgtEl>
                                              <p:spTgt spid="92"/>
                                            </p:tgtEl>
                                            <p:attrNameLst>
                                              <p:attrName>r</p:attrName>
                                            </p:attrNameLst>
                                          </p:cBhvr>
                                        </p:animRot>
                                        <p:animRot by="-240000">
                                          <p:cBhvr>
                                            <p:cTn id="67" dur="200" fill="hold">
                                              <p:stCondLst>
                                                <p:cond delay="200"/>
                                              </p:stCondLst>
                                            </p:cTn>
                                            <p:tgtEl>
                                              <p:spTgt spid="92"/>
                                            </p:tgtEl>
                                            <p:attrNameLst>
                                              <p:attrName>r</p:attrName>
                                            </p:attrNameLst>
                                          </p:cBhvr>
                                        </p:animRot>
                                        <p:animRot by="240000">
                                          <p:cBhvr>
                                            <p:cTn id="68" dur="200" fill="hold">
                                              <p:stCondLst>
                                                <p:cond delay="400"/>
                                              </p:stCondLst>
                                            </p:cTn>
                                            <p:tgtEl>
                                              <p:spTgt spid="92"/>
                                            </p:tgtEl>
                                            <p:attrNameLst>
                                              <p:attrName>r</p:attrName>
                                            </p:attrNameLst>
                                          </p:cBhvr>
                                        </p:animRot>
                                        <p:animRot by="-240000">
                                          <p:cBhvr>
                                            <p:cTn id="69" dur="200" fill="hold">
                                              <p:stCondLst>
                                                <p:cond delay="600"/>
                                              </p:stCondLst>
                                            </p:cTn>
                                            <p:tgtEl>
                                              <p:spTgt spid="92"/>
                                            </p:tgtEl>
                                            <p:attrNameLst>
                                              <p:attrName>r</p:attrName>
                                            </p:attrNameLst>
                                          </p:cBhvr>
                                        </p:animRot>
                                        <p:animRot by="120000">
                                          <p:cBhvr>
                                            <p:cTn id="70"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3"/>
                      </p:tgtEl>
                    </p:cond>
                  </p:nextCondLst>
                </p:seq>
                <p:seq concurrent="1" nextAc="seek">
                  <p:cTn id="71" restart="whenNotActive" fill="hold" evtFilter="cancelBubble" nodeType="interactiveSeq">
                    <p:stCondLst>
                      <p:cond evt="onClick" delay="0">
                        <p:tgtEl>
                          <p:spTgt spid="86"/>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nodeType="withEffect">
                                      <p:stCondLst>
                                        <p:cond delay="0"/>
                                      </p:stCondLst>
                                      <p:childTnLst>
                                        <p:animEffect transition="out" filter="fade">
                                          <p:cBhvr>
                                            <p:cTn id="75" dur="500" tmFilter="0, 0; .2, .5; .8, .5; 1, 0"/>
                                            <p:tgtEl>
                                              <p:spTgt spid="86"/>
                                            </p:tgtEl>
                                          </p:cBhvr>
                                        </p:animEffect>
                                        <p:animScale>
                                          <p:cBhvr>
                                            <p:cTn id="76" dur="250" autoRev="1" fill="hold"/>
                                            <p:tgtEl>
                                              <p:spTgt spid="86"/>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7" fill="hold">
                                <p:stCondLst>
                                  <p:cond delay="500"/>
                                </p:stCondLst>
                                <p:childTnLst>
                                  <p:par>
                                    <p:cTn id="78" presetID="31" presetClass="exit" presetSubtype="0" fill="hold" nodeType="afterEffect">
                                      <p:stCondLst>
                                        <p:cond delay="0"/>
                                      </p:stCondLst>
                                      <p:childTnLst>
                                        <p:anim calcmode="lin" valueType="num">
                                          <p:cBhvr>
                                            <p:cTn id="79" dur="1000"/>
                                            <p:tgtEl>
                                              <p:spTgt spid="86"/>
                                            </p:tgtEl>
                                            <p:attrNameLst>
                                              <p:attrName>ppt_w</p:attrName>
                                            </p:attrNameLst>
                                          </p:cBhvr>
                                          <p:tavLst>
                                            <p:tav tm="0">
                                              <p:val>
                                                <p:strVal val="ppt_w"/>
                                              </p:val>
                                            </p:tav>
                                            <p:tav tm="100000">
                                              <p:val>
                                                <p:fltVal val="0"/>
                                              </p:val>
                                            </p:tav>
                                          </p:tavLst>
                                        </p:anim>
                                        <p:anim calcmode="lin" valueType="num">
                                          <p:cBhvr>
                                            <p:cTn id="80" dur="1000"/>
                                            <p:tgtEl>
                                              <p:spTgt spid="86"/>
                                            </p:tgtEl>
                                            <p:attrNameLst>
                                              <p:attrName>ppt_h</p:attrName>
                                            </p:attrNameLst>
                                          </p:cBhvr>
                                          <p:tavLst>
                                            <p:tav tm="0">
                                              <p:val>
                                                <p:strVal val="ppt_h"/>
                                              </p:val>
                                            </p:tav>
                                            <p:tav tm="100000">
                                              <p:val>
                                                <p:fltVal val="0"/>
                                              </p:val>
                                            </p:tav>
                                          </p:tavLst>
                                        </p:anim>
                                        <p:anim calcmode="lin" valueType="num">
                                          <p:cBhvr>
                                            <p:cTn id="81" dur="1000"/>
                                            <p:tgtEl>
                                              <p:spTgt spid="86"/>
                                            </p:tgtEl>
                                            <p:attrNameLst>
                                              <p:attrName>style.rotation</p:attrName>
                                            </p:attrNameLst>
                                          </p:cBhvr>
                                          <p:tavLst>
                                            <p:tav tm="0">
                                              <p:val>
                                                <p:fltVal val="0"/>
                                              </p:val>
                                            </p:tav>
                                            <p:tav tm="100000">
                                              <p:val>
                                                <p:fltVal val="90"/>
                                              </p:val>
                                            </p:tav>
                                          </p:tavLst>
                                        </p:anim>
                                        <p:animEffect transition="out" filter="fade">
                                          <p:cBhvr>
                                            <p:cTn id="82" dur="1000"/>
                                            <p:tgtEl>
                                              <p:spTgt spid="86"/>
                                            </p:tgtEl>
                                          </p:cBhvr>
                                        </p:animEffect>
                                        <p:set>
                                          <p:cBhvr>
                                            <p:cTn id="83"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1000" fill="hold"/>
                                            <p:tgtEl>
                                              <p:spTgt spid="83"/>
                                            </p:tgtEl>
                                            <p:attrNameLst>
                                              <p:attrName>ppt_x</p:attrName>
                                            </p:attrNameLst>
                                          </p:cBhvr>
                                          <p:tavLst>
                                            <p:tav tm="0">
                                              <p:val>
                                                <p:strVal val="#ppt_x"/>
                                              </p:val>
                                            </p:tav>
                                            <p:tav tm="100000">
                                              <p:val>
                                                <p:strVal val="#ppt_x"/>
                                              </p:val>
                                            </p:tav>
                                          </p:tavLst>
                                        </p:anim>
                                        <p:anim calcmode="lin" valueType="num">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1000" fill="hold"/>
                                            <p:tgtEl>
                                              <p:spTgt spid="86"/>
                                            </p:tgtEl>
                                            <p:attrNameLst>
                                              <p:attrName>ppt_x</p:attrName>
                                            </p:attrNameLst>
                                          </p:cBhvr>
                                          <p:tavLst>
                                            <p:tav tm="0">
                                              <p:val>
                                                <p:strVal val="#ppt_x"/>
                                              </p:val>
                                            </p:tav>
                                            <p:tav tm="100000">
                                              <p:val>
                                                <p:strVal val="#ppt_x"/>
                                              </p:val>
                                            </p:tav>
                                          </p:tavLst>
                                        </p:anim>
                                        <p:anim calcmode="lin" valueType="num">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1000" fill="hold"/>
                                            <p:tgtEl>
                                              <p:spTgt spid="89"/>
                                            </p:tgtEl>
                                            <p:attrNameLst>
                                              <p:attrName>ppt_x</p:attrName>
                                            </p:attrNameLst>
                                          </p:cBhvr>
                                          <p:tavLst>
                                            <p:tav tm="0">
                                              <p:val>
                                                <p:strVal val="#ppt_x"/>
                                              </p:val>
                                            </p:tav>
                                            <p:tav tm="100000">
                                              <p:val>
                                                <p:strVal val="#ppt_x"/>
                                              </p:val>
                                            </p:tav>
                                          </p:tavLst>
                                        </p:anim>
                                        <p:anim calcmode="lin" valueType="num">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9"/>
                                            </p:tgtEl>
                                          </p:cBhvr>
                                        </p:animEffect>
                                        <p:animScale>
                                          <p:cBhvr>
                                            <p:cTn id="45" dur="250" autoRev="1" fill="hold"/>
                                            <p:tgtEl>
                                              <p:spTgt spid="89"/>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13"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9"/>
                                            </p:tgtEl>
                                            <p:attrNameLst>
                                              <p:attrName>ppt_w</p:attrName>
                                            </p:attrNameLst>
                                          </p:cBhvr>
                                          <p:tavLst>
                                            <p:tav tm="0">
                                              <p:val>
                                                <p:strVal val="ppt_w"/>
                                              </p:val>
                                            </p:tav>
                                            <p:tav tm="100000">
                                              <p:val>
                                                <p:fltVal val="0"/>
                                              </p:val>
                                            </p:tav>
                                          </p:tavLst>
                                        </p:anim>
                                        <p:anim calcmode="lin" valueType="num">
                                          <p:cBhvr>
                                            <p:cTn id="49" dur="1000"/>
                                            <p:tgtEl>
                                              <p:spTgt spid="89"/>
                                            </p:tgtEl>
                                            <p:attrNameLst>
                                              <p:attrName>ppt_h</p:attrName>
                                            </p:attrNameLst>
                                          </p:cBhvr>
                                          <p:tavLst>
                                            <p:tav tm="0">
                                              <p:val>
                                                <p:strVal val="ppt_h"/>
                                              </p:val>
                                            </p:tav>
                                            <p:tav tm="100000">
                                              <p:val>
                                                <p:fltVal val="0"/>
                                              </p:val>
                                            </p:tav>
                                          </p:tavLst>
                                        </p:anim>
                                        <p:anim calcmode="lin" valueType="num">
                                          <p:cBhvr>
                                            <p:cTn id="50" dur="1000"/>
                                            <p:tgtEl>
                                              <p:spTgt spid="89"/>
                                            </p:tgtEl>
                                            <p:attrNameLst>
                                              <p:attrName>style.rotation</p:attrName>
                                            </p:attrNameLst>
                                          </p:cBhvr>
                                          <p:tavLst>
                                            <p:tav tm="0">
                                              <p:val>
                                                <p:fltVal val="0"/>
                                              </p:val>
                                            </p:tav>
                                            <p:tav tm="100000">
                                              <p:val>
                                                <p:fltVal val="90"/>
                                              </p:val>
                                            </p:tav>
                                          </p:tavLst>
                                        </p:anim>
                                        <p:animEffect transition="out" filter="fade">
                                          <p:cBhvr>
                                            <p:cTn id="51" dur="1000"/>
                                            <p:tgtEl>
                                              <p:spTgt spid="89"/>
                                            </p:tgtEl>
                                          </p:cBhvr>
                                        </p:animEffect>
                                        <p:set>
                                          <p:cBhvr>
                                            <p:cTn id="52"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53" restart="whenNotActive" fill="hold" evtFilter="cancelBubble" nodeType="interactiveSeq">
                    <p:stCondLst>
                      <p:cond evt="onClick" delay="0">
                        <p:tgtEl>
                          <p:spTgt spid="83"/>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83"/>
                                            </p:tgtEl>
                                          </p:cBhvr>
                                        </p:animEffect>
                                        <p:animScale>
                                          <p:cBhvr>
                                            <p:cTn id="58" dur="250" autoRev="1" fill="hold"/>
                                            <p:tgtEl>
                                              <p:spTgt spid="83"/>
                                            </p:tgtEl>
                                          </p:cBhvr>
                                          <p:by x="105000" y="105000"/>
                                        </p:animScale>
                                      </p:childTnLst>
                                    </p:cTn>
                                  </p:par>
                                  <p:par>
                                    <p:cTn id="59" presetID="49" presetClass="entr" presetSubtype="0" decel="10000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p:cTn id="61" dur="500" fill="hold"/>
                                            <p:tgtEl>
                                              <p:spTgt spid="92"/>
                                            </p:tgtEl>
                                            <p:attrNameLst>
                                              <p:attrName>ppt_w</p:attrName>
                                            </p:attrNameLst>
                                          </p:cBhvr>
                                          <p:tavLst>
                                            <p:tav tm="0">
                                              <p:val>
                                                <p:fltVal val="0"/>
                                              </p:val>
                                            </p:tav>
                                            <p:tav tm="100000">
                                              <p:val>
                                                <p:strVal val="#ppt_w"/>
                                              </p:val>
                                            </p:tav>
                                          </p:tavLst>
                                        </p:anim>
                                        <p:anim calcmode="lin" valueType="num">
                                          <p:cBhvr>
                                            <p:cTn id="62" dur="500" fill="hold"/>
                                            <p:tgtEl>
                                              <p:spTgt spid="92"/>
                                            </p:tgtEl>
                                            <p:attrNameLst>
                                              <p:attrName>ppt_h</p:attrName>
                                            </p:attrNameLst>
                                          </p:cBhvr>
                                          <p:tavLst>
                                            <p:tav tm="0">
                                              <p:val>
                                                <p:fltVal val="0"/>
                                              </p:val>
                                            </p:tav>
                                            <p:tav tm="100000">
                                              <p:val>
                                                <p:strVal val="#ppt_h"/>
                                              </p:val>
                                            </p:tav>
                                          </p:tavLst>
                                        </p:anim>
                                        <p:anim calcmode="lin" valueType="num">
                                          <p:cBhvr>
                                            <p:cTn id="63" dur="500" fill="hold"/>
                                            <p:tgtEl>
                                              <p:spTgt spid="92"/>
                                            </p:tgtEl>
                                            <p:attrNameLst>
                                              <p:attrName>style.rotation</p:attrName>
                                            </p:attrNameLst>
                                          </p:cBhvr>
                                          <p:tavLst>
                                            <p:tav tm="0">
                                              <p:val>
                                                <p:fltVal val="360"/>
                                              </p:val>
                                            </p:tav>
                                            <p:tav tm="100000">
                                              <p:val>
                                                <p:fltVal val="0"/>
                                              </p:val>
                                            </p:tav>
                                          </p:tavLst>
                                        </p:anim>
                                        <p:animEffect transition="in" filter="fade">
                                          <p:cBhvr>
                                            <p:cTn id="64" dur="500"/>
                                            <p:tgtEl>
                                              <p:spTgt spid="92"/>
                                            </p:tgtEl>
                                          </p:cBhvr>
                                        </p:animEffect>
                                      </p:childTnLst>
                                      <p:subTnLst>
                                        <p:audio>
                                          <p:cMediaNode>
                                            <p:cTn display="0" masterRel="sameClick">
                                              <p:stCondLst>
                                                <p:cond evt="begin" delay="0">
                                                  <p:tn val="59"/>
                                                </p:cond>
                                              </p:stCondLst>
                                              <p:endCondLst>
                                                <p:cond evt="onStopAudio" delay="0">
                                                  <p:tgtEl>
                                                    <p:sldTgt/>
                                                  </p:tgtEl>
                                                </p:cond>
                                              </p:endCondLst>
                                            </p:cTn>
                                            <p:tgtEl>
                                              <p:sndTgt r:embed="rId14" name="chimes.wav"/>
                                            </p:tgtEl>
                                          </p:cMediaNode>
                                        </p:audio>
                                      </p:subTnLst>
                                    </p:cTn>
                                  </p:par>
                                  <p:par>
                                    <p:cTn id="65" presetID="32" presetClass="emph" presetSubtype="0" fill="hold" nodeType="withEffect">
                                      <p:stCondLst>
                                        <p:cond delay="200"/>
                                      </p:stCondLst>
                                      <p:childTnLst>
                                        <p:animRot by="120000">
                                          <p:cBhvr>
                                            <p:cTn id="66" dur="100" fill="hold">
                                              <p:stCondLst>
                                                <p:cond delay="0"/>
                                              </p:stCondLst>
                                            </p:cTn>
                                            <p:tgtEl>
                                              <p:spTgt spid="92"/>
                                            </p:tgtEl>
                                            <p:attrNameLst>
                                              <p:attrName>r</p:attrName>
                                            </p:attrNameLst>
                                          </p:cBhvr>
                                        </p:animRot>
                                        <p:animRot by="-240000">
                                          <p:cBhvr>
                                            <p:cTn id="67" dur="200" fill="hold">
                                              <p:stCondLst>
                                                <p:cond delay="200"/>
                                              </p:stCondLst>
                                            </p:cTn>
                                            <p:tgtEl>
                                              <p:spTgt spid="92"/>
                                            </p:tgtEl>
                                            <p:attrNameLst>
                                              <p:attrName>r</p:attrName>
                                            </p:attrNameLst>
                                          </p:cBhvr>
                                        </p:animRot>
                                        <p:animRot by="240000">
                                          <p:cBhvr>
                                            <p:cTn id="68" dur="200" fill="hold">
                                              <p:stCondLst>
                                                <p:cond delay="400"/>
                                              </p:stCondLst>
                                            </p:cTn>
                                            <p:tgtEl>
                                              <p:spTgt spid="92"/>
                                            </p:tgtEl>
                                            <p:attrNameLst>
                                              <p:attrName>r</p:attrName>
                                            </p:attrNameLst>
                                          </p:cBhvr>
                                        </p:animRot>
                                        <p:animRot by="-240000">
                                          <p:cBhvr>
                                            <p:cTn id="69" dur="200" fill="hold">
                                              <p:stCondLst>
                                                <p:cond delay="600"/>
                                              </p:stCondLst>
                                            </p:cTn>
                                            <p:tgtEl>
                                              <p:spTgt spid="92"/>
                                            </p:tgtEl>
                                            <p:attrNameLst>
                                              <p:attrName>r</p:attrName>
                                            </p:attrNameLst>
                                          </p:cBhvr>
                                        </p:animRot>
                                        <p:animRot by="120000">
                                          <p:cBhvr>
                                            <p:cTn id="70"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3"/>
                      </p:tgtEl>
                    </p:cond>
                  </p:nextCondLst>
                </p:seq>
                <p:seq concurrent="1" nextAc="seek">
                  <p:cTn id="71" restart="whenNotActive" fill="hold" evtFilter="cancelBubble" nodeType="interactiveSeq">
                    <p:stCondLst>
                      <p:cond evt="onClick" delay="0">
                        <p:tgtEl>
                          <p:spTgt spid="86"/>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nodeType="withEffect">
                                      <p:stCondLst>
                                        <p:cond delay="0"/>
                                      </p:stCondLst>
                                      <p:childTnLst>
                                        <p:animEffect transition="out" filter="fade">
                                          <p:cBhvr>
                                            <p:cTn id="75" dur="500" tmFilter="0, 0; .2, .5; .8, .5; 1, 0"/>
                                            <p:tgtEl>
                                              <p:spTgt spid="86"/>
                                            </p:tgtEl>
                                          </p:cBhvr>
                                        </p:animEffect>
                                        <p:animScale>
                                          <p:cBhvr>
                                            <p:cTn id="76" dur="250" autoRev="1" fill="hold"/>
                                            <p:tgtEl>
                                              <p:spTgt spid="86"/>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13" name="hammer.wav"/>
                                            </p:tgtEl>
                                          </p:cMediaNode>
                                        </p:audio>
                                      </p:subTnLst>
                                    </p:cTn>
                                  </p:par>
                                </p:childTnLst>
                              </p:cTn>
                            </p:par>
                            <p:par>
                              <p:cTn id="77" fill="hold">
                                <p:stCondLst>
                                  <p:cond delay="500"/>
                                </p:stCondLst>
                                <p:childTnLst>
                                  <p:par>
                                    <p:cTn id="78" presetID="31" presetClass="exit" presetSubtype="0" fill="hold" nodeType="afterEffect">
                                      <p:stCondLst>
                                        <p:cond delay="0"/>
                                      </p:stCondLst>
                                      <p:childTnLst>
                                        <p:anim calcmode="lin" valueType="num">
                                          <p:cBhvr>
                                            <p:cTn id="79" dur="1000"/>
                                            <p:tgtEl>
                                              <p:spTgt spid="86"/>
                                            </p:tgtEl>
                                            <p:attrNameLst>
                                              <p:attrName>ppt_w</p:attrName>
                                            </p:attrNameLst>
                                          </p:cBhvr>
                                          <p:tavLst>
                                            <p:tav tm="0">
                                              <p:val>
                                                <p:strVal val="ppt_w"/>
                                              </p:val>
                                            </p:tav>
                                            <p:tav tm="100000">
                                              <p:val>
                                                <p:fltVal val="0"/>
                                              </p:val>
                                            </p:tav>
                                          </p:tavLst>
                                        </p:anim>
                                        <p:anim calcmode="lin" valueType="num">
                                          <p:cBhvr>
                                            <p:cTn id="80" dur="1000"/>
                                            <p:tgtEl>
                                              <p:spTgt spid="86"/>
                                            </p:tgtEl>
                                            <p:attrNameLst>
                                              <p:attrName>ppt_h</p:attrName>
                                            </p:attrNameLst>
                                          </p:cBhvr>
                                          <p:tavLst>
                                            <p:tav tm="0">
                                              <p:val>
                                                <p:strVal val="ppt_h"/>
                                              </p:val>
                                            </p:tav>
                                            <p:tav tm="100000">
                                              <p:val>
                                                <p:fltVal val="0"/>
                                              </p:val>
                                            </p:tav>
                                          </p:tavLst>
                                        </p:anim>
                                        <p:anim calcmode="lin" valueType="num">
                                          <p:cBhvr>
                                            <p:cTn id="81" dur="1000"/>
                                            <p:tgtEl>
                                              <p:spTgt spid="86"/>
                                            </p:tgtEl>
                                            <p:attrNameLst>
                                              <p:attrName>style.rotation</p:attrName>
                                            </p:attrNameLst>
                                          </p:cBhvr>
                                          <p:tavLst>
                                            <p:tav tm="0">
                                              <p:val>
                                                <p:fltVal val="0"/>
                                              </p:val>
                                            </p:tav>
                                            <p:tav tm="100000">
                                              <p:val>
                                                <p:fltVal val="90"/>
                                              </p:val>
                                            </p:tav>
                                          </p:tavLst>
                                        </p:anim>
                                        <p:animEffect transition="out" filter="fade">
                                          <p:cBhvr>
                                            <p:cTn id="82" dur="1000"/>
                                            <p:tgtEl>
                                              <p:spTgt spid="86"/>
                                            </p:tgtEl>
                                          </p:cBhvr>
                                        </p:animEffect>
                                        <p:set>
                                          <p:cBhvr>
                                            <p:cTn id="83"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4"/>
          <a:srcRect r="628"/>
          <a:stretch/>
        </p:blipFill>
        <p:spPr>
          <a:xfrm>
            <a:off x="0" y="0"/>
            <a:ext cx="12192000" cy="6858000"/>
          </a:xfrm>
          <a:prstGeom prst="rect">
            <a:avLst/>
          </a:prstGeom>
        </p:spPr>
      </p:pic>
      <p:grpSp>
        <p:nvGrpSpPr>
          <p:cNvPr id="44" name="组合 33">
            <a:extLst>
              <a:ext uri="{FF2B5EF4-FFF2-40B4-BE49-F238E27FC236}">
                <a16:creationId xmlns:a16="http://schemas.microsoft.com/office/drawing/2014/main" id="{2877442D-1BA9-3746-D945-6B704E5C31A1}"/>
              </a:ext>
            </a:extLst>
          </p:cNvPr>
          <p:cNvGrpSpPr/>
          <p:nvPr/>
        </p:nvGrpSpPr>
        <p:grpSpPr>
          <a:xfrm>
            <a:off x="4665467" y="1060645"/>
            <a:ext cx="839902" cy="798334"/>
            <a:chOff x="5327203" y="4853016"/>
            <a:chExt cx="1228119" cy="1194957"/>
          </a:xfrm>
        </p:grpSpPr>
        <p:grpSp>
          <p:nvGrpSpPr>
            <p:cNvPr id="45" name="组合 16">
              <a:extLst>
                <a:ext uri="{FF2B5EF4-FFF2-40B4-BE49-F238E27FC236}">
                  <a16:creationId xmlns:a16="http://schemas.microsoft.com/office/drawing/2014/main" id="{A5C23BD7-830E-2F26-E183-D0ED6ECCC24F}"/>
                </a:ext>
              </a:extLst>
            </p:cNvPr>
            <p:cNvGrpSpPr/>
            <p:nvPr/>
          </p:nvGrpSpPr>
          <p:grpSpPr>
            <a:xfrm>
              <a:off x="5327203" y="4853016"/>
              <a:ext cx="1228119" cy="1194957"/>
              <a:chOff x="9272337" y="-1404832"/>
              <a:chExt cx="1666055" cy="1621072"/>
            </a:xfrm>
          </p:grpSpPr>
          <p:sp>
            <p:nvSpPr>
              <p:cNvPr id="47" name="椭圆 17">
                <a:extLst>
                  <a:ext uri="{FF2B5EF4-FFF2-40B4-BE49-F238E27FC236}">
                    <a16:creationId xmlns:a16="http://schemas.microsoft.com/office/drawing/2014/main" id="{A2DD6904-4350-CBBE-A748-B29DBE0FE66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48" name="组合 18">
                <a:extLst>
                  <a:ext uri="{FF2B5EF4-FFF2-40B4-BE49-F238E27FC236}">
                    <a16:creationId xmlns:a16="http://schemas.microsoft.com/office/drawing/2014/main" id="{E10F5CDD-CAD6-7EDA-6B47-3345070075D7}"/>
                  </a:ext>
                </a:extLst>
              </p:cNvPr>
              <p:cNvGrpSpPr/>
              <p:nvPr/>
            </p:nvGrpSpPr>
            <p:grpSpPr>
              <a:xfrm>
                <a:off x="9272337" y="-1404832"/>
                <a:ext cx="1666055" cy="1597009"/>
                <a:chOff x="9437178" y="1562958"/>
                <a:chExt cx="1666055" cy="1597009"/>
              </a:xfrm>
            </p:grpSpPr>
            <p:sp>
              <p:nvSpPr>
                <p:cNvPr id="50" name="椭圆 20">
                  <a:extLst>
                    <a:ext uri="{FF2B5EF4-FFF2-40B4-BE49-F238E27FC236}">
                      <a16:creationId xmlns:a16="http://schemas.microsoft.com/office/drawing/2014/main" id="{727AB85C-1E4B-99C3-2C83-8D86943EEE1E}"/>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1" name="椭圆 21">
                  <a:extLst>
                    <a:ext uri="{FF2B5EF4-FFF2-40B4-BE49-F238E27FC236}">
                      <a16:creationId xmlns:a16="http://schemas.microsoft.com/office/drawing/2014/main" id="{546A266B-11F2-8238-3A7F-7AE725B2399D}"/>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sp>
              <p:nvSpPr>
                <p:cNvPr id="52" name="弧形 22">
                  <a:extLst>
                    <a:ext uri="{FF2B5EF4-FFF2-40B4-BE49-F238E27FC236}">
                      <a16:creationId xmlns:a16="http://schemas.microsoft.com/office/drawing/2014/main" id="{795D8818-D0AA-1E55-34BC-F1ECBE5955FF}"/>
                    </a:ext>
                  </a:extLst>
                </p:cNvPr>
                <p:cNvSpPr/>
                <p:nvPr/>
              </p:nvSpPr>
              <p:spPr>
                <a:xfrm rot="17150761">
                  <a:off x="9644486" y="1814857"/>
                  <a:ext cx="1137492" cy="1148484"/>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sp>
              <p:nvSpPr>
                <p:cNvPr id="53" name="弧形 23">
                  <a:extLst>
                    <a:ext uri="{FF2B5EF4-FFF2-40B4-BE49-F238E27FC236}">
                      <a16:creationId xmlns:a16="http://schemas.microsoft.com/office/drawing/2014/main" id="{FCD697F6-E911-2306-6804-B71FFEEB5281}"/>
                    </a:ext>
                  </a:extLst>
                </p:cNvPr>
                <p:cNvSpPr/>
                <p:nvPr/>
              </p:nvSpPr>
              <p:spPr>
                <a:xfrm rot="15858068">
                  <a:off x="10035514" y="1409465"/>
                  <a:ext cx="816309" cy="1319128"/>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grpSp>
          <p:sp>
            <p:nvSpPr>
              <p:cNvPr id="49" name="TextBox 1">
                <a:extLst>
                  <a:ext uri="{FF2B5EF4-FFF2-40B4-BE49-F238E27FC236}">
                    <a16:creationId xmlns:a16="http://schemas.microsoft.com/office/drawing/2014/main" id="{83962887-11C4-E0AC-0A5C-04C98B665B30}"/>
                  </a:ext>
                </a:extLst>
              </p:cNvPr>
              <p:cNvSpPr txBox="1"/>
              <p:nvPr/>
            </p:nvSpPr>
            <p:spPr>
              <a:xfrm>
                <a:off x="9541024" y="-1197527"/>
                <a:ext cx="1286735" cy="93744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ea typeface="等线" panose="02010600030101010101" pitchFamily="2" charset="-122"/>
                  <a:cs typeface="+mn-ea"/>
                  <a:sym typeface="+mn-lt"/>
                </a:endParaRPr>
              </a:p>
            </p:txBody>
          </p:sp>
        </p:grpSp>
        <p:sp>
          <p:nvSpPr>
            <p:cNvPr id="46" name="文本框 58">
              <a:extLst>
                <a:ext uri="{FF2B5EF4-FFF2-40B4-BE49-F238E27FC236}">
                  <a16:creationId xmlns:a16="http://schemas.microsoft.com/office/drawing/2014/main" id="{FF4BB140-76AB-F52C-1E80-01A459909163}"/>
                </a:ext>
              </a:extLst>
            </p:cNvPr>
            <p:cNvSpPr txBox="1"/>
            <p:nvPr/>
          </p:nvSpPr>
          <p:spPr>
            <a:xfrm>
              <a:off x="5509898" y="5022795"/>
              <a:ext cx="879448" cy="8752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54" name="组合 12">
            <a:extLst>
              <a:ext uri="{FF2B5EF4-FFF2-40B4-BE49-F238E27FC236}">
                <a16:creationId xmlns:a16="http://schemas.microsoft.com/office/drawing/2014/main" id="{39B6D5EE-3E99-F028-61FC-F7D69155A52A}"/>
              </a:ext>
            </a:extLst>
          </p:cNvPr>
          <p:cNvGrpSpPr/>
          <p:nvPr/>
        </p:nvGrpSpPr>
        <p:grpSpPr>
          <a:xfrm rot="20461740">
            <a:off x="4722047" y="2203043"/>
            <a:ext cx="394185" cy="584775"/>
            <a:chOff x="1267237" y="3967618"/>
            <a:chExt cx="1172591" cy="1825994"/>
          </a:xfrm>
        </p:grpSpPr>
        <p:sp>
          <p:nvSpPr>
            <p:cNvPr id="55" name="五角星 2">
              <a:extLst>
                <a:ext uri="{FF2B5EF4-FFF2-40B4-BE49-F238E27FC236}">
                  <a16:creationId xmlns:a16="http://schemas.microsoft.com/office/drawing/2014/main" id="{4AD3C2FC-58E4-991D-2646-DEF97663ACBE}"/>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6" name="文本框 14">
              <a:extLst>
                <a:ext uri="{FF2B5EF4-FFF2-40B4-BE49-F238E27FC236}">
                  <a16:creationId xmlns:a16="http://schemas.microsoft.com/office/drawing/2014/main" id="{8D38D001-E217-8EF0-0237-063CC5C2F3D1}"/>
                </a:ext>
              </a:extLst>
            </p:cNvPr>
            <p:cNvSpPr txBox="1"/>
            <p:nvPr/>
          </p:nvSpPr>
          <p:spPr>
            <a:xfrm>
              <a:off x="1334949" y="3967618"/>
              <a:ext cx="549523" cy="182599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57" name="TextBox 56">
            <a:extLst>
              <a:ext uri="{FF2B5EF4-FFF2-40B4-BE49-F238E27FC236}">
                <a16:creationId xmlns:a16="http://schemas.microsoft.com/office/drawing/2014/main" id="{7805AD80-7257-E2F7-8F5A-64835E0F20A7}"/>
              </a:ext>
            </a:extLst>
          </p:cNvPr>
          <p:cNvSpPr txBox="1"/>
          <p:nvPr/>
        </p:nvSpPr>
        <p:spPr>
          <a:xfrm>
            <a:off x="5624003" y="1136150"/>
            <a:ext cx="34995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Năng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lực</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chú</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trọng</a:t>
            </a:r>
            <a:r>
              <a:rPr kumimoji="0" lang="en-US" sz="3600" b="1" i="0" u="none" strike="noStrike" kern="1200" cap="none" spc="0" normalizeH="0" baseline="0" noProof="0" dirty="0">
                <a:ln>
                  <a:noFill/>
                </a:ln>
                <a:solidFill>
                  <a:prstClr val="black"/>
                </a:solidFill>
                <a:effectLst/>
                <a:uLnTx/>
                <a:uFillTx/>
                <a:ea typeface="+mn-ea"/>
                <a:cs typeface="+mn-cs"/>
              </a:rPr>
              <a:t>:</a:t>
            </a:r>
          </a:p>
        </p:txBody>
      </p:sp>
      <p:grpSp>
        <p:nvGrpSpPr>
          <p:cNvPr id="72" name="组合 12">
            <a:extLst>
              <a:ext uri="{FF2B5EF4-FFF2-40B4-BE49-F238E27FC236}">
                <a16:creationId xmlns:a16="http://schemas.microsoft.com/office/drawing/2014/main" id="{83D3CEF7-88A0-26B5-317D-7C4EFA358CEA}"/>
              </a:ext>
            </a:extLst>
          </p:cNvPr>
          <p:cNvGrpSpPr/>
          <p:nvPr/>
        </p:nvGrpSpPr>
        <p:grpSpPr>
          <a:xfrm>
            <a:off x="2985906" y="1796467"/>
            <a:ext cx="619808" cy="781621"/>
            <a:chOff x="1267237" y="4149067"/>
            <a:chExt cx="1172591" cy="1478718"/>
          </a:xfrm>
        </p:grpSpPr>
        <p:sp>
          <p:nvSpPr>
            <p:cNvPr id="73" name="五角星 2">
              <a:extLst>
                <a:ext uri="{FF2B5EF4-FFF2-40B4-BE49-F238E27FC236}">
                  <a16:creationId xmlns:a16="http://schemas.microsoft.com/office/drawing/2014/main" id="{8ED7B84C-F11C-F7E2-4976-4A7A8016679D}"/>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4" name="文本框 14">
              <a:extLst>
                <a:ext uri="{FF2B5EF4-FFF2-40B4-BE49-F238E27FC236}">
                  <a16:creationId xmlns:a16="http://schemas.microsoft.com/office/drawing/2014/main" id="{2A2EDC2A-352E-A132-7538-395D355BA514}"/>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grpSp>
        <p:nvGrpSpPr>
          <p:cNvPr id="76" name="Group 75"/>
          <p:cNvGrpSpPr/>
          <p:nvPr/>
        </p:nvGrpSpPr>
        <p:grpSpPr>
          <a:xfrm>
            <a:off x="-99834" y="343701"/>
            <a:ext cx="12105549" cy="2571721"/>
            <a:chOff x="-99833" y="294969"/>
            <a:chExt cx="12105549" cy="2571721"/>
          </a:xfrm>
        </p:grpSpPr>
        <p:grpSp>
          <p:nvGrpSpPr>
            <p:cNvPr id="77" name="Group 76"/>
            <p:cNvGrpSpPr/>
            <p:nvPr/>
          </p:nvGrpSpPr>
          <p:grpSpPr>
            <a:xfrm>
              <a:off x="-99833" y="294969"/>
              <a:ext cx="12013926" cy="2571721"/>
              <a:chOff x="-99833" y="294969"/>
              <a:chExt cx="12013926" cy="2571721"/>
            </a:xfrm>
          </p:grpSpPr>
          <p:sp>
            <p:nvSpPr>
              <p:cNvPr id="7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80" name="Nhóm 23">
                <a:extLst>
                  <a:ext uri="{FF2B5EF4-FFF2-40B4-BE49-F238E27FC236}">
                    <a16:creationId xmlns:a16="http://schemas.microsoft.com/office/drawing/2014/main" id="{21689025-61A3-14EC-24BE-F79F7A0EA702}"/>
                  </a:ext>
                </a:extLst>
              </p:cNvPr>
              <p:cNvGrpSpPr/>
              <p:nvPr/>
            </p:nvGrpSpPr>
            <p:grpSpPr>
              <a:xfrm>
                <a:off x="-99833" y="1452428"/>
                <a:ext cx="4288753" cy="1414262"/>
                <a:chOff x="1901632" y="4395837"/>
                <a:chExt cx="4288753" cy="1414262"/>
              </a:xfrm>
            </p:grpSpPr>
            <p:sp>
              <p:nvSpPr>
                <p:cNvPr id="81" name="TextBox 67">
                  <a:extLst>
                    <a:ext uri="{FF2B5EF4-FFF2-40B4-BE49-F238E27FC236}">
                      <a16:creationId xmlns:a16="http://schemas.microsoft.com/office/drawing/2014/main" id="{A2CE281D-9856-7095-3FAE-4107D2F58A47}"/>
                    </a:ext>
                  </a:extLst>
                </p:cNvPr>
                <p:cNvSpPr txBox="1"/>
                <p:nvPr/>
              </p:nvSpPr>
              <p:spPr>
                <a:xfrm>
                  <a:off x="1901632" y="4395837"/>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3:</a:t>
                  </a:r>
                </a:p>
              </p:txBody>
            </p:sp>
            <p:sp>
              <p:nvSpPr>
                <p:cNvPr id="82" name="TextBox 67">
                  <a:extLst>
                    <a:ext uri="{FF2B5EF4-FFF2-40B4-BE49-F238E27FC236}">
                      <a16:creationId xmlns:a16="http://schemas.microsoft.com/office/drawing/2014/main" id="{4E2FC697-2A7E-59D7-7BC8-610634E33B6B}"/>
                    </a:ext>
                  </a:extLst>
                </p:cNvPr>
                <p:cNvSpPr txBox="1"/>
                <p:nvPr/>
              </p:nvSpPr>
              <p:spPr>
                <a:xfrm>
                  <a:off x="1909843" y="4428626"/>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3:</a:t>
                  </a:r>
                </a:p>
              </p:txBody>
            </p:sp>
          </p:grpSp>
        </p:grpSp>
        <p:sp>
          <p:nvSpPr>
            <p:cNvPr id="78" name="TextBox 77">
              <a:extLst>
                <a:ext uri="{FF2B5EF4-FFF2-40B4-BE49-F238E27FC236}">
                  <a16:creationId xmlns:a16="http://schemas.microsoft.com/office/drawing/2014/main" id="{234B22C0-B9C3-AB33-E036-F58F1DD43359}"/>
                </a:ext>
              </a:extLst>
            </p:cNvPr>
            <p:cNvSpPr txBox="1"/>
            <p:nvPr/>
          </p:nvSpPr>
          <p:spPr>
            <a:xfrm>
              <a:off x="3310824" y="420104"/>
              <a:ext cx="8694892" cy="160043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lumMod val="85000"/>
                      <a:lumOff val="15000"/>
                    </a:prstClr>
                  </a:solidFill>
                  <a:effectLst/>
                  <a:uLnTx/>
                  <a:uFillTx/>
                  <a:ea typeface="+mn-ea"/>
                  <a:cs typeface="+mn-cs"/>
                </a:rPr>
                <a:t>77 : 19 = ?</a:t>
              </a:r>
            </a:p>
          </p:txBody>
        </p:sp>
      </p:grpSp>
      <p:grpSp>
        <p:nvGrpSpPr>
          <p:cNvPr id="83" name="Group 82">
            <a:extLst>
              <a:ext uri="{FF2B5EF4-FFF2-40B4-BE49-F238E27FC236}">
                <a16:creationId xmlns:a16="http://schemas.microsoft.com/office/drawing/2014/main" id="{78336612-F495-ED65-75A8-0F467FCAC213}"/>
              </a:ext>
            </a:extLst>
          </p:cNvPr>
          <p:cNvGrpSpPr/>
          <p:nvPr/>
        </p:nvGrpSpPr>
        <p:grpSpPr>
          <a:xfrm>
            <a:off x="227123" y="2738437"/>
            <a:ext cx="3769008" cy="1418557"/>
            <a:chOff x="5463" y="4539610"/>
            <a:chExt cx="4962495" cy="1838562"/>
          </a:xfrm>
        </p:grpSpPr>
        <p:sp>
          <p:nvSpPr>
            <p:cNvPr id="84" name="a">
              <a:extLst>
                <a:ext uri="{FF2B5EF4-FFF2-40B4-BE49-F238E27FC236}">
                  <a16:creationId xmlns:a16="http://schemas.microsoft.com/office/drawing/2014/main" id="{EF361B2F-4AD3-0677-319F-3460F1CEBEA6}"/>
                </a:ext>
              </a:extLst>
            </p:cNvPr>
            <p:cNvSpPr/>
            <p:nvPr/>
          </p:nvSpPr>
          <p:spPr>
            <a:xfrm>
              <a:off x="1260957" y="4539610"/>
              <a:ext cx="370700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4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2</a:t>
              </a:r>
            </a:p>
          </p:txBody>
        </p:sp>
        <p:pic>
          <p:nvPicPr>
            <p:cNvPr id="85" name="Picture 4">
              <a:extLst>
                <a:ext uri="{FF2B5EF4-FFF2-40B4-BE49-F238E27FC236}">
                  <a16:creationId xmlns:a16="http://schemas.microsoft.com/office/drawing/2014/main" id="{3A52F71A-6E1C-29E3-B23E-6E0A0B77027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463" y="4690537"/>
              <a:ext cx="1478551" cy="1638284"/>
            </a:xfrm>
            <a:prstGeom prst="rect">
              <a:avLst/>
            </a:prstGeom>
          </p:spPr>
        </p:pic>
      </p:grpSp>
      <p:grpSp>
        <p:nvGrpSpPr>
          <p:cNvPr id="86" name="Group 85">
            <a:extLst>
              <a:ext uri="{FF2B5EF4-FFF2-40B4-BE49-F238E27FC236}">
                <a16:creationId xmlns:a16="http://schemas.microsoft.com/office/drawing/2014/main" id="{48A89EED-70B6-F120-465E-37E1ACC821B7}"/>
              </a:ext>
            </a:extLst>
          </p:cNvPr>
          <p:cNvGrpSpPr/>
          <p:nvPr/>
        </p:nvGrpSpPr>
        <p:grpSpPr>
          <a:xfrm>
            <a:off x="3549465" y="4118917"/>
            <a:ext cx="3929858" cy="1550710"/>
            <a:chOff x="9105900" y="4622054"/>
            <a:chExt cx="5174280" cy="2009843"/>
          </a:xfrm>
        </p:grpSpPr>
        <p:sp>
          <p:nvSpPr>
            <p:cNvPr id="87" name="b">
              <a:extLst>
                <a:ext uri="{FF2B5EF4-FFF2-40B4-BE49-F238E27FC236}">
                  <a16:creationId xmlns:a16="http://schemas.microsoft.com/office/drawing/2014/main" id="{58B2C650-1CC2-929E-B9A9-18C31B8740E5}"/>
                </a:ext>
              </a:extLst>
            </p:cNvPr>
            <p:cNvSpPr/>
            <p:nvPr/>
          </p:nvSpPr>
          <p:spPr>
            <a:xfrm>
              <a:off x="10332301" y="4622054"/>
              <a:ext cx="3947879"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4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1</a:t>
              </a:r>
            </a:p>
          </p:txBody>
        </p:sp>
        <p:pic>
          <p:nvPicPr>
            <p:cNvPr id="88" name="Picture 11">
              <a:extLst>
                <a:ext uri="{FF2B5EF4-FFF2-40B4-BE49-F238E27FC236}">
                  <a16:creationId xmlns:a16="http://schemas.microsoft.com/office/drawing/2014/main" id="{AA202D36-FE70-E9C4-14E5-EEC7E58ABFE5}"/>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105900" y="4782368"/>
              <a:ext cx="1662264" cy="1849529"/>
            </a:xfrm>
            <a:prstGeom prst="rect">
              <a:avLst/>
            </a:prstGeom>
          </p:spPr>
        </p:pic>
      </p:grpSp>
      <p:grpSp>
        <p:nvGrpSpPr>
          <p:cNvPr id="89" name="Group 88">
            <a:extLst>
              <a:ext uri="{FF2B5EF4-FFF2-40B4-BE49-F238E27FC236}">
                <a16:creationId xmlns:a16="http://schemas.microsoft.com/office/drawing/2014/main" id="{8F3B9162-783E-4BCC-1BC5-A7955DD08F99}"/>
              </a:ext>
            </a:extLst>
          </p:cNvPr>
          <p:cNvGrpSpPr/>
          <p:nvPr/>
        </p:nvGrpSpPr>
        <p:grpSpPr>
          <a:xfrm>
            <a:off x="7775823" y="4956118"/>
            <a:ext cx="4058630" cy="1536004"/>
            <a:chOff x="2416028" y="4709163"/>
            <a:chExt cx="5343829" cy="1990782"/>
          </a:xfrm>
        </p:grpSpPr>
        <p:sp>
          <p:nvSpPr>
            <p:cNvPr id="90" name="c">
              <a:extLst>
                <a:ext uri="{FF2B5EF4-FFF2-40B4-BE49-F238E27FC236}">
                  <a16:creationId xmlns:a16="http://schemas.microsoft.com/office/drawing/2014/main" id="{7BBF831F-5501-9367-806D-24D63CE6BB82}"/>
                </a:ext>
              </a:extLst>
            </p:cNvPr>
            <p:cNvSpPr/>
            <p:nvPr/>
          </p:nvSpPr>
          <p:spPr>
            <a:xfrm>
              <a:off x="3528590" y="4709163"/>
              <a:ext cx="4231267" cy="19459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4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3</a:t>
              </a:r>
            </a:p>
          </p:txBody>
        </p:sp>
        <p:pic>
          <p:nvPicPr>
            <p:cNvPr id="91" name="Picture 12">
              <a:extLst>
                <a:ext uri="{FF2B5EF4-FFF2-40B4-BE49-F238E27FC236}">
                  <a16:creationId xmlns:a16="http://schemas.microsoft.com/office/drawing/2014/main" id="{2EB48C9B-85B6-9CAF-2C1E-56AEF9465E5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416028" y="4888539"/>
              <a:ext cx="1659701" cy="1811406"/>
            </a:xfrm>
            <a:prstGeom prst="rect">
              <a:avLst/>
            </a:prstGeom>
          </p:spPr>
        </p:pic>
      </p:grpSp>
      <p:pic>
        <p:nvPicPr>
          <p:cNvPr id="92" name="Đúng">
            <a:extLst>
              <a:ext uri="{FF2B5EF4-FFF2-40B4-BE49-F238E27FC236}">
                <a16:creationId xmlns:a16="http://schemas.microsoft.com/office/drawing/2014/main" id="{D3DA7254-BAEF-E06A-35BB-E86419E54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9975" y="4777134"/>
            <a:ext cx="1641159" cy="1312926"/>
          </a:xfrm>
          <a:prstGeom prst="rect">
            <a:avLst/>
          </a:prstGeom>
        </p:spPr>
      </p:pic>
    </p:spTree>
    <p:extLst>
      <p:ext uri="{BB962C8B-B14F-4D97-AF65-F5344CB8AC3E}">
        <p14:creationId xmlns:p14="http://schemas.microsoft.com/office/powerpoint/2010/main" val="52335688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14:presetBounceEnd="70667">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14:bounceEnd="70667">
                                          <p:cBhvr additive="base">
                                            <p:cTn id="28" dur="1000" fill="hold"/>
                                            <p:tgtEl>
                                              <p:spTgt spid="83"/>
                                            </p:tgtEl>
                                            <p:attrNameLst>
                                              <p:attrName>ppt_x</p:attrName>
                                            </p:attrNameLst>
                                          </p:cBhvr>
                                          <p:tavLst>
                                            <p:tav tm="0">
                                              <p:val>
                                                <p:strVal val="#ppt_x"/>
                                              </p:val>
                                            </p:tav>
                                            <p:tav tm="100000">
                                              <p:val>
                                                <p:strVal val="#ppt_x"/>
                                              </p:val>
                                            </p:tav>
                                          </p:tavLst>
                                        </p:anim>
                                        <p:anim calcmode="lin" valueType="num" p14:bounceEnd="70667">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14:presetBounceEnd="70667">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14:bounceEnd="70667">
                                          <p:cBhvr additive="base">
                                            <p:cTn id="33" dur="1000" fill="hold"/>
                                            <p:tgtEl>
                                              <p:spTgt spid="86"/>
                                            </p:tgtEl>
                                            <p:attrNameLst>
                                              <p:attrName>ppt_x</p:attrName>
                                            </p:attrNameLst>
                                          </p:cBhvr>
                                          <p:tavLst>
                                            <p:tav tm="0">
                                              <p:val>
                                                <p:strVal val="#ppt_x"/>
                                              </p:val>
                                            </p:tav>
                                            <p:tav tm="100000">
                                              <p:val>
                                                <p:strVal val="#ppt_x"/>
                                              </p:val>
                                            </p:tav>
                                          </p:tavLst>
                                        </p:anim>
                                        <p:anim calcmode="lin" valueType="num" p14:bounceEnd="70667">
                                          <p:cBhvr additive="base">
                                            <p:cTn id="34" dur="1000" fill="hold"/>
                                            <p:tgtEl>
                                              <p:spTgt spid="8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70667">
                                      <p:stCondLst>
                                        <p:cond delay="500"/>
                                      </p:stCondLst>
                                      <p:childTnLst>
                                        <p:set>
                                          <p:cBhvr>
                                            <p:cTn id="36" dur="1" fill="hold">
                                              <p:stCondLst>
                                                <p:cond delay="0"/>
                                              </p:stCondLst>
                                            </p:cTn>
                                            <p:tgtEl>
                                              <p:spTgt spid="89"/>
                                            </p:tgtEl>
                                            <p:attrNameLst>
                                              <p:attrName>style.visibility</p:attrName>
                                            </p:attrNameLst>
                                          </p:cBhvr>
                                          <p:to>
                                            <p:strVal val="visible"/>
                                          </p:to>
                                        </p:set>
                                        <p:anim calcmode="lin" valueType="num" p14:bounceEnd="70667">
                                          <p:cBhvr additive="base">
                                            <p:cTn id="37" dur="1000" fill="hold"/>
                                            <p:tgtEl>
                                              <p:spTgt spid="89"/>
                                            </p:tgtEl>
                                            <p:attrNameLst>
                                              <p:attrName>ppt_x</p:attrName>
                                            </p:attrNameLst>
                                          </p:cBhvr>
                                          <p:tavLst>
                                            <p:tav tm="0">
                                              <p:val>
                                                <p:strVal val="#ppt_x"/>
                                              </p:val>
                                            </p:tav>
                                            <p:tav tm="100000">
                                              <p:val>
                                                <p:strVal val="#ppt_x"/>
                                              </p:val>
                                            </p:tav>
                                          </p:tavLst>
                                        </p:anim>
                                        <p:anim calcmode="lin" valueType="num" p14:bounceEnd="70667">
                                          <p:cBhvr additive="base">
                                            <p:cTn id="38"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83"/>
                                            </p:tgtEl>
                                          </p:cBhvr>
                                        </p:animEffect>
                                        <p:animScale>
                                          <p:cBhvr>
                                            <p:cTn id="44" dur="250" autoRev="1" fill="hold"/>
                                            <p:tgtEl>
                                              <p:spTgt spid="8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5" fill="hold">
                                <p:stCondLst>
                                  <p:cond delay="500"/>
                                </p:stCondLst>
                                <p:childTnLst>
                                  <p:par>
                                    <p:cTn id="46" presetID="31" presetClass="exit" presetSubtype="0" fill="hold" nodeType="afterEffect">
                                      <p:stCondLst>
                                        <p:cond delay="0"/>
                                      </p:stCondLst>
                                      <p:childTnLst>
                                        <p:anim calcmode="lin" valueType="num">
                                          <p:cBhvr>
                                            <p:cTn id="47" dur="1000"/>
                                            <p:tgtEl>
                                              <p:spTgt spid="83"/>
                                            </p:tgtEl>
                                            <p:attrNameLst>
                                              <p:attrName>ppt_w</p:attrName>
                                            </p:attrNameLst>
                                          </p:cBhvr>
                                          <p:tavLst>
                                            <p:tav tm="0">
                                              <p:val>
                                                <p:strVal val="ppt_w"/>
                                              </p:val>
                                            </p:tav>
                                            <p:tav tm="100000">
                                              <p:val>
                                                <p:fltVal val="0"/>
                                              </p:val>
                                            </p:tav>
                                          </p:tavLst>
                                        </p:anim>
                                        <p:anim calcmode="lin" valueType="num">
                                          <p:cBhvr>
                                            <p:cTn id="48" dur="1000"/>
                                            <p:tgtEl>
                                              <p:spTgt spid="83"/>
                                            </p:tgtEl>
                                            <p:attrNameLst>
                                              <p:attrName>ppt_h</p:attrName>
                                            </p:attrNameLst>
                                          </p:cBhvr>
                                          <p:tavLst>
                                            <p:tav tm="0">
                                              <p:val>
                                                <p:strVal val="ppt_h"/>
                                              </p:val>
                                            </p:tav>
                                            <p:tav tm="100000">
                                              <p:val>
                                                <p:fltVal val="0"/>
                                              </p:val>
                                            </p:tav>
                                          </p:tavLst>
                                        </p:anim>
                                        <p:anim calcmode="lin" valueType="num">
                                          <p:cBhvr>
                                            <p:cTn id="49" dur="1000"/>
                                            <p:tgtEl>
                                              <p:spTgt spid="83"/>
                                            </p:tgtEl>
                                            <p:attrNameLst>
                                              <p:attrName>style.rotation</p:attrName>
                                            </p:attrNameLst>
                                          </p:cBhvr>
                                          <p:tavLst>
                                            <p:tav tm="0">
                                              <p:val>
                                                <p:fltVal val="0"/>
                                              </p:val>
                                            </p:tav>
                                            <p:tav tm="100000">
                                              <p:val>
                                                <p:fltVal val="90"/>
                                              </p:val>
                                            </p:tav>
                                          </p:tavLst>
                                        </p:anim>
                                        <p:animEffect transition="out" filter="fade">
                                          <p:cBhvr>
                                            <p:cTn id="50" dur="1000"/>
                                            <p:tgtEl>
                                              <p:spTgt spid="83"/>
                                            </p:tgtEl>
                                          </p:cBhvr>
                                        </p:animEffect>
                                        <p:set>
                                          <p:cBhvr>
                                            <p:cTn id="5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2" restart="whenNotActive" fill="hold" evtFilter="cancelBubble" nodeType="interactiveSeq">
                    <p:stCondLst>
                      <p:cond evt="onClick" delay="0">
                        <p:tgtEl>
                          <p:spTgt spid="89"/>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8" fill="hold">
                                <p:stCondLst>
                                  <p:cond delay="500"/>
                                </p:stCondLst>
                                <p:childTnLst>
                                  <p:par>
                                    <p:cTn id="59" presetID="31" presetClass="exit" presetSubtype="0" fill="hold" nodeType="afterEffect">
                                      <p:stCondLst>
                                        <p:cond delay="0"/>
                                      </p:stCondLst>
                                      <p:childTnLst>
                                        <p:anim calcmode="lin" valueType="num">
                                          <p:cBhvr>
                                            <p:cTn id="60" dur="1000"/>
                                            <p:tgtEl>
                                              <p:spTgt spid="89"/>
                                            </p:tgtEl>
                                            <p:attrNameLst>
                                              <p:attrName>ppt_w</p:attrName>
                                            </p:attrNameLst>
                                          </p:cBhvr>
                                          <p:tavLst>
                                            <p:tav tm="0">
                                              <p:val>
                                                <p:strVal val="ppt_w"/>
                                              </p:val>
                                            </p:tav>
                                            <p:tav tm="100000">
                                              <p:val>
                                                <p:fltVal val="0"/>
                                              </p:val>
                                            </p:tav>
                                          </p:tavLst>
                                        </p:anim>
                                        <p:anim calcmode="lin" valueType="num">
                                          <p:cBhvr>
                                            <p:cTn id="61" dur="1000"/>
                                            <p:tgtEl>
                                              <p:spTgt spid="89"/>
                                            </p:tgtEl>
                                            <p:attrNameLst>
                                              <p:attrName>ppt_h</p:attrName>
                                            </p:attrNameLst>
                                          </p:cBhvr>
                                          <p:tavLst>
                                            <p:tav tm="0">
                                              <p:val>
                                                <p:strVal val="ppt_h"/>
                                              </p:val>
                                            </p:tav>
                                            <p:tav tm="100000">
                                              <p:val>
                                                <p:fltVal val="0"/>
                                              </p:val>
                                            </p:tav>
                                          </p:tavLst>
                                        </p:anim>
                                        <p:anim calcmode="lin" valueType="num">
                                          <p:cBhvr>
                                            <p:cTn id="62" dur="1000"/>
                                            <p:tgtEl>
                                              <p:spTgt spid="89"/>
                                            </p:tgtEl>
                                            <p:attrNameLst>
                                              <p:attrName>style.rotation</p:attrName>
                                            </p:attrNameLst>
                                          </p:cBhvr>
                                          <p:tavLst>
                                            <p:tav tm="0">
                                              <p:val>
                                                <p:fltVal val="0"/>
                                              </p:val>
                                            </p:tav>
                                            <p:tav tm="100000">
                                              <p:val>
                                                <p:fltVal val="90"/>
                                              </p:val>
                                            </p:tav>
                                          </p:tavLst>
                                        </p:anim>
                                        <p:animEffect transition="out" filter="fade">
                                          <p:cBhvr>
                                            <p:cTn id="63" dur="1000"/>
                                            <p:tgtEl>
                                              <p:spTgt spid="89"/>
                                            </p:tgtEl>
                                          </p:cBhvr>
                                        </p:animEffect>
                                        <p:set>
                                          <p:cBhvr>
                                            <p:cTn id="6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5" restart="whenNotActive" fill="hold" evtFilter="cancelBubble" nodeType="interactiveSeq">
                    <p:stCondLst>
                      <p:cond evt="onClick" delay="0">
                        <p:tgtEl>
                          <p:spTgt spid="86"/>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86"/>
                                            </p:tgtEl>
                                          </p:cBhvr>
                                        </p:animEffect>
                                        <p:animScale>
                                          <p:cBhvr>
                                            <p:cTn id="70" dur="250" autoRev="1" fill="hold"/>
                                            <p:tgtEl>
                                              <p:spTgt spid="86"/>
                                            </p:tgtEl>
                                          </p:cBhvr>
                                          <p:by x="105000" y="105000"/>
                                        </p:animScale>
                                      </p:childTnLst>
                                    </p:cTn>
                                  </p:par>
                                  <p:par>
                                    <p:cTn id="71" presetID="49" presetClass="entr" presetSubtype="0" decel="10000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p:cTn id="73" dur="500" fill="hold"/>
                                            <p:tgtEl>
                                              <p:spTgt spid="92"/>
                                            </p:tgtEl>
                                            <p:attrNameLst>
                                              <p:attrName>ppt_w</p:attrName>
                                            </p:attrNameLst>
                                          </p:cBhvr>
                                          <p:tavLst>
                                            <p:tav tm="0">
                                              <p:val>
                                                <p:fltVal val="0"/>
                                              </p:val>
                                            </p:tav>
                                            <p:tav tm="100000">
                                              <p:val>
                                                <p:strVal val="#ppt_w"/>
                                              </p:val>
                                            </p:tav>
                                          </p:tavLst>
                                        </p:anim>
                                        <p:anim calcmode="lin" valueType="num">
                                          <p:cBhvr>
                                            <p:cTn id="74" dur="500" fill="hold"/>
                                            <p:tgtEl>
                                              <p:spTgt spid="92"/>
                                            </p:tgtEl>
                                            <p:attrNameLst>
                                              <p:attrName>ppt_h</p:attrName>
                                            </p:attrNameLst>
                                          </p:cBhvr>
                                          <p:tavLst>
                                            <p:tav tm="0">
                                              <p:val>
                                                <p:fltVal val="0"/>
                                              </p:val>
                                            </p:tav>
                                            <p:tav tm="100000">
                                              <p:val>
                                                <p:strVal val="#ppt_h"/>
                                              </p:val>
                                            </p:tav>
                                          </p:tavLst>
                                        </p:anim>
                                        <p:anim calcmode="lin" valueType="num">
                                          <p:cBhvr>
                                            <p:cTn id="75" dur="500" fill="hold"/>
                                            <p:tgtEl>
                                              <p:spTgt spid="92"/>
                                            </p:tgtEl>
                                            <p:attrNameLst>
                                              <p:attrName>style.rotation</p:attrName>
                                            </p:attrNameLst>
                                          </p:cBhvr>
                                          <p:tavLst>
                                            <p:tav tm="0">
                                              <p:val>
                                                <p:fltVal val="360"/>
                                              </p:val>
                                            </p:tav>
                                            <p:tav tm="100000">
                                              <p:val>
                                                <p:fltVal val="0"/>
                                              </p:val>
                                            </p:tav>
                                          </p:tavLst>
                                        </p:anim>
                                        <p:animEffect transition="in" filter="fade">
                                          <p:cBhvr>
                                            <p:cTn id="76" dur="500"/>
                                            <p:tgtEl>
                                              <p:spTgt spid="92"/>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par>
                                    <p:cTn id="77" presetID="32" presetClass="emph" presetSubtype="0" fill="hold" nodeType="withEffect">
                                      <p:stCondLst>
                                        <p:cond delay="200"/>
                                      </p:stCondLst>
                                      <p:childTnLst>
                                        <p:animRot by="120000">
                                          <p:cBhvr>
                                            <p:cTn id="78" dur="100" fill="hold">
                                              <p:stCondLst>
                                                <p:cond delay="0"/>
                                              </p:stCondLst>
                                            </p:cTn>
                                            <p:tgtEl>
                                              <p:spTgt spid="92"/>
                                            </p:tgtEl>
                                            <p:attrNameLst>
                                              <p:attrName>r</p:attrName>
                                            </p:attrNameLst>
                                          </p:cBhvr>
                                        </p:animRot>
                                        <p:animRot by="-240000">
                                          <p:cBhvr>
                                            <p:cTn id="79" dur="200" fill="hold">
                                              <p:stCondLst>
                                                <p:cond delay="200"/>
                                              </p:stCondLst>
                                            </p:cTn>
                                            <p:tgtEl>
                                              <p:spTgt spid="92"/>
                                            </p:tgtEl>
                                            <p:attrNameLst>
                                              <p:attrName>r</p:attrName>
                                            </p:attrNameLst>
                                          </p:cBhvr>
                                        </p:animRot>
                                        <p:animRot by="240000">
                                          <p:cBhvr>
                                            <p:cTn id="80" dur="200" fill="hold">
                                              <p:stCondLst>
                                                <p:cond delay="400"/>
                                              </p:stCondLst>
                                            </p:cTn>
                                            <p:tgtEl>
                                              <p:spTgt spid="92"/>
                                            </p:tgtEl>
                                            <p:attrNameLst>
                                              <p:attrName>r</p:attrName>
                                            </p:attrNameLst>
                                          </p:cBhvr>
                                        </p:animRot>
                                        <p:animRot by="-240000">
                                          <p:cBhvr>
                                            <p:cTn id="81" dur="200" fill="hold">
                                              <p:stCondLst>
                                                <p:cond delay="600"/>
                                              </p:stCondLst>
                                            </p:cTn>
                                            <p:tgtEl>
                                              <p:spTgt spid="92"/>
                                            </p:tgtEl>
                                            <p:attrNameLst>
                                              <p:attrName>r</p:attrName>
                                            </p:attrNameLst>
                                          </p:cBhvr>
                                        </p:animRot>
                                        <p:animRot by="120000">
                                          <p:cBhvr>
                                            <p:cTn id="82" dur="200" fill="hold">
                                              <p:stCondLst>
                                                <p:cond delay="800"/>
                                              </p:stCondLst>
                                            </p:cTn>
                                            <p:tgtEl>
                                              <p:spTgt spid="92"/>
                                            </p:tgtEl>
                                            <p:attrNameLst>
                                              <p:attrName>r</p:attrName>
                                            </p:attrNameLst>
                                          </p:cBhvr>
                                        </p:animRot>
                                      </p:childTnLst>
                                    </p:cTn>
                                  </p:par>
                                  <p:par>
                                    <p:cTn id="83" presetID="31" presetClass="exit" presetSubtype="0" fill="hold" nodeType="withEffect">
                                      <p:stCondLst>
                                        <p:cond delay="200"/>
                                      </p:stCondLst>
                                      <p:childTnLst>
                                        <p:anim calcmode="lin" valueType="num">
                                          <p:cBhvr>
                                            <p:cTn id="84" dur="1000"/>
                                            <p:tgtEl>
                                              <p:spTgt spid="83"/>
                                            </p:tgtEl>
                                            <p:attrNameLst>
                                              <p:attrName>ppt_w</p:attrName>
                                            </p:attrNameLst>
                                          </p:cBhvr>
                                          <p:tavLst>
                                            <p:tav tm="0">
                                              <p:val>
                                                <p:strVal val="ppt_w"/>
                                              </p:val>
                                            </p:tav>
                                            <p:tav tm="100000">
                                              <p:val>
                                                <p:fltVal val="0"/>
                                              </p:val>
                                            </p:tav>
                                          </p:tavLst>
                                        </p:anim>
                                        <p:anim calcmode="lin" valueType="num">
                                          <p:cBhvr>
                                            <p:cTn id="85" dur="1000"/>
                                            <p:tgtEl>
                                              <p:spTgt spid="83"/>
                                            </p:tgtEl>
                                            <p:attrNameLst>
                                              <p:attrName>ppt_h</p:attrName>
                                            </p:attrNameLst>
                                          </p:cBhvr>
                                          <p:tavLst>
                                            <p:tav tm="0">
                                              <p:val>
                                                <p:strVal val="ppt_h"/>
                                              </p:val>
                                            </p:tav>
                                            <p:tav tm="100000">
                                              <p:val>
                                                <p:fltVal val="0"/>
                                              </p:val>
                                            </p:tav>
                                          </p:tavLst>
                                        </p:anim>
                                        <p:anim calcmode="lin" valueType="num">
                                          <p:cBhvr>
                                            <p:cTn id="86" dur="1000"/>
                                            <p:tgtEl>
                                              <p:spTgt spid="83"/>
                                            </p:tgtEl>
                                            <p:attrNameLst>
                                              <p:attrName>style.rotation</p:attrName>
                                            </p:attrNameLst>
                                          </p:cBhvr>
                                          <p:tavLst>
                                            <p:tav tm="0">
                                              <p:val>
                                                <p:fltVal val="0"/>
                                              </p:val>
                                            </p:tav>
                                            <p:tav tm="100000">
                                              <p:val>
                                                <p:fltVal val="90"/>
                                              </p:val>
                                            </p:tav>
                                          </p:tavLst>
                                        </p:anim>
                                        <p:animEffect transition="out" filter="fade">
                                          <p:cBhvr>
                                            <p:cTn id="87" dur="1000"/>
                                            <p:tgtEl>
                                              <p:spTgt spid="83"/>
                                            </p:tgtEl>
                                          </p:cBhvr>
                                        </p:animEffect>
                                        <p:set>
                                          <p:cBhvr>
                                            <p:cTn id="88" dur="1" fill="hold">
                                              <p:stCondLst>
                                                <p:cond delay="999"/>
                                              </p:stCondLst>
                                            </p:cTn>
                                            <p:tgtEl>
                                              <p:spTgt spid="83"/>
                                            </p:tgtEl>
                                            <p:attrNameLst>
                                              <p:attrName>style.visibility</p:attrName>
                                            </p:attrNameLst>
                                          </p:cBhvr>
                                          <p:to>
                                            <p:strVal val="hidden"/>
                                          </p:to>
                                        </p:set>
                                      </p:childTnLst>
                                    </p:cTn>
                                  </p:par>
                                  <p:par>
                                    <p:cTn id="89" presetID="31" presetClass="exit" presetSubtype="0" fill="hold" nodeType="withEffect">
                                      <p:stCondLst>
                                        <p:cond delay="200"/>
                                      </p:stCondLst>
                                      <p:childTnLst>
                                        <p:anim calcmode="lin" valueType="num">
                                          <p:cBhvr>
                                            <p:cTn id="90" dur="1000"/>
                                            <p:tgtEl>
                                              <p:spTgt spid="89"/>
                                            </p:tgtEl>
                                            <p:attrNameLst>
                                              <p:attrName>ppt_w</p:attrName>
                                            </p:attrNameLst>
                                          </p:cBhvr>
                                          <p:tavLst>
                                            <p:tav tm="0">
                                              <p:val>
                                                <p:strVal val="ppt_w"/>
                                              </p:val>
                                            </p:tav>
                                            <p:tav tm="100000">
                                              <p:val>
                                                <p:fltVal val="0"/>
                                              </p:val>
                                            </p:tav>
                                          </p:tavLst>
                                        </p:anim>
                                        <p:anim calcmode="lin" valueType="num">
                                          <p:cBhvr>
                                            <p:cTn id="91" dur="1000"/>
                                            <p:tgtEl>
                                              <p:spTgt spid="89"/>
                                            </p:tgtEl>
                                            <p:attrNameLst>
                                              <p:attrName>ppt_h</p:attrName>
                                            </p:attrNameLst>
                                          </p:cBhvr>
                                          <p:tavLst>
                                            <p:tav tm="0">
                                              <p:val>
                                                <p:strVal val="ppt_h"/>
                                              </p:val>
                                            </p:tav>
                                            <p:tav tm="100000">
                                              <p:val>
                                                <p:fltVal val="0"/>
                                              </p:val>
                                            </p:tav>
                                          </p:tavLst>
                                        </p:anim>
                                        <p:anim calcmode="lin" valueType="num">
                                          <p:cBhvr>
                                            <p:cTn id="92" dur="1000"/>
                                            <p:tgtEl>
                                              <p:spTgt spid="89"/>
                                            </p:tgtEl>
                                            <p:attrNameLst>
                                              <p:attrName>style.rotation</p:attrName>
                                            </p:attrNameLst>
                                          </p:cBhvr>
                                          <p:tavLst>
                                            <p:tav tm="0">
                                              <p:val>
                                                <p:fltVal val="0"/>
                                              </p:val>
                                            </p:tav>
                                            <p:tav tm="100000">
                                              <p:val>
                                                <p:fltVal val="90"/>
                                              </p:val>
                                            </p:tav>
                                          </p:tavLst>
                                        </p:anim>
                                        <p:animEffect transition="out" filter="fade">
                                          <p:cBhvr>
                                            <p:cTn id="93" dur="1000"/>
                                            <p:tgtEl>
                                              <p:spTgt spid="89"/>
                                            </p:tgtEl>
                                          </p:cBhvr>
                                        </p:animEffect>
                                        <p:set>
                                          <p:cBhvr>
                                            <p:cTn id="9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1000" fill="hold"/>
                                            <p:tgtEl>
                                              <p:spTgt spid="83"/>
                                            </p:tgtEl>
                                            <p:attrNameLst>
                                              <p:attrName>ppt_x</p:attrName>
                                            </p:attrNameLst>
                                          </p:cBhvr>
                                          <p:tavLst>
                                            <p:tav tm="0">
                                              <p:val>
                                                <p:strVal val="#ppt_x"/>
                                              </p:val>
                                            </p:tav>
                                            <p:tav tm="100000">
                                              <p:val>
                                                <p:strVal val="#ppt_x"/>
                                              </p:val>
                                            </p:tav>
                                          </p:tavLst>
                                        </p:anim>
                                        <p:anim calcmode="lin" valueType="num">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1000" fill="hold"/>
                                            <p:tgtEl>
                                              <p:spTgt spid="86"/>
                                            </p:tgtEl>
                                            <p:attrNameLst>
                                              <p:attrName>ppt_x</p:attrName>
                                            </p:attrNameLst>
                                          </p:cBhvr>
                                          <p:tavLst>
                                            <p:tav tm="0">
                                              <p:val>
                                                <p:strVal val="#ppt_x"/>
                                              </p:val>
                                            </p:tav>
                                            <p:tav tm="100000">
                                              <p:val>
                                                <p:strVal val="#ppt_x"/>
                                              </p:val>
                                            </p:tav>
                                          </p:tavLst>
                                        </p:anim>
                                        <p:anim calcmode="lin" valueType="num">
                                          <p:cBhvr additive="base">
                                            <p:cTn id="34" dur="1000" fill="hold"/>
                                            <p:tgtEl>
                                              <p:spTgt spid="8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00"/>
                                      </p:stCondLst>
                                      <p:childTnLst>
                                        <p:set>
                                          <p:cBhvr>
                                            <p:cTn id="36" dur="1" fill="hold">
                                              <p:stCondLst>
                                                <p:cond delay="0"/>
                                              </p:stCondLst>
                                            </p:cTn>
                                            <p:tgtEl>
                                              <p:spTgt spid="89"/>
                                            </p:tgtEl>
                                            <p:attrNameLst>
                                              <p:attrName>style.visibility</p:attrName>
                                            </p:attrNameLst>
                                          </p:cBhvr>
                                          <p:to>
                                            <p:strVal val="visible"/>
                                          </p:to>
                                        </p:set>
                                        <p:anim calcmode="lin" valueType="num">
                                          <p:cBhvr additive="base">
                                            <p:cTn id="37" dur="1000" fill="hold"/>
                                            <p:tgtEl>
                                              <p:spTgt spid="89"/>
                                            </p:tgtEl>
                                            <p:attrNameLst>
                                              <p:attrName>ppt_x</p:attrName>
                                            </p:attrNameLst>
                                          </p:cBhvr>
                                          <p:tavLst>
                                            <p:tav tm="0">
                                              <p:val>
                                                <p:strVal val="#ppt_x"/>
                                              </p:val>
                                            </p:tav>
                                            <p:tav tm="100000">
                                              <p:val>
                                                <p:strVal val="#ppt_x"/>
                                              </p:val>
                                            </p:tav>
                                          </p:tavLst>
                                        </p:anim>
                                        <p:anim calcmode="lin" valueType="num">
                                          <p:cBhvr additive="base">
                                            <p:cTn id="38"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83"/>
                                            </p:tgtEl>
                                          </p:cBhvr>
                                        </p:animEffect>
                                        <p:animScale>
                                          <p:cBhvr>
                                            <p:cTn id="44" dur="250" autoRev="1" fill="hold"/>
                                            <p:tgtEl>
                                              <p:spTgt spid="8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13" name="hammer.wav"/>
                                            </p:tgtEl>
                                          </p:cMediaNode>
                                        </p:audio>
                                      </p:subTnLst>
                                    </p:cTn>
                                  </p:par>
                                </p:childTnLst>
                              </p:cTn>
                            </p:par>
                            <p:par>
                              <p:cTn id="45" fill="hold">
                                <p:stCondLst>
                                  <p:cond delay="500"/>
                                </p:stCondLst>
                                <p:childTnLst>
                                  <p:par>
                                    <p:cTn id="46" presetID="31" presetClass="exit" presetSubtype="0" fill="hold" nodeType="afterEffect">
                                      <p:stCondLst>
                                        <p:cond delay="0"/>
                                      </p:stCondLst>
                                      <p:childTnLst>
                                        <p:anim calcmode="lin" valueType="num">
                                          <p:cBhvr>
                                            <p:cTn id="47" dur="1000"/>
                                            <p:tgtEl>
                                              <p:spTgt spid="83"/>
                                            </p:tgtEl>
                                            <p:attrNameLst>
                                              <p:attrName>ppt_w</p:attrName>
                                            </p:attrNameLst>
                                          </p:cBhvr>
                                          <p:tavLst>
                                            <p:tav tm="0">
                                              <p:val>
                                                <p:strVal val="ppt_w"/>
                                              </p:val>
                                            </p:tav>
                                            <p:tav tm="100000">
                                              <p:val>
                                                <p:fltVal val="0"/>
                                              </p:val>
                                            </p:tav>
                                          </p:tavLst>
                                        </p:anim>
                                        <p:anim calcmode="lin" valueType="num">
                                          <p:cBhvr>
                                            <p:cTn id="48" dur="1000"/>
                                            <p:tgtEl>
                                              <p:spTgt spid="83"/>
                                            </p:tgtEl>
                                            <p:attrNameLst>
                                              <p:attrName>ppt_h</p:attrName>
                                            </p:attrNameLst>
                                          </p:cBhvr>
                                          <p:tavLst>
                                            <p:tav tm="0">
                                              <p:val>
                                                <p:strVal val="ppt_h"/>
                                              </p:val>
                                            </p:tav>
                                            <p:tav tm="100000">
                                              <p:val>
                                                <p:fltVal val="0"/>
                                              </p:val>
                                            </p:tav>
                                          </p:tavLst>
                                        </p:anim>
                                        <p:anim calcmode="lin" valueType="num">
                                          <p:cBhvr>
                                            <p:cTn id="49" dur="1000"/>
                                            <p:tgtEl>
                                              <p:spTgt spid="83"/>
                                            </p:tgtEl>
                                            <p:attrNameLst>
                                              <p:attrName>style.rotation</p:attrName>
                                            </p:attrNameLst>
                                          </p:cBhvr>
                                          <p:tavLst>
                                            <p:tav tm="0">
                                              <p:val>
                                                <p:fltVal val="0"/>
                                              </p:val>
                                            </p:tav>
                                            <p:tav tm="100000">
                                              <p:val>
                                                <p:fltVal val="90"/>
                                              </p:val>
                                            </p:tav>
                                          </p:tavLst>
                                        </p:anim>
                                        <p:animEffect transition="out" filter="fade">
                                          <p:cBhvr>
                                            <p:cTn id="50" dur="1000"/>
                                            <p:tgtEl>
                                              <p:spTgt spid="83"/>
                                            </p:tgtEl>
                                          </p:cBhvr>
                                        </p:animEffect>
                                        <p:set>
                                          <p:cBhvr>
                                            <p:cTn id="5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2" restart="whenNotActive" fill="hold" evtFilter="cancelBubble" nodeType="interactiveSeq">
                    <p:stCondLst>
                      <p:cond evt="onClick" delay="0">
                        <p:tgtEl>
                          <p:spTgt spid="89"/>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subTnLst>
                                        <p:audio>
                                          <p:cMediaNode>
                                            <p:cTn display="0" masterRel="sameClick">
                                              <p:stCondLst>
                                                <p:cond evt="begin" delay="0">
                                                  <p:tn val="55"/>
                                                </p:cond>
                                              </p:stCondLst>
                                              <p:endCondLst>
                                                <p:cond evt="onStopAudio" delay="0">
                                                  <p:tgtEl>
                                                    <p:sldTgt/>
                                                  </p:tgtEl>
                                                </p:cond>
                                              </p:endCondLst>
                                            </p:cTn>
                                            <p:tgtEl>
                                              <p:sndTgt r:embed="rId13" name="hammer.wav"/>
                                            </p:tgtEl>
                                          </p:cMediaNode>
                                        </p:audio>
                                      </p:subTnLst>
                                    </p:cTn>
                                  </p:par>
                                </p:childTnLst>
                              </p:cTn>
                            </p:par>
                            <p:par>
                              <p:cTn id="58" fill="hold">
                                <p:stCondLst>
                                  <p:cond delay="500"/>
                                </p:stCondLst>
                                <p:childTnLst>
                                  <p:par>
                                    <p:cTn id="59" presetID="31" presetClass="exit" presetSubtype="0" fill="hold" nodeType="afterEffect">
                                      <p:stCondLst>
                                        <p:cond delay="0"/>
                                      </p:stCondLst>
                                      <p:childTnLst>
                                        <p:anim calcmode="lin" valueType="num">
                                          <p:cBhvr>
                                            <p:cTn id="60" dur="1000"/>
                                            <p:tgtEl>
                                              <p:spTgt spid="89"/>
                                            </p:tgtEl>
                                            <p:attrNameLst>
                                              <p:attrName>ppt_w</p:attrName>
                                            </p:attrNameLst>
                                          </p:cBhvr>
                                          <p:tavLst>
                                            <p:tav tm="0">
                                              <p:val>
                                                <p:strVal val="ppt_w"/>
                                              </p:val>
                                            </p:tav>
                                            <p:tav tm="100000">
                                              <p:val>
                                                <p:fltVal val="0"/>
                                              </p:val>
                                            </p:tav>
                                          </p:tavLst>
                                        </p:anim>
                                        <p:anim calcmode="lin" valueType="num">
                                          <p:cBhvr>
                                            <p:cTn id="61" dur="1000"/>
                                            <p:tgtEl>
                                              <p:spTgt spid="89"/>
                                            </p:tgtEl>
                                            <p:attrNameLst>
                                              <p:attrName>ppt_h</p:attrName>
                                            </p:attrNameLst>
                                          </p:cBhvr>
                                          <p:tavLst>
                                            <p:tav tm="0">
                                              <p:val>
                                                <p:strVal val="ppt_h"/>
                                              </p:val>
                                            </p:tav>
                                            <p:tav tm="100000">
                                              <p:val>
                                                <p:fltVal val="0"/>
                                              </p:val>
                                            </p:tav>
                                          </p:tavLst>
                                        </p:anim>
                                        <p:anim calcmode="lin" valueType="num">
                                          <p:cBhvr>
                                            <p:cTn id="62" dur="1000"/>
                                            <p:tgtEl>
                                              <p:spTgt spid="89"/>
                                            </p:tgtEl>
                                            <p:attrNameLst>
                                              <p:attrName>style.rotation</p:attrName>
                                            </p:attrNameLst>
                                          </p:cBhvr>
                                          <p:tavLst>
                                            <p:tav tm="0">
                                              <p:val>
                                                <p:fltVal val="0"/>
                                              </p:val>
                                            </p:tav>
                                            <p:tav tm="100000">
                                              <p:val>
                                                <p:fltVal val="90"/>
                                              </p:val>
                                            </p:tav>
                                          </p:tavLst>
                                        </p:anim>
                                        <p:animEffect transition="out" filter="fade">
                                          <p:cBhvr>
                                            <p:cTn id="63" dur="1000"/>
                                            <p:tgtEl>
                                              <p:spTgt spid="89"/>
                                            </p:tgtEl>
                                          </p:cBhvr>
                                        </p:animEffect>
                                        <p:set>
                                          <p:cBhvr>
                                            <p:cTn id="6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5" restart="whenNotActive" fill="hold" evtFilter="cancelBubble" nodeType="interactiveSeq">
                    <p:stCondLst>
                      <p:cond evt="onClick" delay="0">
                        <p:tgtEl>
                          <p:spTgt spid="86"/>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86"/>
                                            </p:tgtEl>
                                          </p:cBhvr>
                                        </p:animEffect>
                                        <p:animScale>
                                          <p:cBhvr>
                                            <p:cTn id="70" dur="250" autoRev="1" fill="hold"/>
                                            <p:tgtEl>
                                              <p:spTgt spid="86"/>
                                            </p:tgtEl>
                                          </p:cBhvr>
                                          <p:by x="105000" y="105000"/>
                                        </p:animScale>
                                      </p:childTnLst>
                                    </p:cTn>
                                  </p:par>
                                  <p:par>
                                    <p:cTn id="71" presetID="49" presetClass="entr" presetSubtype="0" decel="10000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p:cTn id="73" dur="500" fill="hold"/>
                                            <p:tgtEl>
                                              <p:spTgt spid="92"/>
                                            </p:tgtEl>
                                            <p:attrNameLst>
                                              <p:attrName>ppt_w</p:attrName>
                                            </p:attrNameLst>
                                          </p:cBhvr>
                                          <p:tavLst>
                                            <p:tav tm="0">
                                              <p:val>
                                                <p:fltVal val="0"/>
                                              </p:val>
                                            </p:tav>
                                            <p:tav tm="100000">
                                              <p:val>
                                                <p:strVal val="#ppt_w"/>
                                              </p:val>
                                            </p:tav>
                                          </p:tavLst>
                                        </p:anim>
                                        <p:anim calcmode="lin" valueType="num">
                                          <p:cBhvr>
                                            <p:cTn id="74" dur="500" fill="hold"/>
                                            <p:tgtEl>
                                              <p:spTgt spid="92"/>
                                            </p:tgtEl>
                                            <p:attrNameLst>
                                              <p:attrName>ppt_h</p:attrName>
                                            </p:attrNameLst>
                                          </p:cBhvr>
                                          <p:tavLst>
                                            <p:tav tm="0">
                                              <p:val>
                                                <p:fltVal val="0"/>
                                              </p:val>
                                            </p:tav>
                                            <p:tav tm="100000">
                                              <p:val>
                                                <p:strVal val="#ppt_h"/>
                                              </p:val>
                                            </p:tav>
                                          </p:tavLst>
                                        </p:anim>
                                        <p:anim calcmode="lin" valueType="num">
                                          <p:cBhvr>
                                            <p:cTn id="75" dur="500" fill="hold"/>
                                            <p:tgtEl>
                                              <p:spTgt spid="92"/>
                                            </p:tgtEl>
                                            <p:attrNameLst>
                                              <p:attrName>style.rotation</p:attrName>
                                            </p:attrNameLst>
                                          </p:cBhvr>
                                          <p:tavLst>
                                            <p:tav tm="0">
                                              <p:val>
                                                <p:fltVal val="360"/>
                                              </p:val>
                                            </p:tav>
                                            <p:tav tm="100000">
                                              <p:val>
                                                <p:fltVal val="0"/>
                                              </p:val>
                                            </p:tav>
                                          </p:tavLst>
                                        </p:anim>
                                        <p:animEffect transition="in" filter="fade">
                                          <p:cBhvr>
                                            <p:cTn id="76" dur="500"/>
                                            <p:tgtEl>
                                              <p:spTgt spid="92"/>
                                            </p:tgtEl>
                                          </p:cBhvr>
                                        </p:animEffect>
                                      </p:childTnLst>
                                      <p:subTnLst>
                                        <p:audio>
                                          <p:cMediaNode>
                                            <p:cTn display="0" masterRel="sameClick">
                                              <p:stCondLst>
                                                <p:cond evt="begin" delay="0">
                                                  <p:tn val="71"/>
                                                </p:cond>
                                              </p:stCondLst>
                                              <p:endCondLst>
                                                <p:cond evt="onStopAudio" delay="0">
                                                  <p:tgtEl>
                                                    <p:sldTgt/>
                                                  </p:tgtEl>
                                                </p:cond>
                                              </p:endCondLst>
                                            </p:cTn>
                                            <p:tgtEl>
                                              <p:sndTgt r:embed="rId14" name="chimes.wav"/>
                                            </p:tgtEl>
                                          </p:cMediaNode>
                                        </p:audio>
                                      </p:subTnLst>
                                    </p:cTn>
                                  </p:par>
                                  <p:par>
                                    <p:cTn id="77" presetID="32" presetClass="emph" presetSubtype="0" fill="hold" nodeType="withEffect">
                                      <p:stCondLst>
                                        <p:cond delay="200"/>
                                      </p:stCondLst>
                                      <p:childTnLst>
                                        <p:animRot by="120000">
                                          <p:cBhvr>
                                            <p:cTn id="78" dur="100" fill="hold">
                                              <p:stCondLst>
                                                <p:cond delay="0"/>
                                              </p:stCondLst>
                                            </p:cTn>
                                            <p:tgtEl>
                                              <p:spTgt spid="92"/>
                                            </p:tgtEl>
                                            <p:attrNameLst>
                                              <p:attrName>r</p:attrName>
                                            </p:attrNameLst>
                                          </p:cBhvr>
                                        </p:animRot>
                                        <p:animRot by="-240000">
                                          <p:cBhvr>
                                            <p:cTn id="79" dur="200" fill="hold">
                                              <p:stCondLst>
                                                <p:cond delay="200"/>
                                              </p:stCondLst>
                                            </p:cTn>
                                            <p:tgtEl>
                                              <p:spTgt spid="92"/>
                                            </p:tgtEl>
                                            <p:attrNameLst>
                                              <p:attrName>r</p:attrName>
                                            </p:attrNameLst>
                                          </p:cBhvr>
                                        </p:animRot>
                                        <p:animRot by="240000">
                                          <p:cBhvr>
                                            <p:cTn id="80" dur="200" fill="hold">
                                              <p:stCondLst>
                                                <p:cond delay="400"/>
                                              </p:stCondLst>
                                            </p:cTn>
                                            <p:tgtEl>
                                              <p:spTgt spid="92"/>
                                            </p:tgtEl>
                                            <p:attrNameLst>
                                              <p:attrName>r</p:attrName>
                                            </p:attrNameLst>
                                          </p:cBhvr>
                                        </p:animRot>
                                        <p:animRot by="-240000">
                                          <p:cBhvr>
                                            <p:cTn id="81" dur="200" fill="hold">
                                              <p:stCondLst>
                                                <p:cond delay="600"/>
                                              </p:stCondLst>
                                            </p:cTn>
                                            <p:tgtEl>
                                              <p:spTgt spid="92"/>
                                            </p:tgtEl>
                                            <p:attrNameLst>
                                              <p:attrName>r</p:attrName>
                                            </p:attrNameLst>
                                          </p:cBhvr>
                                        </p:animRot>
                                        <p:animRot by="120000">
                                          <p:cBhvr>
                                            <p:cTn id="82" dur="200" fill="hold">
                                              <p:stCondLst>
                                                <p:cond delay="800"/>
                                              </p:stCondLst>
                                            </p:cTn>
                                            <p:tgtEl>
                                              <p:spTgt spid="92"/>
                                            </p:tgtEl>
                                            <p:attrNameLst>
                                              <p:attrName>r</p:attrName>
                                            </p:attrNameLst>
                                          </p:cBhvr>
                                        </p:animRot>
                                      </p:childTnLst>
                                    </p:cTn>
                                  </p:par>
                                  <p:par>
                                    <p:cTn id="83" presetID="31" presetClass="exit" presetSubtype="0" fill="hold" nodeType="withEffect">
                                      <p:stCondLst>
                                        <p:cond delay="200"/>
                                      </p:stCondLst>
                                      <p:childTnLst>
                                        <p:anim calcmode="lin" valueType="num">
                                          <p:cBhvr>
                                            <p:cTn id="84" dur="1000"/>
                                            <p:tgtEl>
                                              <p:spTgt spid="83"/>
                                            </p:tgtEl>
                                            <p:attrNameLst>
                                              <p:attrName>ppt_w</p:attrName>
                                            </p:attrNameLst>
                                          </p:cBhvr>
                                          <p:tavLst>
                                            <p:tav tm="0">
                                              <p:val>
                                                <p:strVal val="ppt_w"/>
                                              </p:val>
                                            </p:tav>
                                            <p:tav tm="100000">
                                              <p:val>
                                                <p:fltVal val="0"/>
                                              </p:val>
                                            </p:tav>
                                          </p:tavLst>
                                        </p:anim>
                                        <p:anim calcmode="lin" valueType="num">
                                          <p:cBhvr>
                                            <p:cTn id="85" dur="1000"/>
                                            <p:tgtEl>
                                              <p:spTgt spid="83"/>
                                            </p:tgtEl>
                                            <p:attrNameLst>
                                              <p:attrName>ppt_h</p:attrName>
                                            </p:attrNameLst>
                                          </p:cBhvr>
                                          <p:tavLst>
                                            <p:tav tm="0">
                                              <p:val>
                                                <p:strVal val="ppt_h"/>
                                              </p:val>
                                            </p:tav>
                                            <p:tav tm="100000">
                                              <p:val>
                                                <p:fltVal val="0"/>
                                              </p:val>
                                            </p:tav>
                                          </p:tavLst>
                                        </p:anim>
                                        <p:anim calcmode="lin" valueType="num">
                                          <p:cBhvr>
                                            <p:cTn id="86" dur="1000"/>
                                            <p:tgtEl>
                                              <p:spTgt spid="83"/>
                                            </p:tgtEl>
                                            <p:attrNameLst>
                                              <p:attrName>style.rotation</p:attrName>
                                            </p:attrNameLst>
                                          </p:cBhvr>
                                          <p:tavLst>
                                            <p:tav tm="0">
                                              <p:val>
                                                <p:fltVal val="0"/>
                                              </p:val>
                                            </p:tav>
                                            <p:tav tm="100000">
                                              <p:val>
                                                <p:fltVal val="90"/>
                                              </p:val>
                                            </p:tav>
                                          </p:tavLst>
                                        </p:anim>
                                        <p:animEffect transition="out" filter="fade">
                                          <p:cBhvr>
                                            <p:cTn id="87" dur="1000"/>
                                            <p:tgtEl>
                                              <p:spTgt spid="83"/>
                                            </p:tgtEl>
                                          </p:cBhvr>
                                        </p:animEffect>
                                        <p:set>
                                          <p:cBhvr>
                                            <p:cTn id="88" dur="1" fill="hold">
                                              <p:stCondLst>
                                                <p:cond delay="999"/>
                                              </p:stCondLst>
                                            </p:cTn>
                                            <p:tgtEl>
                                              <p:spTgt spid="83"/>
                                            </p:tgtEl>
                                            <p:attrNameLst>
                                              <p:attrName>style.visibility</p:attrName>
                                            </p:attrNameLst>
                                          </p:cBhvr>
                                          <p:to>
                                            <p:strVal val="hidden"/>
                                          </p:to>
                                        </p:set>
                                      </p:childTnLst>
                                    </p:cTn>
                                  </p:par>
                                  <p:par>
                                    <p:cTn id="89" presetID="31" presetClass="exit" presetSubtype="0" fill="hold" nodeType="withEffect">
                                      <p:stCondLst>
                                        <p:cond delay="200"/>
                                      </p:stCondLst>
                                      <p:childTnLst>
                                        <p:anim calcmode="lin" valueType="num">
                                          <p:cBhvr>
                                            <p:cTn id="90" dur="1000"/>
                                            <p:tgtEl>
                                              <p:spTgt spid="89"/>
                                            </p:tgtEl>
                                            <p:attrNameLst>
                                              <p:attrName>ppt_w</p:attrName>
                                            </p:attrNameLst>
                                          </p:cBhvr>
                                          <p:tavLst>
                                            <p:tav tm="0">
                                              <p:val>
                                                <p:strVal val="ppt_w"/>
                                              </p:val>
                                            </p:tav>
                                            <p:tav tm="100000">
                                              <p:val>
                                                <p:fltVal val="0"/>
                                              </p:val>
                                            </p:tav>
                                          </p:tavLst>
                                        </p:anim>
                                        <p:anim calcmode="lin" valueType="num">
                                          <p:cBhvr>
                                            <p:cTn id="91" dur="1000"/>
                                            <p:tgtEl>
                                              <p:spTgt spid="89"/>
                                            </p:tgtEl>
                                            <p:attrNameLst>
                                              <p:attrName>ppt_h</p:attrName>
                                            </p:attrNameLst>
                                          </p:cBhvr>
                                          <p:tavLst>
                                            <p:tav tm="0">
                                              <p:val>
                                                <p:strVal val="ppt_h"/>
                                              </p:val>
                                            </p:tav>
                                            <p:tav tm="100000">
                                              <p:val>
                                                <p:fltVal val="0"/>
                                              </p:val>
                                            </p:tav>
                                          </p:tavLst>
                                        </p:anim>
                                        <p:anim calcmode="lin" valueType="num">
                                          <p:cBhvr>
                                            <p:cTn id="92" dur="1000"/>
                                            <p:tgtEl>
                                              <p:spTgt spid="89"/>
                                            </p:tgtEl>
                                            <p:attrNameLst>
                                              <p:attrName>style.rotation</p:attrName>
                                            </p:attrNameLst>
                                          </p:cBhvr>
                                          <p:tavLst>
                                            <p:tav tm="0">
                                              <p:val>
                                                <p:fltVal val="0"/>
                                              </p:val>
                                            </p:tav>
                                            <p:tav tm="100000">
                                              <p:val>
                                                <p:fltVal val="90"/>
                                              </p:val>
                                            </p:tav>
                                          </p:tavLst>
                                        </p:anim>
                                        <p:animEffect transition="out" filter="fade">
                                          <p:cBhvr>
                                            <p:cTn id="93" dur="1000"/>
                                            <p:tgtEl>
                                              <p:spTgt spid="89"/>
                                            </p:tgtEl>
                                          </p:cBhvr>
                                        </p:animEffect>
                                        <p:set>
                                          <p:cBhvr>
                                            <p:cTn id="9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E08E0D5-9AD9-F3E3-419E-EEB85C423941}"/>
              </a:ext>
            </a:extLst>
          </p:cNvPr>
          <p:cNvPicPr>
            <a:picLocks noChangeAspect="1"/>
          </p:cNvPicPr>
          <p:nvPr/>
        </p:nvPicPr>
        <p:blipFill>
          <a:blip r:embed="rId3"/>
          <a:stretch>
            <a:fillRect/>
          </a:stretch>
        </p:blipFill>
        <p:spPr>
          <a:xfrm>
            <a:off x="3535785" y="3582441"/>
            <a:ext cx="6358679" cy="2341067"/>
          </a:xfrm>
          <a:prstGeom prst="rect">
            <a:avLst/>
          </a:prstGeom>
        </p:spPr>
      </p:pic>
    </p:spTree>
    <p:extLst>
      <p:ext uri="{BB962C8B-B14F-4D97-AF65-F5344CB8AC3E}">
        <p14:creationId xmlns:p14="http://schemas.microsoft.com/office/powerpoint/2010/main" val="25795853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64160" y="187960"/>
            <a:ext cx="11663680" cy="6482080"/>
          </a:xfrm>
          <a:custGeom>
            <a:avLst/>
            <a:gdLst>
              <a:gd name="connsiteX0" fmla="*/ 0 w 11663680"/>
              <a:gd name="connsiteY0" fmla="*/ 718409 h 6482080"/>
              <a:gd name="connsiteX1" fmla="*/ 718409 w 11663680"/>
              <a:gd name="connsiteY1" fmla="*/ 0 h 6482080"/>
              <a:gd name="connsiteX2" fmla="*/ 10945271 w 11663680"/>
              <a:gd name="connsiteY2" fmla="*/ 0 h 6482080"/>
              <a:gd name="connsiteX3" fmla="*/ 11663680 w 11663680"/>
              <a:gd name="connsiteY3" fmla="*/ 718409 h 6482080"/>
              <a:gd name="connsiteX4" fmla="*/ 11663680 w 11663680"/>
              <a:gd name="connsiteY4" fmla="*/ 5763671 h 6482080"/>
              <a:gd name="connsiteX5" fmla="*/ 10945271 w 11663680"/>
              <a:gd name="connsiteY5" fmla="*/ 6482080 h 6482080"/>
              <a:gd name="connsiteX6" fmla="*/ 718409 w 11663680"/>
              <a:gd name="connsiteY6" fmla="*/ 6482080 h 6482080"/>
              <a:gd name="connsiteX7" fmla="*/ 0 w 11663680"/>
              <a:gd name="connsiteY7" fmla="*/ 5763671 h 6482080"/>
              <a:gd name="connsiteX8" fmla="*/ 0 w 11663680"/>
              <a:gd name="connsiteY8" fmla="*/ 718409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718409"/>
                </a:moveTo>
                <a:cubicBezTo>
                  <a:pt x="2168" y="380335"/>
                  <a:pt x="333150" y="19312"/>
                  <a:pt x="718409" y="0"/>
                </a:cubicBezTo>
                <a:cubicBezTo>
                  <a:pt x="3366824" y="72427"/>
                  <a:pt x="8894505" y="61419"/>
                  <a:pt x="10945271" y="0"/>
                </a:cubicBezTo>
                <a:cubicBezTo>
                  <a:pt x="11340262" y="-12215"/>
                  <a:pt x="11642430" y="315215"/>
                  <a:pt x="11663680" y="718409"/>
                </a:cubicBezTo>
                <a:cubicBezTo>
                  <a:pt x="11764556" y="2193949"/>
                  <a:pt x="11556367" y="3689375"/>
                  <a:pt x="11663680" y="5763671"/>
                </a:cubicBezTo>
                <a:cubicBezTo>
                  <a:pt x="11676723" y="6094241"/>
                  <a:pt x="11300070" y="6435035"/>
                  <a:pt x="10945271" y="6482080"/>
                </a:cubicBezTo>
                <a:cubicBezTo>
                  <a:pt x="7619465" y="6511907"/>
                  <a:pt x="4916627" y="6402774"/>
                  <a:pt x="718409" y="6482080"/>
                </a:cubicBezTo>
                <a:cubicBezTo>
                  <a:pt x="392966" y="6474017"/>
                  <a:pt x="-23792" y="6165142"/>
                  <a:pt x="0" y="5763671"/>
                </a:cubicBezTo>
                <a:cubicBezTo>
                  <a:pt x="50037" y="4186174"/>
                  <a:pt x="770" y="2979415"/>
                  <a:pt x="0" y="718409"/>
                </a:cubicBezTo>
                <a:close/>
              </a:path>
              <a:path w="11663680" h="6482080" stroke="0" extrusionOk="0">
                <a:moveTo>
                  <a:pt x="0" y="718409"/>
                </a:moveTo>
                <a:cubicBezTo>
                  <a:pt x="11163" y="324686"/>
                  <a:pt x="329976" y="17361"/>
                  <a:pt x="718409" y="0"/>
                </a:cubicBezTo>
                <a:cubicBezTo>
                  <a:pt x="4746844" y="123000"/>
                  <a:pt x="8109098" y="-96860"/>
                  <a:pt x="10945271" y="0"/>
                </a:cubicBezTo>
                <a:cubicBezTo>
                  <a:pt x="11335190" y="-5219"/>
                  <a:pt x="11667693" y="313553"/>
                  <a:pt x="11663680" y="718409"/>
                </a:cubicBezTo>
                <a:cubicBezTo>
                  <a:pt x="11666853" y="2923246"/>
                  <a:pt x="11757947" y="5181785"/>
                  <a:pt x="11663680" y="5763671"/>
                </a:cubicBezTo>
                <a:cubicBezTo>
                  <a:pt x="11620159" y="6176204"/>
                  <a:pt x="11282940" y="6472408"/>
                  <a:pt x="10945271" y="6482080"/>
                </a:cubicBezTo>
                <a:cubicBezTo>
                  <a:pt x="9429230" y="6321373"/>
                  <a:pt x="1967254" y="6521747"/>
                  <a:pt x="718409" y="6482080"/>
                </a:cubicBezTo>
                <a:cubicBezTo>
                  <a:pt x="248308" y="6467268"/>
                  <a:pt x="-18244" y="6152172"/>
                  <a:pt x="0" y="5763671"/>
                </a:cubicBezTo>
                <a:cubicBezTo>
                  <a:pt x="32216" y="3260526"/>
                  <a:pt x="57206" y="2839369"/>
                  <a:pt x="0" y="718409"/>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gd name="adj" fmla="val 11083"/>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p:cNvSpPr/>
          <p:nvPr/>
        </p:nvSpPr>
        <p:spPr>
          <a:xfrm>
            <a:off x="1687481" y="293861"/>
            <a:ext cx="10009219"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Một nhóm vận động viên leo núi, mỗi ngày đi được 13 km. Hỏi để di chuyển được quãng đường dài 39 km, các vận động viên phải đi trong bao nhiêu ngày?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EBD8276-AB39-E0C9-7B0E-21E87F14018E}"/>
              </a:ext>
            </a:extLst>
          </p:cNvPr>
          <p:cNvSpPr/>
          <p:nvPr/>
        </p:nvSpPr>
        <p:spPr>
          <a:xfrm>
            <a:off x="848819" y="191789"/>
            <a:ext cx="706582" cy="72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1026" name="Picture 2" descr="Leo Núi, Đôi Trai Gái Du Lịch PNG - KhoThietKe.Net">
            <a:extLst>
              <a:ext uri="{FF2B5EF4-FFF2-40B4-BE49-F238E27FC236}">
                <a16:creationId xmlns:a16="http://schemas.microsoft.com/office/drawing/2014/main" id="{96DD9FAF-64D7-7D68-BAA7-8B030AEB6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1890713"/>
            <a:ext cx="3661691" cy="3290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217E60-F5B1-BD2E-5795-5034A2C7F038}"/>
              </a:ext>
            </a:extLst>
          </p:cNvPr>
          <p:cNvSpPr txBox="1"/>
          <p:nvPr/>
        </p:nvSpPr>
        <p:spPr>
          <a:xfrm>
            <a:off x="638175" y="2000250"/>
            <a:ext cx="5114925" cy="2401683"/>
          </a:xfrm>
          <a:prstGeom prst="rect">
            <a:avLst/>
          </a:prstGeom>
          <a:noFill/>
        </p:spPr>
        <p:txBody>
          <a:bodyPr wrap="square" rtlCol="0">
            <a:spAutoFit/>
          </a:bodyPr>
          <a:lstStyle/>
          <a:p>
            <a:pPr marL="0" marR="0" algn="ctr">
              <a:lnSpc>
                <a:spcPct val="120000"/>
              </a:lnSpc>
              <a:spcBef>
                <a:spcPts val="0"/>
              </a:spcBef>
              <a:spcAft>
                <a:spcPts val="0"/>
              </a:spcAft>
            </a:pPr>
            <a:r>
              <a:rPr lang="nl-NL" sz="3200" b="1" dirty="0">
                <a:effectLst/>
                <a:latin typeface="Cambria" panose="02040503050406030204" pitchFamily="18" charset="0"/>
                <a:ea typeface="Cambria" panose="02040503050406030204" pitchFamily="18" charset="0"/>
                <a:cs typeface="Times New Roman" panose="02020603050405020304" pitchFamily="18" charset="0"/>
              </a:rPr>
              <a:t>Tóm tắt:</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Mỗi</a:t>
            </a:r>
            <a:r>
              <a:rPr lang="vi-VN" sz="3200" dirty="0">
                <a:effectLst/>
                <a:latin typeface="Cambria" panose="02040503050406030204" pitchFamily="18" charset="0"/>
                <a:ea typeface="Cambria" panose="02040503050406030204" pitchFamily="18" charset="0"/>
                <a:cs typeface="Times New Roman" panose="02020603050405020304" pitchFamily="18" charset="0"/>
              </a:rPr>
              <a:t> ngày</a:t>
            </a:r>
            <a:r>
              <a:rPr lang="nl-NL" sz="3200" dirty="0">
                <a:effectLst/>
                <a:latin typeface="Cambria" panose="02040503050406030204" pitchFamily="18" charset="0"/>
                <a:ea typeface="Cambria" panose="02040503050406030204" pitchFamily="18" charset="0"/>
                <a:cs typeface="Times New Roman" panose="02020603050405020304" pitchFamily="18" charset="0"/>
              </a:rPr>
              <a:t>: 13km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Quãng</a:t>
            </a:r>
            <a:r>
              <a:rPr lang="vi-VN" sz="3200" dirty="0">
                <a:effectLst/>
                <a:latin typeface="Cambria" panose="02040503050406030204" pitchFamily="18" charset="0"/>
                <a:ea typeface="Cambria" panose="02040503050406030204" pitchFamily="18" charset="0"/>
                <a:cs typeface="Times New Roman" panose="02020603050405020304" pitchFamily="18" charset="0"/>
              </a:rPr>
              <a:t> đường: 39 km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Đi</a:t>
            </a:r>
            <a:r>
              <a:rPr lang="vi-VN" sz="3200" dirty="0">
                <a:effectLst/>
                <a:latin typeface="Cambria" panose="02040503050406030204" pitchFamily="18" charset="0"/>
                <a:ea typeface="Cambria" panose="02040503050406030204" pitchFamily="18" charset="0"/>
                <a:cs typeface="Times New Roman" panose="02020603050405020304" pitchFamily="18" charset="0"/>
              </a:rPr>
              <a:t> trong </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r>
              <a:rPr lang="vi-VN" sz="3200" dirty="0">
                <a:effectLst/>
                <a:latin typeface="Cambria" panose="02040503050406030204" pitchFamily="18" charset="0"/>
                <a:ea typeface="Cambria" panose="02040503050406030204" pitchFamily="18" charset="0"/>
                <a:cs typeface="Times New Roman" panose="02020603050405020304" pitchFamily="18" charset="0"/>
              </a:rPr>
              <a:t>ngày</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B7732AE-3F7A-98A3-C8FB-28AFD3C1D9C9}"/>
              </a:ext>
            </a:extLst>
          </p:cNvPr>
          <p:cNvSpPr txBox="1"/>
          <p:nvPr/>
        </p:nvSpPr>
        <p:spPr>
          <a:xfrm>
            <a:off x="1704975" y="4238625"/>
            <a:ext cx="8429625" cy="2401683"/>
          </a:xfrm>
          <a:prstGeom prst="rect">
            <a:avLst/>
          </a:prstGeom>
          <a:noFill/>
        </p:spPr>
        <p:txBody>
          <a:bodyPr wrap="square" rtlCol="0">
            <a:spAutoFit/>
          </a:bodyPr>
          <a:lstStyle/>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Bài giải:</a:t>
            </a: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Các vận động viên phải đi trong số ngày là:</a:t>
            </a: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39 : 13 = 3 (ngày)</a:t>
            </a: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3 ngày</a:t>
            </a:r>
          </a:p>
        </p:txBody>
      </p:sp>
    </p:spTree>
    <p:extLst>
      <p:ext uri="{BB962C8B-B14F-4D97-AF65-F5344CB8AC3E}">
        <p14:creationId xmlns:p14="http://schemas.microsoft.com/office/powerpoint/2010/main" val="292815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100013" y="203200"/>
            <a:ext cx="11915775" cy="6482080"/>
          </a:xfrm>
          <a:custGeom>
            <a:avLst/>
            <a:gdLst>
              <a:gd name="connsiteX0" fmla="*/ 0 w 11915775"/>
              <a:gd name="connsiteY0" fmla="*/ 1080368 h 6482080"/>
              <a:gd name="connsiteX1" fmla="*/ 1080368 w 11915775"/>
              <a:gd name="connsiteY1" fmla="*/ 0 h 6482080"/>
              <a:gd name="connsiteX2" fmla="*/ 10835407 w 11915775"/>
              <a:gd name="connsiteY2" fmla="*/ 0 h 6482080"/>
              <a:gd name="connsiteX3" fmla="*/ 11915775 w 11915775"/>
              <a:gd name="connsiteY3" fmla="*/ 1080368 h 6482080"/>
              <a:gd name="connsiteX4" fmla="*/ 11915775 w 11915775"/>
              <a:gd name="connsiteY4" fmla="*/ 5401712 h 6482080"/>
              <a:gd name="connsiteX5" fmla="*/ 10835407 w 11915775"/>
              <a:gd name="connsiteY5" fmla="*/ 6482080 h 6482080"/>
              <a:gd name="connsiteX6" fmla="*/ 1080368 w 11915775"/>
              <a:gd name="connsiteY6" fmla="*/ 6482080 h 6482080"/>
              <a:gd name="connsiteX7" fmla="*/ 0 w 11915775"/>
              <a:gd name="connsiteY7" fmla="*/ 5401712 h 6482080"/>
              <a:gd name="connsiteX8" fmla="*/ 0 w 11915775"/>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5775" h="6482080" fill="none" extrusionOk="0">
                <a:moveTo>
                  <a:pt x="0" y="1080368"/>
                </a:moveTo>
                <a:cubicBezTo>
                  <a:pt x="3664" y="582887"/>
                  <a:pt x="519517" y="60117"/>
                  <a:pt x="1080368" y="0"/>
                </a:cubicBezTo>
                <a:cubicBezTo>
                  <a:pt x="3610625" y="72427"/>
                  <a:pt x="7542979" y="61419"/>
                  <a:pt x="10835407" y="0"/>
                </a:cubicBezTo>
                <a:cubicBezTo>
                  <a:pt x="11417442" y="-100749"/>
                  <a:pt x="11878184" y="472327"/>
                  <a:pt x="11915775" y="1080368"/>
                </a:cubicBezTo>
                <a:cubicBezTo>
                  <a:pt x="12016651" y="2400858"/>
                  <a:pt x="11808462" y="4363085"/>
                  <a:pt x="11915775" y="5401712"/>
                </a:cubicBezTo>
                <a:cubicBezTo>
                  <a:pt x="11922051" y="5966528"/>
                  <a:pt x="11391553" y="6436651"/>
                  <a:pt x="10835407" y="6482080"/>
                </a:cubicBezTo>
                <a:cubicBezTo>
                  <a:pt x="8889182" y="6511907"/>
                  <a:pt x="5373355" y="6402774"/>
                  <a:pt x="1080368" y="6482080"/>
                </a:cubicBezTo>
                <a:cubicBezTo>
                  <a:pt x="506197" y="6479537"/>
                  <a:pt x="-75211" y="6013255"/>
                  <a:pt x="0" y="5401712"/>
                </a:cubicBezTo>
                <a:cubicBezTo>
                  <a:pt x="50037" y="3713327"/>
                  <a:pt x="770" y="2022009"/>
                  <a:pt x="0" y="1080368"/>
                </a:cubicBezTo>
                <a:close/>
              </a:path>
              <a:path w="11915775" h="6482080" stroke="0" extrusionOk="0">
                <a:moveTo>
                  <a:pt x="0" y="1080368"/>
                </a:moveTo>
                <a:cubicBezTo>
                  <a:pt x="83579" y="506479"/>
                  <a:pt x="510820" y="56510"/>
                  <a:pt x="1080368" y="0"/>
                </a:cubicBezTo>
                <a:cubicBezTo>
                  <a:pt x="2669437" y="123000"/>
                  <a:pt x="9177176" y="-96860"/>
                  <a:pt x="10835407" y="0"/>
                </a:cubicBezTo>
                <a:cubicBezTo>
                  <a:pt x="11390552" y="-31648"/>
                  <a:pt x="11956692" y="401207"/>
                  <a:pt x="11915775" y="1080368"/>
                </a:cubicBezTo>
                <a:cubicBezTo>
                  <a:pt x="11918948" y="2211230"/>
                  <a:pt x="12010042" y="3601009"/>
                  <a:pt x="11915775" y="5401712"/>
                </a:cubicBezTo>
                <a:cubicBezTo>
                  <a:pt x="11895891" y="6005587"/>
                  <a:pt x="11401586" y="6477090"/>
                  <a:pt x="10835407" y="6482080"/>
                </a:cubicBezTo>
                <a:cubicBezTo>
                  <a:pt x="8579372" y="6321373"/>
                  <a:pt x="2975651"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EBD8276-AB39-E0C9-7B0E-21E87F14018E}"/>
              </a:ext>
            </a:extLst>
          </p:cNvPr>
          <p:cNvSpPr/>
          <p:nvPr/>
        </p:nvSpPr>
        <p:spPr>
          <a:xfrm>
            <a:off x="721464" y="548180"/>
            <a:ext cx="706582" cy="72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
        <p:nvSpPr>
          <p:cNvPr id="2" name="Rectangle 1"/>
          <p:cNvSpPr/>
          <p:nvPr/>
        </p:nvSpPr>
        <p:spPr>
          <a:xfrm>
            <a:off x="1418521" y="448023"/>
            <a:ext cx="9992429" cy="1754326"/>
          </a:xfrm>
          <a:prstGeom prst="rect">
            <a:avLst/>
          </a:prstGeom>
        </p:spPr>
        <p:txBody>
          <a:bodyPr wrap="square">
            <a:spAutoFit/>
          </a:bodyPr>
          <a:lstStyle/>
          <a:p>
            <a:pPr lvl="0" algn="just"/>
            <a:r>
              <a:rPr lang="vi-VN" sz="3600" b="1">
                <a:solidFill>
                  <a:sysClr val="windowText" lastClr="000000"/>
                </a:solidFill>
                <a:latin typeface="Calibri" panose="020F0502020204030204"/>
              </a:rPr>
              <a:t>Người ta đóng gói 78 cái bánh vào các hộp, mỗi hộp 16 cái bánh. Hỏi cần ít nhất bao nhiêu hộp bánh để đóng hết số bánh trên?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109F92-E37B-D88A-815A-04DAD86DD350}"/>
              </a:ext>
            </a:extLst>
          </p:cNvPr>
          <p:cNvSpPr txBox="1"/>
          <p:nvPr/>
        </p:nvSpPr>
        <p:spPr>
          <a:xfrm>
            <a:off x="504825" y="2609850"/>
            <a:ext cx="4752975" cy="2401683"/>
          </a:xfrm>
          <a:prstGeom prst="rect">
            <a:avLst/>
          </a:prstGeom>
          <a:noFill/>
        </p:spPr>
        <p:txBody>
          <a:bodyPr wrap="square" rtlCol="0">
            <a:spAutoFit/>
          </a:bodyPr>
          <a:lstStyle/>
          <a:p>
            <a:pPr marL="0" marR="0" algn="ctr">
              <a:lnSpc>
                <a:spcPct val="120000"/>
              </a:lnSpc>
              <a:spcBef>
                <a:spcPts val="0"/>
              </a:spcBef>
              <a:spcAft>
                <a:spcPts val="0"/>
              </a:spcAft>
            </a:pPr>
            <a:r>
              <a:rPr lang="nl-NL" sz="3200" b="1" dirty="0">
                <a:effectLst/>
                <a:latin typeface="Cambria" panose="02040503050406030204" pitchFamily="18" charset="0"/>
                <a:ea typeface="Cambria" panose="02040503050406030204" pitchFamily="18" charset="0"/>
                <a:cs typeface="Times New Roman" panose="02020603050405020304" pitchFamily="18" charset="0"/>
              </a:rPr>
              <a:t>Tóm tắt:</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Có</a:t>
            </a:r>
            <a:r>
              <a:rPr lang="vi-VN" sz="3200" dirty="0">
                <a:effectLst/>
                <a:latin typeface="Cambria" panose="02040503050406030204" pitchFamily="18" charset="0"/>
                <a:ea typeface="Cambria" panose="02040503050406030204" pitchFamily="18" charset="0"/>
                <a:cs typeface="Times New Roman" panose="02020603050405020304" pitchFamily="18" charset="0"/>
              </a:rPr>
              <a:t>: 78 cái bánh</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Mỗi</a:t>
            </a:r>
            <a:r>
              <a:rPr lang="vi-VN" sz="3200" dirty="0">
                <a:effectLst/>
                <a:latin typeface="Cambria" panose="02040503050406030204" pitchFamily="18" charset="0"/>
                <a:ea typeface="Cambria" panose="02040503050406030204" pitchFamily="18" charset="0"/>
                <a:cs typeface="Times New Roman" panose="02020603050405020304" pitchFamily="18" charset="0"/>
              </a:rPr>
              <a:t> hộp</a:t>
            </a:r>
            <a:r>
              <a:rPr lang="nl-NL" sz="3200" dirty="0">
                <a:effectLst/>
                <a:latin typeface="Cambria" panose="02040503050406030204" pitchFamily="18" charset="0"/>
                <a:ea typeface="Cambria" panose="02040503050406030204" pitchFamily="18" charset="0"/>
                <a:cs typeface="Times New Roman" panose="02020603050405020304" pitchFamily="18" charset="0"/>
              </a:rPr>
              <a:t>: 16</a:t>
            </a:r>
            <a:r>
              <a:rPr lang="vi-VN" sz="3200" dirty="0">
                <a:effectLst/>
                <a:latin typeface="Cambria" panose="02040503050406030204" pitchFamily="18" charset="0"/>
                <a:ea typeface="Cambria" panose="02040503050406030204" pitchFamily="18" charset="0"/>
                <a:cs typeface="Times New Roman" panose="02020603050405020304" pitchFamily="18" charset="0"/>
              </a:rPr>
              <a:t> cái</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Cần</a:t>
            </a:r>
            <a:r>
              <a:rPr lang="vi-VN" sz="3200" dirty="0">
                <a:effectLst/>
                <a:latin typeface="Cambria" panose="02040503050406030204" pitchFamily="18" charset="0"/>
                <a:ea typeface="Cambria" panose="02040503050406030204" pitchFamily="18" charset="0"/>
                <a:cs typeface="Times New Roman" panose="02020603050405020304" pitchFamily="18" charset="0"/>
              </a:rPr>
              <a:t> ít nhất </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r>
              <a:rPr lang="vi-VN" sz="3200" dirty="0">
                <a:effectLst/>
                <a:latin typeface="Cambria" panose="02040503050406030204" pitchFamily="18" charset="0"/>
                <a:ea typeface="Cambria" panose="02040503050406030204" pitchFamily="18" charset="0"/>
                <a:cs typeface="Times New Roman" panose="02020603050405020304" pitchFamily="18" charset="0"/>
              </a:rPr>
              <a:t>hộp</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3C302962-85B3-8AC7-BF92-A798372BCC30}"/>
              </a:ext>
            </a:extLst>
          </p:cNvPr>
          <p:cNvSpPr txBox="1"/>
          <p:nvPr/>
        </p:nvSpPr>
        <p:spPr>
          <a:xfrm>
            <a:off x="5153025" y="2524125"/>
            <a:ext cx="6143625" cy="2992614"/>
          </a:xfrm>
          <a:prstGeom prst="rect">
            <a:avLst/>
          </a:prstGeom>
          <a:noFill/>
        </p:spPr>
        <p:txBody>
          <a:bodyPr wrap="square" rtlCol="0">
            <a:spAutoFit/>
          </a:bodyPr>
          <a:lstStyle/>
          <a:p>
            <a:pPr algn="ct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Bài giải:</a:t>
            </a:r>
          </a:p>
          <a:p>
            <a:pPr algn="ct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 có: 78 : 16 =4 (dư 14)</a:t>
            </a:r>
          </a:p>
          <a:p>
            <a:pPr algn="just">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Vậy cần ít nhất 5 hộp để đóng hết số bánh trên.</a:t>
            </a:r>
          </a:p>
          <a:p>
            <a:pPr algn="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5 hộp</a:t>
            </a:r>
          </a:p>
        </p:txBody>
      </p:sp>
    </p:spTree>
    <p:extLst>
      <p:ext uri="{BB962C8B-B14F-4D97-AF65-F5344CB8AC3E}">
        <p14:creationId xmlns:p14="http://schemas.microsoft.com/office/powerpoint/2010/main" val="245013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F1A4565-DC77-D8C4-C233-748F220A5D4E}"/>
              </a:ext>
            </a:extLst>
          </p:cNvPr>
          <p:cNvPicPr>
            <a:picLocks noChangeAspect="1"/>
          </p:cNvPicPr>
          <p:nvPr/>
        </p:nvPicPr>
        <p:blipFill>
          <a:blip r:embed="rId3"/>
          <a:stretch>
            <a:fillRect/>
          </a:stretch>
        </p:blipFill>
        <p:spPr>
          <a:xfrm>
            <a:off x="4042564" y="3655993"/>
            <a:ext cx="5230821" cy="1908213"/>
          </a:xfrm>
          <a:prstGeom prst="rect">
            <a:avLst/>
          </a:prstGeom>
        </p:spPr>
      </p:pic>
    </p:spTree>
    <p:extLst>
      <p:ext uri="{BB962C8B-B14F-4D97-AF65-F5344CB8AC3E}">
        <p14:creationId xmlns:p14="http://schemas.microsoft.com/office/powerpoint/2010/main" val="11682824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423</Words>
  <Application>Microsoft Office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Cambria</vt:lpstr>
      <vt:lpstr>等线</vt:lpstr>
      <vt:lpstr>inpin heiti</vt:lpstr>
      <vt:lpstr>LNTH-LuoLuoNotangYuanTi 1</vt:lpstr>
      <vt:lpstr>Times New Roman</vt:lpstr>
      <vt:lpstr>UVN Banh Mi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terms:created xsi:type="dcterms:W3CDTF">2023-11-10T02:04:17Z</dcterms:created>
  <dcterms:modified xsi:type="dcterms:W3CDTF">2023-11-11T20:29:47Z</dcterms:modified>
</cp:coreProperties>
</file>