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4.89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D78E17-C1D9-4316-A1BB-50A64BFC5793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5.628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14D55F5-6A95-448C-8162-4AADC12C6B4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21:58.04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0 362 0,'36'-36'250,"1"36"-234,-1 0 78,-36-36-79,36 36 1,0 0 0,1 0 15,-1-36 0,37 36 47,-73-37-62,72 37 46,-36 0-46,1 0 15,-37-36-15,36 36 156,0 0-32,1 0-124,-1-36 0,0 36-1,0-37 1,1 37 62,35 0-47,-35 0 1,-1 0 14,0 0-14,0 0 77,-36-36-93,37 36-1,-1 0 95,0 0-79,1 0 172,-1 0-187,0 0 31,0 0-32,1 0 48,-1 0 77,0 0-108,1 0-17,-1 0 32,36 0-16,-35 0 110,-1 0-94,0 0 15,1 0-30,-1 0 46,0 0 15,0 0-30,1 0-32,-1 0 94,0 0-109,1 0 62,-1 0-62,0 0 46,37 0 1,-37 0 30,0 0-46,1 36-31,-1-36 62,0 0 31,0 0-62,1 0 78,-37 37-94,36-37 63,0 0-47,1 36-31,-1 0 234,0-36-172,0 0-47,37 0 157,-73 37-173,36-37 251,1 0-235,-1 0 0,0 0 1,0 0 171,1 0-188,-1 0 1,0 0 281,1 0-188,-1 0-93,0 0 15,0 0 32,1 0-48,-1 0 345,0 0-282,1 0 0,-1-37 78,-36 1-125,36 36-15,-36-36 0,73 36 30,-73-37-30,36 1 15,0 36 1,1-36-17,-37 0 423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0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3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A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04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734592680650_b400f8224f14db7b26c247f4f73e5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5806" r="4053" b="7742"/>
          <a:stretch/>
        </p:blipFill>
        <p:spPr bwMode="auto">
          <a:xfrm>
            <a:off x="6490952" y="1"/>
            <a:ext cx="5550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latin typeface="HP001 4 hàng" pitchFamily="34" charset="0"/>
                <a:cs typeface="Arial" pitchFamily="34" charset="0"/>
              </a:rPr>
            </a:b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1038189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73843" y="1843548"/>
            <a:ext cx="2983258" cy="247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7227" y="25609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9" y="49732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55"/>
          <p:cNvSpPr>
            <a:spLocks/>
          </p:cNvSpPr>
          <p:nvPr/>
        </p:nvSpPr>
        <p:spPr bwMode="auto">
          <a:xfrm>
            <a:off x="4723098" y="570008"/>
            <a:ext cx="457200" cy="3048000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1" name="Group 173"/>
          <p:cNvGrpSpPr>
            <a:grpSpLocks/>
          </p:cNvGrpSpPr>
          <p:nvPr/>
        </p:nvGrpSpPr>
        <p:grpSpPr bwMode="auto">
          <a:xfrm>
            <a:off x="3113373" y="1406621"/>
            <a:ext cx="2087563" cy="396875"/>
            <a:chOff x="1325" y="952"/>
            <a:chExt cx="1315" cy="250"/>
          </a:xfrm>
        </p:grpSpPr>
        <p:sp>
          <p:nvSpPr>
            <p:cNvPr id="52" name="Line 157"/>
            <p:cNvSpPr>
              <a:spLocks noChangeShapeType="1"/>
            </p:cNvSpPr>
            <p:nvPr/>
          </p:nvSpPr>
          <p:spPr bwMode="auto">
            <a:xfrm>
              <a:off x="1344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58"/>
            <p:cNvSpPr txBox="1">
              <a:spLocks noChangeArrowheads="1"/>
            </p:cNvSpPr>
            <p:nvPr/>
          </p:nvSpPr>
          <p:spPr bwMode="auto">
            <a:xfrm>
              <a:off x="1325" y="952"/>
              <a:ext cx="1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4</a:t>
              </a:r>
            </a:p>
          </p:txBody>
        </p:sp>
      </p:grpSp>
      <p:grpSp>
        <p:nvGrpSpPr>
          <p:cNvPr id="54" name="Group 172"/>
          <p:cNvGrpSpPr>
            <a:grpSpLocks/>
          </p:cNvGrpSpPr>
          <p:nvPr/>
        </p:nvGrpSpPr>
        <p:grpSpPr bwMode="auto">
          <a:xfrm>
            <a:off x="3159411" y="2640108"/>
            <a:ext cx="2133600" cy="396875"/>
            <a:chOff x="1344" y="2544"/>
            <a:chExt cx="1344" cy="250"/>
          </a:xfrm>
        </p:grpSpPr>
        <p:sp>
          <p:nvSpPr>
            <p:cNvPr id="5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2</a:t>
              </a:r>
            </a:p>
          </p:txBody>
        </p:sp>
        <p:sp>
          <p:nvSpPr>
            <p:cNvPr id="56" name="Line 164"/>
            <p:cNvSpPr>
              <a:spLocks noChangeShapeType="1"/>
            </p:cNvSpPr>
            <p:nvPr/>
          </p:nvSpPr>
          <p:spPr bwMode="auto">
            <a:xfrm>
              <a:off x="1344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174"/>
          <p:cNvGrpSpPr>
            <a:grpSpLocks/>
          </p:cNvGrpSpPr>
          <p:nvPr/>
        </p:nvGrpSpPr>
        <p:grpSpPr bwMode="auto">
          <a:xfrm>
            <a:off x="3127661" y="192183"/>
            <a:ext cx="2209800" cy="396875"/>
            <a:chOff x="1352" y="1536"/>
            <a:chExt cx="1392" cy="250"/>
          </a:xfrm>
        </p:grpSpPr>
        <p:sp>
          <p:nvSpPr>
            <p:cNvPr id="5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6</a:t>
              </a:r>
            </a:p>
          </p:txBody>
        </p:sp>
        <p:sp>
          <p:nvSpPr>
            <p:cNvPr id="59" name="Line 165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71"/>
          <p:cNvGrpSpPr>
            <a:grpSpLocks/>
          </p:cNvGrpSpPr>
          <p:nvPr/>
        </p:nvGrpSpPr>
        <p:grpSpPr bwMode="auto">
          <a:xfrm>
            <a:off x="3091148" y="822421"/>
            <a:ext cx="2209800" cy="396875"/>
            <a:chOff x="1440" y="2448"/>
            <a:chExt cx="1392" cy="250"/>
          </a:xfrm>
        </p:grpSpPr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5</a:t>
              </a:r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>
              <a:off x="1488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70"/>
          <p:cNvGrpSpPr>
            <a:grpSpLocks/>
          </p:cNvGrpSpPr>
          <p:nvPr/>
        </p:nvGrpSpPr>
        <p:grpSpPr bwMode="auto">
          <a:xfrm>
            <a:off x="3122898" y="2017808"/>
            <a:ext cx="2209800" cy="396875"/>
            <a:chOff x="1442" y="2730"/>
            <a:chExt cx="1392" cy="250"/>
          </a:xfrm>
        </p:grpSpPr>
        <p:sp>
          <p:nvSpPr>
            <p:cNvPr id="64" name="Text Box 160"/>
            <p:cNvSpPr txBox="1">
              <a:spLocks noChangeArrowheads="1"/>
            </p:cNvSpPr>
            <p:nvPr/>
          </p:nvSpPr>
          <p:spPr bwMode="auto">
            <a:xfrm>
              <a:off x="1442" y="2730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3</a:t>
              </a:r>
            </a:p>
          </p:txBody>
        </p:sp>
        <p:sp>
          <p:nvSpPr>
            <p:cNvPr id="65" name="Line 167"/>
            <p:cNvSpPr>
              <a:spLocks noChangeShapeType="1"/>
            </p:cNvSpPr>
            <p:nvPr/>
          </p:nvSpPr>
          <p:spPr bwMode="auto">
            <a:xfrm>
              <a:off x="1488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69"/>
          <p:cNvGrpSpPr>
            <a:grpSpLocks/>
          </p:cNvGrpSpPr>
          <p:nvPr/>
        </p:nvGrpSpPr>
        <p:grpSpPr bwMode="auto">
          <a:xfrm>
            <a:off x="3072098" y="3252883"/>
            <a:ext cx="2209800" cy="396875"/>
            <a:chOff x="1294" y="2783"/>
            <a:chExt cx="1392" cy="250"/>
          </a:xfrm>
        </p:grpSpPr>
        <p:sp>
          <p:nvSpPr>
            <p:cNvPr id="67" name="Text Box 163"/>
            <p:cNvSpPr txBox="1">
              <a:spLocks noChangeArrowheads="1"/>
            </p:cNvSpPr>
            <p:nvPr/>
          </p:nvSpPr>
          <p:spPr bwMode="auto">
            <a:xfrm>
              <a:off x="1294" y="2783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1</a:t>
              </a:r>
            </a:p>
          </p:txBody>
        </p:sp>
        <p:sp>
          <p:nvSpPr>
            <p:cNvPr id="68" name="Line 168"/>
            <p:cNvSpPr>
              <a:spLocks noChangeShapeType="1"/>
            </p:cNvSpPr>
            <p:nvPr/>
          </p:nvSpPr>
          <p:spPr bwMode="auto">
            <a:xfrm>
              <a:off x="1344" y="302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908613" y="4980030"/>
            <a:ext cx="519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8612" y="4985712"/>
            <a:ext cx="5199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5,5 li.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08611" y="4961973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55"/>
          <p:cNvSpPr>
            <a:spLocks/>
          </p:cNvSpPr>
          <p:nvPr/>
        </p:nvSpPr>
        <p:spPr bwMode="auto">
          <a:xfrm rot="16200000">
            <a:off x="6512704" y="2404667"/>
            <a:ext cx="611733" cy="3073342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56"/>
          <p:cNvSpPr txBox="1">
            <a:spLocks noChangeArrowheads="1"/>
          </p:cNvSpPr>
          <p:nvPr/>
        </p:nvSpPr>
        <p:spPr bwMode="auto">
          <a:xfrm>
            <a:off x="4061016" y="1834750"/>
            <a:ext cx="6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 li</a:t>
            </a:r>
          </a:p>
        </p:txBody>
      </p:sp>
      <p:sp>
        <p:nvSpPr>
          <p:cNvPr id="74" name="Text Box 156"/>
          <p:cNvSpPr txBox="1">
            <a:spLocks noChangeArrowheads="1"/>
          </p:cNvSpPr>
          <p:nvPr/>
        </p:nvSpPr>
        <p:spPr bwMode="auto">
          <a:xfrm>
            <a:off x="6508374" y="4384028"/>
            <a:ext cx="145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,5 li</a:t>
            </a:r>
            <a:endParaRPr lang="en-US" sz="24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2" animBg="1"/>
      <p:bldP spid="69" grpId="0"/>
      <p:bldP spid="69" grpId="1"/>
      <p:bldP spid="70" grpId="0"/>
      <p:bldP spid="70" grpId="1"/>
      <p:bldP spid="70" grpId="2"/>
      <p:bldP spid="71" grpId="0"/>
      <p:bldP spid="72" grpId="0" animBg="1"/>
      <p:bldP spid="72" grpId="1" animBg="1"/>
      <p:bldP spid="73" grpId="0"/>
      <p:bldP spid="74" grpId="0"/>
      <p:bldP spid="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9259" y="574188"/>
            <a:ext cx="4724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72" y="1205956"/>
            <a:ext cx="67569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472" y="3075823"/>
            <a:ext cx="563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54" y="3930027"/>
            <a:ext cx="46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892312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69"/>
          <p:cNvSpPr>
            <a:spLocks/>
          </p:cNvSpPr>
          <p:nvPr/>
        </p:nvSpPr>
        <p:spPr bwMode="auto">
          <a:xfrm>
            <a:off x="7594066" y="1520230"/>
            <a:ext cx="2000250" cy="2473325"/>
          </a:xfrm>
          <a:custGeom>
            <a:avLst/>
            <a:gdLst>
              <a:gd name="T0" fmla="*/ 2147483647 w 1279"/>
              <a:gd name="T1" fmla="*/ 2147483647 h 1600"/>
              <a:gd name="T2" fmla="*/ 2147483647 w 1279"/>
              <a:gd name="T3" fmla="*/ 2147483647 h 1600"/>
              <a:gd name="T4" fmla="*/ 2147483647 w 1279"/>
              <a:gd name="T5" fmla="*/ 2147483647 h 1600"/>
              <a:gd name="T6" fmla="*/ 2147483647 w 1279"/>
              <a:gd name="T7" fmla="*/ 2147483647 h 1600"/>
              <a:gd name="T8" fmla="*/ 2147483647 w 1279"/>
              <a:gd name="T9" fmla="*/ 2147483647 h 1600"/>
              <a:gd name="T10" fmla="*/ 2147483647 w 1279"/>
              <a:gd name="T11" fmla="*/ 2147483647 h 1600"/>
              <a:gd name="T12" fmla="*/ 2147483647 w 1279"/>
              <a:gd name="T13" fmla="*/ 2147483647 h 1600"/>
              <a:gd name="T14" fmla="*/ 2147483647 w 1279"/>
              <a:gd name="T15" fmla="*/ 2147483647 h 1600"/>
              <a:gd name="T16" fmla="*/ 2147483647 w 1279"/>
              <a:gd name="T17" fmla="*/ 2147483647 h 1600"/>
              <a:gd name="T18" fmla="*/ 2147483647 w 1279"/>
              <a:gd name="T19" fmla="*/ 2147483647 h 1600"/>
              <a:gd name="T20" fmla="*/ 2147483647 w 1279"/>
              <a:gd name="T21" fmla="*/ 2147483647 h 1600"/>
              <a:gd name="T22" fmla="*/ 2147483647 w 1279"/>
              <a:gd name="T23" fmla="*/ 0 h 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9"/>
              <a:gd name="T37" fmla="*/ 0 h 1600"/>
              <a:gd name="T38" fmla="*/ 1279 w 1279"/>
              <a:gd name="T39" fmla="*/ 1600 h 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9" h="1600">
                <a:moveTo>
                  <a:pt x="326" y="938"/>
                </a:moveTo>
                <a:cubicBezTo>
                  <a:pt x="262" y="955"/>
                  <a:pt x="199" y="973"/>
                  <a:pt x="149" y="1012"/>
                </a:cubicBezTo>
                <a:cubicBezTo>
                  <a:pt x="99" y="1051"/>
                  <a:pt x="44" y="1109"/>
                  <a:pt x="23" y="1174"/>
                </a:cubicBezTo>
                <a:cubicBezTo>
                  <a:pt x="2" y="1239"/>
                  <a:pt x="0" y="1341"/>
                  <a:pt x="23" y="1403"/>
                </a:cubicBezTo>
                <a:cubicBezTo>
                  <a:pt x="46" y="1465"/>
                  <a:pt x="110" y="1513"/>
                  <a:pt x="164" y="1544"/>
                </a:cubicBezTo>
                <a:cubicBezTo>
                  <a:pt x="218" y="1575"/>
                  <a:pt x="277" y="1600"/>
                  <a:pt x="348" y="1588"/>
                </a:cubicBezTo>
                <a:cubicBezTo>
                  <a:pt x="419" y="1576"/>
                  <a:pt x="521" y="1543"/>
                  <a:pt x="592" y="1470"/>
                </a:cubicBezTo>
                <a:cubicBezTo>
                  <a:pt x="663" y="1397"/>
                  <a:pt x="728" y="1291"/>
                  <a:pt x="776" y="1152"/>
                </a:cubicBezTo>
                <a:cubicBezTo>
                  <a:pt x="824" y="1013"/>
                  <a:pt x="846" y="775"/>
                  <a:pt x="880" y="635"/>
                </a:cubicBezTo>
                <a:cubicBezTo>
                  <a:pt x="914" y="495"/>
                  <a:pt x="944" y="396"/>
                  <a:pt x="983" y="310"/>
                </a:cubicBezTo>
                <a:cubicBezTo>
                  <a:pt x="1022" y="224"/>
                  <a:pt x="1067" y="170"/>
                  <a:pt x="1116" y="118"/>
                </a:cubicBezTo>
                <a:cubicBezTo>
                  <a:pt x="1165" y="66"/>
                  <a:pt x="1252" y="20"/>
                  <a:pt x="127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61"/>
          <p:cNvSpPr>
            <a:spLocks/>
          </p:cNvSpPr>
          <p:nvPr/>
        </p:nvSpPr>
        <p:spPr bwMode="auto">
          <a:xfrm>
            <a:off x="9617042" y="1469430"/>
            <a:ext cx="790575" cy="2524125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27171" y="2403463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305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9614211" y="240346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009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647611" y="2691103"/>
              <a:ext cx="1215360" cy="13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9171" y="2662663"/>
                <a:ext cx="12722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65428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0230" y="2124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9059" y="1619897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409075" y="3882055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dirty="0" smtClean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169895" y="3481945"/>
            <a:ext cx="80010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li.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li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26935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288792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3990" y="1635286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extLst/>
          </p:cNvPr>
          <p:cNvSpPr/>
          <p:nvPr/>
        </p:nvSpPr>
        <p:spPr>
          <a:xfrm>
            <a:off x="753035" y="3890683"/>
            <a:ext cx="2209800" cy="1219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3117955" y="3496235"/>
            <a:ext cx="7914806" cy="240989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1618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4135" y="318256"/>
            <a:ext cx="57181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6" y="3135086"/>
            <a:ext cx="59467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1244"/>
  <p:tag name="VIOLETTITLE" val="Tuần 1. Chữ hoa: A"/>
  <p:tag name="VIOLETLESSON" val="1"/>
  <p:tag name="VIOLETCATID" val="7840636"/>
  <p:tag name="VIOLETSUBJECT" val="Tập viết 2"/>
  <p:tag name="VIOLETAUTHORID" val="1052031"/>
  <p:tag name="VIOLETAUTHORNAME" val="Nguyễn Quyền"/>
  <p:tag name="VIOLETAUTHORAVATAR" val="no_avatar.jpg"/>
  <p:tag name="VIOLETAUTHORADDRESS" val="THPT Nguyễn Trãi - Daklak"/>
  <p:tag name="VIOLETDATE" val="2021-08-30 19:12:49"/>
  <p:tag name="VIOLETHIT" val="11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351</Words>
  <Application>Microsoft Office PowerPoint</Application>
  <PresentationFormat>Custom</PresentationFormat>
  <Paragraphs>47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Minhthangpc.VN</cp:lastModifiedBy>
  <cp:revision>28</cp:revision>
  <dcterms:created xsi:type="dcterms:W3CDTF">2021-08-30T09:31:47Z</dcterms:created>
  <dcterms:modified xsi:type="dcterms:W3CDTF">2023-09-08T13:05:44Z</dcterms:modified>
</cp:coreProperties>
</file>