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6" r:id="rId2"/>
  </p:sldMasterIdLst>
  <p:notesMasterIdLst>
    <p:notesMasterId r:id="rId17"/>
  </p:notesMasterIdLst>
  <p:sldIdLst>
    <p:sldId id="366" r:id="rId3"/>
    <p:sldId id="295" r:id="rId4"/>
    <p:sldId id="353" r:id="rId5"/>
    <p:sldId id="348" r:id="rId6"/>
    <p:sldId id="354" r:id="rId7"/>
    <p:sldId id="355" r:id="rId8"/>
    <p:sldId id="356" r:id="rId9"/>
    <p:sldId id="357" r:id="rId10"/>
    <p:sldId id="358" r:id="rId11"/>
    <p:sldId id="364" r:id="rId12"/>
    <p:sldId id="360" r:id="rId13"/>
    <p:sldId id="361" r:id="rId14"/>
    <p:sldId id="362" r:id="rId15"/>
    <p:sldId id="3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 tran" initials="ct" lastIdx="3" clrIdx="0">
    <p:extLst>
      <p:ext uri="{19B8F6BF-5375-455C-9EA6-DF929625EA0E}">
        <p15:presenceInfo xmlns:p15="http://schemas.microsoft.com/office/powerpoint/2012/main" xmlns="" userId="cba0cd64cfb218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1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5D64-AE51-4033-A415-29F4D4D66FD5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D481-E225-4BC2-BFCC-5730E84A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07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6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9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31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3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90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5336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760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10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135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883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01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29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795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918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832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104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81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6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1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5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8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5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73" r:id="rId12"/>
    <p:sldLayoutId id="21474837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336561" y="2448218"/>
            <a:ext cx="953464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495300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2" y="4165371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299010" y="2844745"/>
            <a:ext cx="9752224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Các thế hệ trong gia đình (tiết </a:t>
            </a:r>
            <a:r>
              <a:rPr lang="en-US" sz="40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1</a:t>
            </a:r>
            <a:r>
              <a:rPr lang="en-US" sz="40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91157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45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 rotWithShape="1">
          <a:blip r:embed="rId2"/>
          <a:srcRect l="7218" t="4713" r="6970"/>
          <a:stretch/>
        </p:blipFill>
        <p:spPr>
          <a:xfrm>
            <a:off x="1" y="0"/>
            <a:ext cx="1231490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4"/>
          <p:cNvSpPr/>
          <p:nvPr/>
        </p:nvSpPr>
        <p:spPr>
          <a:xfrm>
            <a:off x="1856841" y="2149148"/>
            <a:ext cx="9233188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Gia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27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9593" y="2556453"/>
            <a:ext cx="10512814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4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4400" b="1" kern="0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33761" y="2305737"/>
            <a:ext cx="10366941" cy="13285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kern="0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kern="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4000" b="1" kern="0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GUYEN THI MINH\Desktop\z2730874125454_001fb68230ebe390619a7afb405a13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8" b="16666"/>
          <a:stretch/>
        </p:blipFill>
        <p:spPr bwMode="auto">
          <a:xfrm>
            <a:off x="0" y="1111696"/>
            <a:ext cx="12191999" cy="57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12191999" cy="11116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1939" y="-24521"/>
            <a:ext cx="12088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5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vely_illustration_of_Happy_family_behide_a_star_wallcoo_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3" t="7408" r="10358" b="960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9306" y="2430679"/>
            <a:ext cx="84065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úc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114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41679" y="2715384"/>
            <a:ext cx="7725177" cy="285394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96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96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</a:t>
            </a:r>
            <a:r>
              <a:rPr lang="en-US" sz="96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MÔN</a:t>
            </a:r>
            <a:r>
              <a:rPr lang="vi-VN" sz="96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HỌC</a:t>
            </a:r>
            <a:r>
              <a:rPr lang="en-US" sz="96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TỰ NHIÊN VÀ XÃ HỘI</a:t>
            </a:r>
            <a:r>
              <a:rPr lang="en-US" sz="80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</a:t>
            </a:r>
            <a:endParaRPr lang="en-US" sz="80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7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"/>
          <p:cNvGrpSpPr/>
          <p:nvPr/>
        </p:nvGrpSpPr>
        <p:grpSpPr>
          <a:xfrm>
            <a:off x="-71057" y="4452255"/>
            <a:ext cx="12282473" cy="2403510"/>
            <a:chOff x="-53293" y="2190760"/>
            <a:chExt cx="9211855" cy="2951064"/>
          </a:xfrm>
        </p:grpSpPr>
        <p:pic>
          <p:nvPicPr>
            <p:cNvPr id="4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5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6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66005" y="329822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749" y="1244393"/>
            <a:ext cx="109934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solidFill>
                  <a:srgbClr val="341997"/>
                </a:solidFill>
                <a:latin typeface="Times New Roman" pitchFamily="18" charset="0"/>
                <a:cs typeface="Times New Roman" pitchFamily="18" charset="0"/>
              </a:rPr>
              <a:t>,…)</a:t>
            </a:r>
            <a:endParaRPr lang="en-US" sz="3200" dirty="0">
              <a:solidFill>
                <a:srgbClr val="3419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749" y="2321611"/>
            <a:ext cx="113769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0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5861148" y="259276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39941" descr="1-47"/>
          <p:cNvPicPr>
            <a:picLocks noChangeAspect="1"/>
          </p:cNvPicPr>
          <p:nvPr/>
        </p:nvPicPr>
        <p:blipFill rotWithShape="1">
          <a:blip r:embed="rId3"/>
          <a:srcRect l="6367" t="5591" r="636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EBB7B3F-AFBE-4001-A492-72E9F92BA15F}"/>
              </a:ext>
            </a:extLst>
          </p:cNvPr>
          <p:cNvSpPr txBox="1"/>
          <p:nvPr/>
        </p:nvSpPr>
        <p:spPr>
          <a:xfrm>
            <a:off x="826044" y="525430"/>
            <a:ext cx="104120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12598">
            <a:off x="-592541" y="3295675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3039" t="3143" r="3052" b="3490"/>
          <a:stretch/>
        </p:blipFill>
        <p:spPr>
          <a:xfrm>
            <a:off x="4837471" y="1814247"/>
            <a:ext cx="6032090" cy="330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3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4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6" name="Vertical Scroll 5"/>
          <p:cNvSpPr/>
          <p:nvPr/>
        </p:nvSpPr>
        <p:spPr>
          <a:xfrm>
            <a:off x="4444182" y="752154"/>
            <a:ext cx="2895600" cy="838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4228" y="2288276"/>
            <a:ext cx="9987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z2730815558565_6fad576edc817d43959d9cb20cc6a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6076335"/>
            <a:ext cx="12192000" cy="78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77838A7-DA96-44B8-880D-33E05483473F}"/>
              </a:ext>
            </a:extLst>
          </p:cNvPr>
          <p:cNvSpPr txBox="1">
            <a:spLocks/>
          </p:cNvSpPr>
          <p:nvPr/>
        </p:nvSpPr>
        <p:spPr>
          <a:xfrm>
            <a:off x="162227" y="6157621"/>
            <a:ext cx="11636477" cy="7705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7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GUYEN THI MINH\Desktop\z2730815578103_d727521a8031b81c34ec1e24a4e6cc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09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6076335"/>
            <a:ext cx="12192000" cy="78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77838A7-DA96-44B8-880D-33E05483473F}"/>
              </a:ext>
            </a:extLst>
          </p:cNvPr>
          <p:cNvSpPr txBox="1">
            <a:spLocks/>
          </p:cNvSpPr>
          <p:nvPr/>
        </p:nvSpPr>
        <p:spPr>
          <a:xfrm>
            <a:off x="162227" y="6157621"/>
            <a:ext cx="11636477" cy="7705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9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3996808" y="707913"/>
            <a:ext cx="3755923" cy="838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180" y="1934395"/>
            <a:ext cx="11711709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516" y="3406320"/>
            <a:ext cx="1059641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Gia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đình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hệ</a:t>
            </a:r>
            <a:r>
              <a:rPr kumimoji="0" lang="en-US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hệ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alt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bố</a:t>
            </a:r>
            <a:r>
              <a:rPr kumimoji="0" lang="en-US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</a:t>
            </a:r>
            <a:r>
              <a:rPr kumimoji="0" lang="en-US" alt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hệ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anh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1475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3908320" y="707913"/>
            <a:ext cx="3755923" cy="838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180" y="1934395"/>
            <a:ext cx="11711709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431" y="3200609"/>
            <a:ext cx="1061883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An,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An,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thệ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.</a:t>
            </a:r>
          </a:p>
        </p:txBody>
      </p:sp>
    </p:spTree>
    <p:extLst>
      <p:ext uri="{BB962C8B-B14F-4D97-AF65-F5344CB8AC3E}">
        <p14:creationId xmlns:p14="http://schemas.microsoft.com/office/powerpoint/2010/main" val="36277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390</Words>
  <Application>Microsoft Office PowerPoint</Application>
  <PresentationFormat>Custom</PresentationFormat>
  <Paragraphs>31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Minhthangpc.VN</cp:lastModifiedBy>
  <cp:revision>89</cp:revision>
  <dcterms:created xsi:type="dcterms:W3CDTF">2021-05-27T09:39:36Z</dcterms:created>
  <dcterms:modified xsi:type="dcterms:W3CDTF">2023-09-08T12:52:57Z</dcterms:modified>
</cp:coreProperties>
</file>