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10" r:id="rId5"/>
  </p:sldMasterIdLst>
  <p:notesMasterIdLst>
    <p:notesMasterId r:id="rId21"/>
  </p:notesMasterIdLst>
  <p:sldIdLst>
    <p:sldId id="353" r:id="rId6"/>
    <p:sldId id="348" r:id="rId7"/>
    <p:sldId id="345" r:id="rId8"/>
    <p:sldId id="346" r:id="rId9"/>
    <p:sldId id="339" r:id="rId10"/>
    <p:sldId id="349" r:id="rId11"/>
    <p:sldId id="342" r:id="rId12"/>
    <p:sldId id="351" r:id="rId13"/>
    <p:sldId id="350" r:id="rId14"/>
    <p:sldId id="334" r:id="rId15"/>
    <p:sldId id="340" r:id="rId16"/>
    <p:sldId id="341" r:id="rId17"/>
    <p:sldId id="336" r:id="rId18"/>
    <p:sldId id="337" r:id="rId19"/>
    <p:sldId id="34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2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9B7EB-016E-447C-845F-506CB49195D3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B72A5-0827-4266-BBBF-2A2BDA53A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82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414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479903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74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8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0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73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31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47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64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30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03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29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7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4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05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21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13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53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46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09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75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10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2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2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01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610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53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66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929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515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3381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920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42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283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1643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39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781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1365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769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1408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3106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08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8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725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027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788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024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573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960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545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752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017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994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459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360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644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54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283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1FF03-6FFE-43D3-A502-D01F95B6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3B15F8-ADBD-4381-90FC-E468770CF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0FC227-A0AE-4113-A9A1-D496BCB9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56DCC2-F0C0-4EE8-8470-8AD07E3F9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3D1941-2134-4499-9C44-46048A85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816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A76B45-A66D-489D-BB6E-0F409D54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AA54BD-DAE4-4403-BD40-EDA9047CA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7A4E68-C598-409E-B2F4-2275B2162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81129A-3E7D-45AF-AF84-6A992EC19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B680F0-B5D5-447A-AF42-02D002AE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4BC760-9F5B-4CFF-9CE6-F6469CD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5773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191552-F519-44DB-BBA0-71396537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A3D15F-89F7-4CA4-8839-4CA3EAA7B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6660DD-BF52-4FF1-A30D-E4535BCA0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13CC533-6994-4FE3-B647-582C3F97B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FE7E454-9307-43E8-A011-9327CB044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375FB4D-C119-446F-A654-021E371F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B23D1EE-4C34-463B-A861-1189E212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E2A70C4-8859-4FD5-9309-279C3170C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2552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D75E31-D8C5-4D8A-AB2F-611431F0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1018B80-B2D5-4888-8E68-911A9F33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B2AF62-CC3C-41A8-9EC4-F3D5A278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6A4D13-39BC-4E2B-8D93-0D6279F3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7441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2F1530C-55FC-4F8E-BE7A-6628DB5D2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9DB309-BD44-4940-85B6-919FAB40A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5DC8FB6-3DB9-4B2C-810D-E4DA7F369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7314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5559D-07D2-4C35-9E5D-D854B0307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C225A8-2D21-4C29-9503-C487626B9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1B8237-728B-41D6-A4A7-E8D15747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70E046-DBB4-4ADF-A200-4BC37CA40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EAD594-5200-48E5-B529-E9B829B45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80389B-91EF-45FE-97C7-28C39CC5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9591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2FE533-FB1A-4E6A-B7FE-03A6EC221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9363E89-8920-454D-89E4-32A963E9E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A31C36-363C-4A82-8CDF-4C9F3D5B3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4A778A-E990-4601-9B6B-34577042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BDB28D-9B9E-4E66-8A9F-CE7A7D8E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87C782-8969-45BA-9356-05DFCF15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377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887A4F-59CF-4DB2-B973-8A6CCDCC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8855315-D8E6-4E11-8D74-AD3B13ED2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8EEA48-8220-47A3-90B7-24BECC351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398FB6-232E-47B7-892E-D0445BDD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FA6D6B-E814-4FF6-9461-5824914F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6975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93E2D3C-EDE6-4D41-B681-21DAB4A50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AF4020-7DEB-4CD1-8130-FC7ABE879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15693E-697C-4BDA-8E91-249EC2364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4ABE77-0749-4259-9658-BA8D4956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E269E7-E5E3-4C27-BC57-85BEEC18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4376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722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156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426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0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183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448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298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3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772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6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8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5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4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4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8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5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5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28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4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7434A7B-B231-4944-B882-37399853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14018C-F093-4D04-B612-00700BE4D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8886B0-77C8-4646-BAE9-7B44C1331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0306E3-5693-4EDB-9BD9-BDC26A683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B15052-4FBD-43C8-AD30-85973DA26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44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  <p:sldLayoutId id="2147483742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2743200" y="2448218"/>
            <a:ext cx="5569527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6" y="4953007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7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3232720" y="2765586"/>
            <a:ext cx="4470399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Viết: Trò chơi của bố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526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899105" y="1533832"/>
            <a:ext cx="7316639" cy="3900809"/>
          </a:xfrm>
          <a:prstGeom prst="rect">
            <a:avLst/>
          </a:prstGeom>
        </p:spPr>
      </p:pic>
      <p:pic>
        <p:nvPicPr>
          <p:cNvPr id="38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27025" y="3664679"/>
            <a:ext cx="1873172" cy="252827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995055" y="2974734"/>
            <a:ext cx="5486399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Số nhà 25,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phố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Ngọc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quận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Long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Biên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 phố Hà Nội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104688" y="2765691"/>
            <a:ext cx="2482090" cy="1257985"/>
            <a:chOff x="3759267" y="334167"/>
            <a:chExt cx="5621970" cy="1403180"/>
          </a:xfrm>
        </p:grpSpPr>
        <p:sp>
          <p:nvSpPr>
            <p:cNvPr id="15" name="Cloud Callout 14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4005"/>
                <a:gd name="adj2" fmla="val 9382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23658" y="509270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Thảo luận nhóm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871" y="4517080"/>
            <a:ext cx="4083606" cy="23409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311D9BD-EB96-45B3-A0B6-05EBCD5D5972}"/>
              </a:ext>
            </a:extLst>
          </p:cNvPr>
          <p:cNvSpPr txBox="1"/>
          <p:nvPr/>
        </p:nvSpPr>
        <p:spPr>
          <a:xfrm>
            <a:off x="987738" y="600290"/>
            <a:ext cx="6844134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2.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Viết vào vở địa chỉ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E9554B1D-52E2-4A6E-975E-B635722E5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628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A649546-C4E4-4ED5-B687-311D3ABFB427}"/>
              </a:ext>
            </a:extLst>
          </p:cNvPr>
          <p:cNvSpPr/>
          <p:nvPr/>
        </p:nvSpPr>
        <p:spPr>
          <a:xfrm>
            <a:off x="3842223" y="1251077"/>
            <a:ext cx="47326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8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8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E65525DE-ACCA-4766-88BA-C3335047A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5" y="3724902"/>
            <a:ext cx="3329355" cy="3329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8565" y="1589280"/>
            <a:ext cx="10756853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 nhà 25,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phố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Ngọc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Lâm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quận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Long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Biên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phố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11D9BD-EB96-45B3-A0B6-05EBCD5D5972}"/>
              </a:ext>
            </a:extLst>
          </p:cNvPr>
          <p:cNvSpPr txBox="1"/>
          <p:nvPr/>
        </p:nvSpPr>
        <p:spPr>
          <a:xfrm>
            <a:off x="779919" y="406326"/>
            <a:ext cx="6844134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2.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Viết vào vở địa chỉ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70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73820" y="274894"/>
            <a:ext cx="8303319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 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91" y="890383"/>
            <a:ext cx="11387017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Tìm từ ngữ có tiếng bắt đầu bằng </a:t>
            </a:r>
            <a:r>
              <a:rPr kumimoji="0" lang="en-US" sz="36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gọi tên sự  vật trong từng hình.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6" t="50000" r="60977" b="25000"/>
          <a:stretch/>
        </p:blipFill>
        <p:spPr bwMode="auto">
          <a:xfrm>
            <a:off x="1000663" y="1998314"/>
            <a:ext cx="269144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1" t="51474" r="37659" b="22161"/>
          <a:stretch/>
        </p:blipFill>
        <p:spPr bwMode="auto">
          <a:xfrm>
            <a:off x="4534125" y="2026018"/>
            <a:ext cx="2656936" cy="192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1" t="49352" r="16765" b="22161"/>
          <a:stretch/>
        </p:blipFill>
        <p:spPr bwMode="auto">
          <a:xfrm>
            <a:off x="8591056" y="1870743"/>
            <a:ext cx="2171700" cy="208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86925" y="4343065"/>
            <a:ext cx="13629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99919" y="4366713"/>
            <a:ext cx="13629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ón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46096" y="4407614"/>
            <a:ext cx="213480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ẵng hoa</a:t>
            </a:r>
          </a:p>
        </p:txBody>
      </p:sp>
    </p:spTree>
    <p:extLst>
      <p:ext uri="{BB962C8B-B14F-4D97-AF65-F5344CB8AC3E}">
        <p14:creationId xmlns:p14="http://schemas.microsoft.com/office/powerpoint/2010/main" val="1610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74409" y="1209009"/>
            <a:ext cx="8682210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hoặc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thay cho ô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4" t="35613" r="11330" b="22641"/>
          <a:stretch/>
        </p:blipFill>
        <p:spPr bwMode="auto">
          <a:xfrm>
            <a:off x="7444105" y="4095131"/>
            <a:ext cx="4747895" cy="273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518134" y="2238456"/>
            <a:ext cx="7362630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 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trước cổng 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vút.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00881" y="3115337"/>
            <a:ext cx="800877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 bưởi s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nhà sai trĩu quả.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425176" y="2350440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083248" y="3267903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277973" y="2424442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0802" y="419981"/>
            <a:ext cx="5524004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 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4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xmlns="" id="{E82E3E78-1815-43DB-9E61-F724BCF85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304"/>
            <a:ext cx="12191999" cy="7513982"/>
          </a:xfrm>
          <a:prstGeom prst="rect">
            <a:avLst/>
          </a:prstGeom>
        </p:spPr>
      </p:pic>
      <p:sp>
        <p:nvSpPr>
          <p:cNvPr id="4" name="文本框 22">
            <a:extLst>
              <a:ext uri="{FF2B5EF4-FFF2-40B4-BE49-F238E27FC236}">
                <a16:creationId xmlns:a16="http://schemas.microsoft.com/office/drawing/2014/main" xmlns="" id="{11809EDD-ACF8-4740-A0B1-DFE8CB517BCC}"/>
              </a:ext>
            </a:extLst>
          </p:cNvPr>
          <p:cNvSpPr txBox="1"/>
          <p:nvPr/>
        </p:nvSpPr>
        <p:spPr>
          <a:xfrm>
            <a:off x="1854233" y="1856027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 biệt và hẹn gặp lại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trong các tiết học sau!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35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500"/>
    </mc:Choice>
    <mc:Fallback xmlns="">
      <p:transition advTm="65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A68B95-2E26-4AA8-A85A-2DF96EDCCAF8}"/>
              </a:ext>
            </a:extLst>
          </p:cNvPr>
          <p:cNvSpPr/>
          <p:nvPr/>
        </p:nvSpPr>
        <p:spPr>
          <a:xfrm>
            <a:off x="560765" y="267797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FB47087-3A2F-477E-A9AF-24A9B660D134}"/>
              </a:ext>
            </a:extLst>
          </p:cNvPr>
          <p:cNvGrpSpPr/>
          <p:nvPr/>
        </p:nvGrpSpPr>
        <p:grpSpPr>
          <a:xfrm>
            <a:off x="3840585" y="1247949"/>
            <a:ext cx="6488591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xmlns="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xmlns="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xmlns="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5D67BB7-ABF3-4937-80E3-7513DB36DE92}"/>
              </a:ext>
            </a:extLst>
          </p:cNvPr>
          <p:cNvGrpSpPr/>
          <p:nvPr/>
        </p:nvGrpSpPr>
        <p:grpSpPr>
          <a:xfrm>
            <a:off x="2494364" y="1041891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1819AAE-DD9A-4272-A6E6-885734231E32}"/>
              </a:ext>
            </a:extLst>
          </p:cNvPr>
          <p:cNvSpPr txBox="1"/>
          <p:nvPr/>
        </p:nvSpPr>
        <p:spPr>
          <a:xfrm>
            <a:off x="2593068" y="1213739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E61F4D1-9456-44A4-80CC-BB2679C04E19}"/>
              </a:ext>
            </a:extLst>
          </p:cNvPr>
          <p:cNvSpPr txBox="1"/>
          <p:nvPr/>
        </p:nvSpPr>
        <p:spPr>
          <a:xfrm>
            <a:off x="3422492" y="1477900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 CHƠI CỦA BỐ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3913868" y="2486576"/>
            <a:ext cx="5214001" cy="101566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89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4452816"/>
            <a:ext cx="12095019" cy="262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xmlns="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304147" y="4086740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BDEA7D3F-D115-4BD1-806F-75A418E2DEF9}"/>
              </a:ext>
            </a:extLst>
          </p:cNvPr>
          <p:cNvSpPr txBox="1"/>
          <p:nvPr/>
        </p:nvSpPr>
        <p:spPr>
          <a:xfrm>
            <a:off x="1564180" y="358158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Yêu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cầu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cần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đạt</a:t>
            </a:r>
            <a:endParaRPr lang="zh-CN" altLang="en-US" sz="4400" b="1" dirty="0">
              <a:solidFill>
                <a:srgbClr val="FF000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7276" y="1497547"/>
            <a:ext cx="1154359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00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tả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>
                <a:latin typeface="Times New Roman"/>
                <a:ea typeface="Times New Roman"/>
                <a:cs typeface="Times New Roman"/>
              </a:rPr>
              <a:t>Trò</a:t>
            </a:r>
            <a:r>
              <a:rPr lang="en-US" sz="4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>
                <a:latin typeface="Times New Roman"/>
                <a:ea typeface="Times New Roman"/>
                <a:cs typeface="Times New Roman"/>
              </a:rPr>
              <a:t>chơi</a:t>
            </a:r>
            <a:r>
              <a:rPr lang="en-US" sz="4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4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 smtClean="0">
                <a:latin typeface="Times New Roman"/>
                <a:ea typeface="Times New Roman"/>
                <a:cs typeface="Times New Roman"/>
              </a:rPr>
              <a:t>bố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sz="4000" dirty="0">
                <a:latin typeface="Times New Roman"/>
                <a:ea typeface="Times New Roman"/>
                <a:cs typeface="Times New Roman"/>
              </a:rPr>
              <a:t>-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địa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chỉ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nhà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nơi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mình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theo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quy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tắc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hoa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.</a:t>
            </a:r>
            <a:endParaRPr lang="en-US" sz="4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en-US" sz="400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tả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phân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biệt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l/n;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ao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/au.</a:t>
            </a:r>
            <a:endParaRPr lang="en-US" sz="4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33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3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4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3" name="TextBox 2"/>
          <p:cNvSpPr txBox="1"/>
          <p:nvPr/>
        </p:nvSpPr>
        <p:spPr>
          <a:xfrm>
            <a:off x="432687" y="1288205"/>
            <a:ext cx="114268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202" y="341787"/>
            <a:ext cx="450006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22917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FD1DA65-4AAD-469A-8676-A8FE6FBB07EF}"/>
              </a:ext>
            </a:extLst>
          </p:cNvPr>
          <p:cNvSpPr/>
          <p:nvPr/>
        </p:nvSpPr>
        <p:spPr>
          <a:xfrm flipH="1" flipV="1">
            <a:off x="486696" y="603405"/>
            <a:ext cx="11217687" cy="55517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16826" y="1694330"/>
            <a:ext cx="962222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 hai tay Hường đón bát cơm, mẹ nhớ tới điều gì?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20133" y="1692132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246078" y="2388890"/>
            <a:ext cx="859065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 đến lúc hai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52E92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60408" y="3260401"/>
            <a:ext cx="1018755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chơi cùng bố, Hường đã được bố dạy nết ngoan nào?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71108" y="3171861"/>
            <a:ext cx="847302" cy="587251"/>
            <a:chOff x="5056546" y="1975436"/>
            <a:chExt cx="1772914" cy="1393004"/>
          </a:xfrm>
        </p:grpSpPr>
        <p:pic>
          <p:nvPicPr>
            <p:cNvPr id="46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48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49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1242699" y="4009171"/>
            <a:ext cx="1014429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Hường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 được bố dạy những cử chỉ và lời nói lễ 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56A8A0A-E7DF-489A-97C4-210082F3D5D1}"/>
              </a:ext>
            </a:extLst>
          </p:cNvPr>
          <p:cNvSpPr txBox="1"/>
          <p:nvPr/>
        </p:nvSpPr>
        <p:spPr>
          <a:xfrm>
            <a:off x="2451167" y="839084"/>
            <a:ext cx="585548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43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37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4F6393B-63D8-4E40-AF0E-649F17826753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71" y="2872007"/>
            <a:ext cx="847783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5728" y="1881888"/>
            <a:ext cx="884408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chữ cái đầu câu và tên riêng.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51976" y="3834493"/>
            <a:ext cx="792495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99035" y="187969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304675" y="2772824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304675" y="3784987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6C2C629-0B5B-4EA6-BF66-335CC85B11AC}"/>
              </a:ext>
            </a:extLst>
          </p:cNvPr>
          <p:cNvSpPr txBox="1"/>
          <p:nvPr/>
        </p:nvSpPr>
        <p:spPr>
          <a:xfrm>
            <a:off x="2862833" y="955974"/>
            <a:ext cx="510872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9035" y="4750455"/>
            <a:ext cx="747088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Hường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ngoan</a:t>
            </a:r>
            <a:r>
              <a:rPr lang="en-US" sz="3200" dirty="0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411AF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6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070" y="2215832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835206" y="665197"/>
            <a:ext cx="5398965" cy="768270"/>
            <a:chOff x="614999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4999" y="1005283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15926" y="1950345"/>
            <a:ext cx="6883144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6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9C5F21F-0CDB-462C-9B27-CDFC7F7B5B3F}"/>
              </a:ext>
            </a:extLst>
          </p:cNvPr>
          <p:cNvSpPr txBox="1"/>
          <p:nvPr/>
        </p:nvSpPr>
        <p:spPr>
          <a:xfrm>
            <a:off x="1385454" y="1683871"/>
            <a:ext cx="9254837" cy="1231042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Cha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khoảng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20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166" y="3566973"/>
            <a:ext cx="10013663" cy="615489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9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3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4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3" name="TextBox 2"/>
          <p:cNvSpPr txBox="1"/>
          <p:nvPr/>
        </p:nvSpPr>
        <p:spPr>
          <a:xfrm>
            <a:off x="404978" y="1080386"/>
            <a:ext cx="114268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bữa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nhìn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Hường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lễ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Hường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rằng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ngoan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202" y="341787"/>
            <a:ext cx="450006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15393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526</Words>
  <Application>Microsoft Office PowerPoint</Application>
  <PresentationFormat>Custom</PresentationFormat>
  <Paragraphs>66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1_Office Theme</vt:lpstr>
      <vt:lpstr>2_Office Theme</vt:lpstr>
      <vt:lpstr>3_Office Theme</vt:lpstr>
      <vt:lpstr>4_Office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24</cp:revision>
  <dcterms:created xsi:type="dcterms:W3CDTF">2021-07-23T01:02:58Z</dcterms:created>
  <dcterms:modified xsi:type="dcterms:W3CDTF">2023-12-03T22:43:23Z</dcterms:modified>
</cp:coreProperties>
</file>