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24A1-16F0-4336-B44F-01E4763E53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3ED6-7558-4528-8633-3E0B69C0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6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5A7-3775-48C0-A418-4E9107CE4CD8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142445" y="2448218"/>
            <a:ext cx="562806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184918" y="2784854"/>
            <a:ext cx="377064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Điểm, đoạn thẳng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52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" y="98330"/>
            <a:ext cx="10933128" cy="5093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61339" y="1289785"/>
            <a:ext cx="3172959" cy="42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61338" y="1713296"/>
            <a:ext cx="3172959" cy="77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0721" y="5351320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đoạn thẳng AB, chúng ta cần làm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843" y="5922119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H7Gw9nvG3WN7gDiUCcwa4cwD4CECl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Điểm – Đoạn thẳng (84)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1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4288" y="3677056"/>
            <a:ext cx="503664" cy="620494"/>
            <a:chOff x="2744288" y="3677056"/>
            <a:chExt cx="503664" cy="620494"/>
          </a:xfrm>
        </p:grpSpPr>
        <p:sp>
          <p:nvSpPr>
            <p:cNvPr id="6" name="Oval 5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4288" y="377433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4730" y="3715398"/>
            <a:ext cx="444352" cy="620494"/>
            <a:chOff x="2744288" y="3677056"/>
            <a:chExt cx="444352" cy="620494"/>
          </a:xfrm>
        </p:grpSpPr>
        <p:sp>
          <p:nvSpPr>
            <p:cNvPr id="11" name="Oval 10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4288" y="37743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983787" y="3710514"/>
            <a:ext cx="4311957" cy="42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33"/>
          <a:stretch/>
        </p:blipFill>
        <p:spPr>
          <a:xfrm rot="21540000">
            <a:off x="2456558" y="3709921"/>
            <a:ext cx="7636016" cy="1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8" y="414638"/>
            <a:ext cx="60960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7" y="1637296"/>
            <a:ext cx="5000431" cy="3779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431731" y="2223435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55318" y="2300437"/>
            <a:ext cx="1410101" cy="12266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15214" y="3473113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7025081" y="3511614"/>
            <a:ext cx="735287" cy="27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0216" y="3512769"/>
            <a:ext cx="1449404" cy="6485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6628" y="3481136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194" y="41372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87379" y="41356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6"/>
          </p:cNvCxnSpPr>
          <p:nvPr/>
        </p:nvCxnSpPr>
        <p:spPr>
          <a:xfrm>
            <a:off x="6369240" y="4173378"/>
            <a:ext cx="1385515" cy="7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V="1">
            <a:off x="7740316" y="4174159"/>
            <a:ext cx="14439" cy="5951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14650" y="4740441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7" y="1666172"/>
            <a:ext cx="3818474" cy="37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3" y="66675"/>
            <a:ext cx="10723042" cy="4054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3228974" y="4066604"/>
            <a:ext cx="7972425" cy="27810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65182" y="4168942"/>
            <a:ext cx="2617514" cy="2212201"/>
            <a:chOff x="5365182" y="4168942"/>
            <a:chExt cx="2617514" cy="221220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365182" y="4526972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5371600" y="5439464"/>
              <a:ext cx="1009553" cy="131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381153" y="4529887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905624" y="4513836"/>
              <a:ext cx="576311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481936" y="4513836"/>
              <a:ext cx="500760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193779" y="5439464"/>
              <a:ext cx="552762" cy="1313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249450" y="4168942"/>
              <a:ext cx="389419" cy="1868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39553" y="5177854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810" y="1967691"/>
            <a:ext cx="9901138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" y="266658"/>
            <a:ext cx="11979414" cy="366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575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2575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562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374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0374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9361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" y="4127034"/>
            <a:ext cx="1116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5700" y="1933574"/>
            <a:ext cx="18888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87024" y="1495425"/>
            <a:ext cx="29527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6230" y="1636225"/>
            <a:ext cx="2780793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05699" y="2559833"/>
            <a:ext cx="30974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7351" y="1526390"/>
            <a:ext cx="255050" cy="40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28773" y="4780172"/>
            <a:ext cx="703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73" y="5433310"/>
            <a:ext cx="783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" y="246283"/>
            <a:ext cx="11102808" cy="52527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19175" y="952901"/>
            <a:ext cx="297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76775" y="952901"/>
            <a:ext cx="261807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837101"/>
            <a:ext cx="1609725" cy="2886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4037867"/>
            <a:ext cx="2943225" cy="1924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53" y="1388084"/>
            <a:ext cx="3862754" cy="1817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7" y="4037867"/>
            <a:ext cx="3048000" cy="1924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434" y="1595378"/>
            <a:ext cx="3662946" cy="1609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46" y="4037867"/>
            <a:ext cx="2943225" cy="1924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279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0944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530" y="4312119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5544" y="4312118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2195" y="5238083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1517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5531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2182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108"/>
            <a:ext cx="3887893" cy="144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96" y="2247362"/>
            <a:ext cx="4152900" cy="1371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11" y="1184734"/>
            <a:ext cx="4416713" cy="184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" y="4037867"/>
            <a:ext cx="2943225" cy="201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789" y="4083261"/>
            <a:ext cx="2943225" cy="2074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499" y="4036981"/>
            <a:ext cx="2943225" cy="200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7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943" y="5209207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98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211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862" y="5299615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636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64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9300" y="5189751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3" y="157677"/>
            <a:ext cx="10336959" cy="555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039426">
            <a:off x="1564105" y="1412374"/>
            <a:ext cx="2800951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1680" y="1761423"/>
            <a:ext cx="952901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2363002"/>
            <a:ext cx="2040556" cy="312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581" y="1761424"/>
            <a:ext cx="1087655" cy="60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>
          <a:xfrm rot="21195213">
            <a:off x="2851132" y="2480421"/>
            <a:ext cx="1314552" cy="7929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546447" y="251941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35130" y="2675823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01766" y="4753275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6742" y="427923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207</Words>
  <Application>Microsoft Office PowerPoint</Application>
  <PresentationFormat>Custom</PresentationFormat>
  <Paragraphs>59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20</cp:revision>
  <dcterms:created xsi:type="dcterms:W3CDTF">2021-12-08T12:15:30Z</dcterms:created>
  <dcterms:modified xsi:type="dcterms:W3CDTF">2023-12-03T22:46:45Z</dcterms:modified>
</cp:coreProperties>
</file>