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6"/>
  </p:notesMasterIdLst>
  <p:sldIdLst>
    <p:sldId id="277" r:id="rId4"/>
    <p:sldId id="269" r:id="rId5"/>
    <p:sldId id="266" r:id="rId6"/>
    <p:sldId id="267" r:id="rId7"/>
    <p:sldId id="258" r:id="rId8"/>
    <p:sldId id="270" r:id="rId9"/>
    <p:sldId id="271" r:id="rId10"/>
    <p:sldId id="272" r:id="rId11"/>
    <p:sldId id="273" r:id="rId12"/>
    <p:sldId id="263" r:id="rId13"/>
    <p:sldId id="27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DC7AA-B806-48F2-875C-99BF3DA3649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F08FF-2DB7-4CA8-8814-2DA867A3D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4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3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02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9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44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50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12B73-0EC0-4630-9513-335982F82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4023A0-14D5-4E4F-A6BB-930F82359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4AD624-6E55-4A28-A72D-23C1BFBA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23112D-4643-459E-B32E-5D4C02F0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15D1C-777C-45C9-8E6E-5770C1EB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37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739A1-C94B-4FC2-A6D9-C5E56B97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C54C41-F5F6-4DAA-8561-FEDF74E9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7701A9-CB03-40F0-BCDA-E5AEABA2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CF55C5-C6D2-4C08-B8D3-98A7815D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9E975-A26B-4C38-BB48-91F3A696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49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52000-0046-48F0-B1FD-3E29A426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5A0F26-4FE6-4452-AA6E-F5950C893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9CED69-F330-46AB-99F5-0F082FDD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DF54C9-CB97-4EB9-B0B0-B8559499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698465-4F7E-41CA-B539-FBF01E5A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25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D0D6F-FB51-4546-8DAB-7604A8B6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EE85D9-2528-4CD1-8C60-6A44FAFD7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064D50-1F7B-4785-AD1A-A8E4BF50D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4066E1-D359-41E6-8977-F400D008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3BDBD3-F2E7-4EF4-8196-E366EC01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6CA4B5-D917-46B4-9C33-438EF4F0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79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DDA8F-12BB-4761-B051-5778579F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DD5756-76F6-4AD4-A1B0-CD7619291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1F84F5-E1AE-4631-8C77-DB65F0630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3EDF24-0EB1-432C-8704-E4688CF2B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51C725-98E2-43F5-8F5D-C4E7617B9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6E379C-4060-45C0-97CF-A76F983E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60F094-1CC4-402F-B82B-B2F54A4D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7E4B80-A57C-4F11-86EC-D12EF080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5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EEA67-278E-451E-AB75-D1698AE4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18DC616-6919-4858-AD30-75F27AE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A59F28-3CB9-4F28-80A2-DD7D7FCC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AD3989-CC3E-4714-9EDD-9A07300E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A5FBBA-EB94-4BB7-AF0B-C2725887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CA3D08-6F91-4529-A49D-DF256FEA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D5EE0E-DE9C-412B-A600-1D50173B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76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4FC1AB-108A-4451-96DD-AC229714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19E18A-6EA7-4CCC-8109-FFF8E71A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EBE1D6-44E3-4A58-A47B-934EFD30B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913D09-8D04-4C39-BE58-F97A04D8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D88B9C-A19C-4E4B-8B16-EB8127DE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18EEE4-98AD-407B-9835-82B64E53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48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0A750-E4A5-4AB9-9C62-FB99C1C8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3E6C1D-F100-48D7-B039-07EFF74A0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51DC97-FAB7-4AFC-B8A8-EBDDD224C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230234-9DB1-4B8D-9FBA-29169D6D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080502-A0D8-49BA-9151-ECFA4F13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AA8C81-FFCE-4E0F-AA88-DB287D14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99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7E94-9F15-4324-9349-86A2BD58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8D1260-FE03-4F44-A45D-5DADF8535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423C02-F5E7-4439-A83B-FE1C13FB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440808-526C-4BCF-81A4-304725C2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4D7A0-A9DB-4D28-8453-30A6F136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64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729B6-E2FE-43BA-9F20-6F3119629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BBE85A-3996-4E49-A435-0D5EF0004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4C747D-1FD3-443F-878C-52D19D13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DE347F-E95B-4B74-962F-88110EE9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109974-4720-4BA8-B4EC-0523C59A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90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12B73-0EC0-4630-9513-335982F82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4023A0-14D5-4E4F-A6BB-930F82359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4AD624-6E55-4A28-A72D-23C1BFBA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23112D-4643-459E-B32E-5D4C02F0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15D1C-777C-45C9-8E6E-5770C1EB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45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739A1-C94B-4FC2-A6D9-C5E56B97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C54C41-F5F6-4DAA-8561-FEDF74E9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7701A9-CB03-40F0-BCDA-E5AEABA2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CF55C5-C6D2-4C08-B8D3-98A7815D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9E975-A26B-4C38-BB48-91F3A696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15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52000-0046-48F0-B1FD-3E29A426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5A0F26-4FE6-4452-AA6E-F5950C893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9CED69-F330-46AB-99F5-0F082FDD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DF54C9-CB97-4EB9-B0B0-B8559499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698465-4F7E-41CA-B539-FBF01E5A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80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D0D6F-FB51-4546-8DAB-7604A8B6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EE85D9-2528-4CD1-8C60-6A44FAFD7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064D50-1F7B-4785-AD1A-A8E4BF50D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4066E1-D359-41E6-8977-F400D008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3BDBD3-F2E7-4EF4-8196-E366EC01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6CA4B5-D917-46B4-9C33-438EF4F0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6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DDA8F-12BB-4761-B051-5778579F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DD5756-76F6-4AD4-A1B0-CD7619291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1F84F5-E1AE-4631-8C77-DB65F0630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3EDF24-0EB1-432C-8704-E4688CF2B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51C725-98E2-43F5-8F5D-C4E7617B9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6E379C-4060-45C0-97CF-A76F983E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60F094-1CC4-402F-B82B-B2F54A4D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7E4B80-A57C-4F11-86EC-D12EF080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8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76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EEA67-278E-451E-AB75-D1698AE4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18DC616-6919-4858-AD30-75F27AE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A59F28-3CB9-4F28-80A2-DD7D7FCC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AD3989-CC3E-4714-9EDD-9A07300E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94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A5FBBA-EB94-4BB7-AF0B-C2725887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CA3D08-6F91-4529-A49D-DF256FEA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D5EE0E-DE9C-412B-A600-1D50173B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92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4FC1AB-108A-4451-96DD-AC229714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19E18A-6EA7-4CCC-8109-FFF8E71A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EBE1D6-44E3-4A58-A47B-934EFD30B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913D09-8D04-4C39-BE58-F97A04D8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D88B9C-A19C-4E4B-8B16-EB8127DE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18EEE4-98AD-407B-9835-82B64E53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91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0A750-E4A5-4AB9-9C62-FB99C1C8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3E6C1D-F100-48D7-B039-07EFF74A0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51DC97-FAB7-4AFC-B8A8-EBDDD224C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230234-9DB1-4B8D-9FBA-29169D6D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080502-A0D8-49BA-9151-ECFA4F13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AA8C81-FFCE-4E0F-AA88-DB287D14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75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7E94-9F15-4324-9349-86A2BD58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8D1260-FE03-4F44-A45D-5DADF8535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423C02-F5E7-4439-A83B-FE1C13FB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440808-526C-4BCF-81A4-304725C2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4D7A0-A9DB-4D28-8453-30A6F136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58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729B6-E2FE-43BA-9F20-6F3119629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BBE85A-3996-4E49-A435-0D5EF0004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4C747D-1FD3-443F-878C-52D19D13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DE347F-E95B-4B74-962F-88110EE9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109974-4720-4BA8-B4EC-0523C59A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5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0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1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0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CC02-3316-4458-8C04-044EC12965E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1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83E642-8368-493F-993E-B89AF501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B8CAFB-9FC6-4709-9CA1-BDC3E1D6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2CBB9C-7106-4D4E-9F0A-27871DFD4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0C3166-E795-4C2C-8EE6-099EF7131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244743-03C2-4574-A70D-01541D67B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2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83E642-8368-493F-993E-B89AF501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B8CAFB-9FC6-4709-9CA1-BDC3E1D6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2CBB9C-7106-4D4E-9F0A-27871DFD4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0C3166-E795-4C2C-8EE6-099EF7131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244743-03C2-4574-A70D-01541D67B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656823" y="2448218"/>
            <a:ext cx="1083113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6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068945" y="2733338"/>
            <a:ext cx="10419009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Đường thẳng Đường cong – Đường gấp </a:t>
            </a:r>
            <a:r>
              <a:rPr lang="en-US" sz="3600" b="1" noProof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khúc (tiết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80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79772"/>
            <a:ext cx="5600141" cy="3829937"/>
          </a:xfrm>
          <a:prstGeom prst="rect">
            <a:avLst/>
          </a:prstGeom>
        </p:spPr>
      </p:pic>
      <p:pic>
        <p:nvPicPr>
          <p:cNvPr id="1028" name="Picture 4" descr="Hà Nội, niềm tin và khát vọng của dân tộc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11" y="79772"/>
            <a:ext cx="5924363" cy="35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1413" y="3786952"/>
            <a:ext cx="32706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Pí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Lèng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0592" y="3676650"/>
            <a:ext cx="185805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624" y="3786952"/>
            <a:ext cx="3986213" cy="2652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6365" y="6439596"/>
            <a:ext cx="202834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3492535" y="536084"/>
            <a:ext cx="407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1053150" y="1512364"/>
            <a:ext cx="1065923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150000"/>
              </a:lnSpc>
              <a:buFontTx/>
              <a:buChar char="-"/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342900" indent="-342900" defTabSz="685800">
              <a:lnSpc>
                <a:spcPct val="150000"/>
              </a:lnSpc>
              <a:buFontTx/>
              <a:buChar char="-"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gấp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88.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12" y="4904282"/>
            <a:ext cx="2248525" cy="19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717184" y="641373"/>
            <a:ext cx="86803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E6BC55FD-B619-4CC1-9C18-8BEE3E9D7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1" y="3174267"/>
            <a:ext cx="5396718" cy="32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0869" y="3428999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291B24BF-F49A-484D-B7B9-7C4ED3C17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5696" r="16462" b="42785"/>
          <a:stretch/>
        </p:blipFill>
        <p:spPr>
          <a:xfrm>
            <a:off x="0" y="2286000"/>
            <a:ext cx="5061597" cy="4003707"/>
          </a:xfrm>
          <a:prstGeom prst="rect">
            <a:avLst/>
          </a:prstGeom>
        </p:spPr>
      </p:pic>
      <p:sp>
        <p:nvSpPr>
          <p:cNvPr id="53" name="íşḷîḓe">
            <a:extLst>
              <a:ext uri="{FF2B5EF4-FFF2-40B4-BE49-F238E27FC236}">
                <a16:creationId xmlns:a16="http://schemas.microsoft.com/office/drawing/2014/main" xmlns="" id="{4968EA2C-5436-43EF-B600-0C877688AF97}"/>
              </a:ext>
            </a:extLst>
          </p:cNvPr>
          <p:cNvSpPr/>
          <p:nvPr/>
        </p:nvSpPr>
        <p:spPr>
          <a:xfrm>
            <a:off x="4356938" y="462604"/>
            <a:ext cx="5181187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800" kern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5400" kern="0" dirty="0">
              <a:ln w="63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xmlns="" id="{44F71D0C-7F93-4F4C-9E3D-768F31B9922C}"/>
              </a:ext>
            </a:extLst>
          </p:cNvPr>
          <p:cNvCxnSpPr/>
          <p:nvPr/>
        </p:nvCxnSpPr>
        <p:spPr>
          <a:xfrm>
            <a:off x="6217719" y="3965188"/>
            <a:ext cx="586976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isḻîḓè">
            <a:extLst>
              <a:ext uri="{FF2B5EF4-FFF2-40B4-BE49-F238E27FC236}">
                <a16:creationId xmlns:a16="http://schemas.microsoft.com/office/drawing/2014/main" xmlns="" id="{B65D6A18-A848-4365-8261-A87CDAF5B169}"/>
              </a:ext>
            </a:extLst>
          </p:cNvPr>
          <p:cNvSpPr/>
          <p:nvPr/>
        </p:nvSpPr>
        <p:spPr bwMode="auto">
          <a:xfrm>
            <a:off x="5437990" y="2667372"/>
            <a:ext cx="925732" cy="46134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5" name="isḻîḓè">
            <a:extLst>
              <a:ext uri="{FF2B5EF4-FFF2-40B4-BE49-F238E27FC236}">
                <a16:creationId xmlns:a16="http://schemas.microsoft.com/office/drawing/2014/main" xmlns="" id="{2D5C3EA8-0EA8-4A1D-AB27-36CB41F4EB17}"/>
              </a:ext>
            </a:extLst>
          </p:cNvPr>
          <p:cNvSpPr/>
          <p:nvPr/>
        </p:nvSpPr>
        <p:spPr bwMode="auto">
          <a:xfrm>
            <a:off x="6549345" y="1857374"/>
            <a:ext cx="5563648" cy="193956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liên hệ được hình ảnh của đường thẳng, đường cong, đường gấp khúc trong thực tiễn.</a:t>
            </a:r>
          </a:p>
        </p:txBody>
      </p:sp>
      <p:sp>
        <p:nvSpPr>
          <p:cNvPr id="66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5437990" y="4868333"/>
            <a:ext cx="925732" cy="46134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7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6549345" y="4215174"/>
            <a:ext cx="5538143" cy="1518876"/>
          </a:xfrm>
          <a:prstGeom prst="roundRect">
            <a:avLst>
              <a:gd name="adj" fmla="val 463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Phát triển các năng lực toán học.</a:t>
            </a:r>
            <a:endParaRPr lang="zh-CN" altLang="en-US" sz="3200" dirty="0">
              <a:ln w="0"/>
              <a:solidFill>
                <a:srgbClr val="0000FF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750241" y="723492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8586" y="61824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85704" y="2300676"/>
            <a:ext cx="77818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vi-VN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4304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85645" y="1017431"/>
            <a:ext cx="3812147" cy="4121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97792" y="1030310"/>
            <a:ext cx="796344" cy="4121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85644" y="1429555"/>
            <a:ext cx="4608492" cy="3992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2047" y="3818965"/>
            <a:ext cx="11819966" cy="26625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4765" y="3818965"/>
            <a:ext cx="7557248" cy="26625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50224" y="4235824"/>
            <a:ext cx="6212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AB, BC, CD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85" y="155482"/>
            <a:ext cx="5074304" cy="3176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93" y="3726796"/>
            <a:ext cx="4086225" cy="2981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1972" y="1249423"/>
            <a:ext cx="6590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EGHIKLM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EG, GH, HI, IK, KL, LM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1972" y="4397572"/>
            <a:ext cx="6590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TUVXY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TU, UV, VX, XY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808826" y="661667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85704" y="2300676"/>
            <a:ext cx="77818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vi-VN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13046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58"/>
            <a:ext cx="11973975" cy="597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187</Words>
  <Application>Microsoft Office PowerPoint</Application>
  <PresentationFormat>Custom</PresentationFormat>
  <Paragraphs>30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17</cp:revision>
  <dcterms:created xsi:type="dcterms:W3CDTF">2021-12-10T10:20:18Z</dcterms:created>
  <dcterms:modified xsi:type="dcterms:W3CDTF">2023-12-03T22:56:19Z</dcterms:modified>
</cp:coreProperties>
</file>