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7" r:id="rId3"/>
    <p:sldId id="260" r:id="rId4"/>
    <p:sldId id="261" r:id="rId5"/>
    <p:sldId id="263" r:id="rId6"/>
    <p:sldId id="264" r:id="rId7"/>
    <p:sldId id="265" r:id="rId8"/>
    <p:sldId id="269" r:id="rId9"/>
    <p:sldId id="266" r:id="rId10"/>
    <p:sldId id="268" r:id="rId11"/>
    <p:sldId id="270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5D13-D469-4A8E-A846-16613D2F774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39E9-FBA1-4EDA-BA0E-A4AF2462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2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27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8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4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1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7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4CE88-6735-437A-BD17-8197B55C5606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03D17-33AC-44C4-A024-5D2050FA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374264" y="2448218"/>
            <a:ext cx="574397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760632" y="2741648"/>
            <a:ext cx="5061397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 chung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21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324596" y="1488333"/>
            <a:ext cx="3219855" cy="4133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155660" y="1293780"/>
            <a:ext cx="807395" cy="443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022333" y="3012707"/>
            <a:ext cx="6679932" cy="211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431915" y="4727643"/>
            <a:ext cx="7192622" cy="3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6" y="5924144"/>
            <a:ext cx="10848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B, O, A 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A, E, C ;  O, E, D  ;  B, C, D.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0" y="177748"/>
            <a:ext cx="11998750" cy="4718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5500" y="2933700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2114" y="2933699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9189" y="2282510"/>
            <a:ext cx="5810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12815" y="1013703"/>
            <a:ext cx="4922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60590" y="1017756"/>
            <a:ext cx="5511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28" y="4901886"/>
            <a:ext cx="8352479" cy="14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2900" b="1" dirty="0"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		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(92)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674" y="2007296"/>
            <a:ext cx="8107984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a)  ………………………………………………….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900"/>
              </a:lnSpc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…… + ….. = ….. (……..)</a:t>
            </a:r>
          </a:p>
          <a:p>
            <a:pPr algn="ctr">
              <a:lnSpc>
                <a:spcPts val="49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…….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761" y="5202692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b)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độ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dài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8cm 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03808" y="6078828"/>
            <a:ext cx="0" cy="155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9769"/>
          </a:xfrm>
        </p:spPr>
      </p:pic>
      <p:sp>
        <p:nvSpPr>
          <p:cNvPr id="5" name="TextBox 4"/>
          <p:cNvSpPr txBox="1"/>
          <p:nvPr/>
        </p:nvSpPr>
        <p:spPr>
          <a:xfrm>
            <a:off x="2343955" y="1744482"/>
            <a:ext cx="7541190" cy="287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6044" y="2505069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5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0553" y="2356699"/>
            <a:ext cx="98665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67"/>
          <a:stretch/>
        </p:blipFill>
        <p:spPr>
          <a:xfrm>
            <a:off x="139566" y="171385"/>
            <a:ext cx="11639875" cy="111449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152775" y="1119782"/>
            <a:ext cx="3634391" cy="23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0486" y="1552575"/>
            <a:ext cx="19812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486" y="1682352"/>
            <a:ext cx="20574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9" y="1432320"/>
            <a:ext cx="1381125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8848" y="1476374"/>
            <a:ext cx="2238375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6256" y="1524000"/>
            <a:ext cx="120015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99" y="3852862"/>
            <a:ext cx="1619250" cy="2276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49" y="3881436"/>
            <a:ext cx="2571750" cy="2085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236" y="4010023"/>
            <a:ext cx="2009775" cy="1819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5623" y="4243386"/>
            <a:ext cx="1647825" cy="1495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4407" y="3852862"/>
            <a:ext cx="1990725" cy="209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1696" y="1409699"/>
            <a:ext cx="2228850" cy="21812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1208" y="5947755"/>
            <a:ext cx="7456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: 1, 5, 7, 8, 10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501914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8378">
            <a:off x="1513633" y="71293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431915" y="1449421"/>
            <a:ext cx="3219855" cy="4133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568" y="6160949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B, O,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B, O,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4345">
            <a:off x="2033446" y="626943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029" y="6307795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A, E, C cùng nằm trên một đường thẳng. A, E, C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5155660" y="1293780"/>
            <a:ext cx="807395" cy="44358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374176" cy="54427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3022333" y="3012707"/>
            <a:ext cx="6679932" cy="2117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029" y="6307795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O, E, D cùng nằm trên một đường thẳng. O, E, D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71">
            <a:off x="2928838" y="1440756"/>
            <a:ext cx="6226442" cy="60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3" y="139907"/>
            <a:ext cx="11501914" cy="5442746"/>
          </a:xfrm>
          <a:prstGeom prst="rect">
            <a:avLst/>
          </a:prstGeom>
        </p:spPr>
      </p:pic>
      <p:pic>
        <p:nvPicPr>
          <p:cNvPr id="3074" name="Picture 2" descr="Hình ảnh Thước Kẻ Thước Kẻ Thước Một Mét Năm Thước Thước 1, Cái Thước, Thước  Một Mét Năm, 1 miễn phí tải tập tin PNG PSDComment và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29" y="2210442"/>
            <a:ext cx="6951394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655" y="6252050"/>
            <a:ext cx="1122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điểm B, C, D cùng nằm trên một đường thẳng. B, C, D là 3 điểm thẳng hàng.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1915" y="4727643"/>
            <a:ext cx="7192622" cy="38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280</Words>
  <Application>Microsoft Office PowerPoint</Application>
  <PresentationFormat>Custom</PresentationFormat>
  <Paragraphs>32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22 tháng 12 năm 2021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21</cp:revision>
  <dcterms:created xsi:type="dcterms:W3CDTF">2021-12-14T03:49:45Z</dcterms:created>
  <dcterms:modified xsi:type="dcterms:W3CDTF">2023-12-10T10:04:21Z</dcterms:modified>
</cp:coreProperties>
</file>