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9"/>
  </p:notesMasterIdLst>
  <p:sldIdLst>
    <p:sldId id="387" r:id="rId3"/>
    <p:sldId id="376" r:id="rId4"/>
    <p:sldId id="378" r:id="rId5"/>
    <p:sldId id="385" r:id="rId6"/>
    <p:sldId id="372" r:id="rId7"/>
    <p:sldId id="382" r:id="rId8"/>
    <p:sldId id="355" r:id="rId9"/>
    <p:sldId id="356" r:id="rId10"/>
    <p:sldId id="340" r:id="rId11"/>
    <p:sldId id="357" r:id="rId12"/>
    <p:sldId id="373" r:id="rId13"/>
    <p:sldId id="383" r:id="rId14"/>
    <p:sldId id="374" r:id="rId15"/>
    <p:sldId id="321" r:id="rId16"/>
    <p:sldId id="296" r:id="rId17"/>
    <p:sldId id="384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799"/>
    <a:srgbClr val="303090"/>
    <a:srgbClr val="ED0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6D944-0238-49A1-9168-DB7FFAB36B3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1AC56-7A12-4E76-89A7-135EE54C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26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9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9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6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3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299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6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5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AF25F-FDDF-448D-AE76-D2BBFC0E148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87962-8AD1-4E19-A8B4-D773E1639D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4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321AA-DE9C-4E15-940D-7531A030D4E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3F8A7-99E8-4EE9-9B0B-7F6BBA1D34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31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729AFE-5EEB-4363-BD02-D0673BD4D56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ADC10-AFE8-42B0-AD86-2C4587FAE7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82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30922-7AA9-4846-A945-C8D39A73CB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03704-0450-4FF2-BD29-D772375A23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36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4BD83-7B22-4386-AC2B-F398D2E32A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89E8B-02AB-4578-9CB9-6BC0E678D6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12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72838-3208-4AE6-82D2-10243E96EE1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1604F-67F2-4FE1-870E-5132F4BD6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34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7546E-8559-4300-A48C-D651E2387D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FDE56-F3A4-4480-B253-1539ACC20F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00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B6E3F-C637-4D7B-9CD1-3F53617C61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98694-853F-45FC-B9E6-385F628C04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37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BAE16-742C-4AC9-91A8-43C8CFB3A5A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C9828-6FC8-4614-83C5-A0B387A4C4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39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BA546-C357-4DE8-B987-06FEDD96B1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F9A60-AD80-4229-A353-82C2ADB434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05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43953-2C90-4D3D-BA7F-86E2CDD364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F831C-4791-4C02-9D65-40506FD401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19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A6E56-6B60-4BEC-B553-B608D71DE2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47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9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3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9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2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77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8" r:id="rId10"/>
    <p:sldLayoutId id="2147483676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5" r:id="rId18"/>
    <p:sldLayoutId id="214748369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F0933-AD9A-483E-B55D-B968C5CAA30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B42BE-97E8-4C84-9448-6C66074E82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77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117600" y="2448218"/>
            <a:ext cx="9855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A9AA89-9343-468F-8867-307F75B72A45}"/>
              </a:ext>
            </a:extLst>
          </p:cNvPr>
          <p:cNvSpPr txBox="1"/>
          <p:nvPr/>
        </p:nvSpPr>
        <p:spPr>
          <a:xfrm>
            <a:off x="1903911" y="2362089"/>
            <a:ext cx="8875098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05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1137" y="3328404"/>
            <a:ext cx="10498733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Picture 11" descr="A red and yellow hot air balloon&#10;&#10;Description automatically generated with low confidence">
            <a:extLst>
              <a:ext uri="{FF2B5EF4-FFF2-40B4-BE49-F238E27FC236}">
                <a16:creationId xmlns:a16="http://schemas.microsoft.com/office/drawing/2014/main" xmlns="" id="{B6A4FEE8-148A-4804-BB42-A419B33AF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1" cy="30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98B48691-AB01-4C6F-BE26-B99F0858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14438" y="2132522"/>
            <a:ext cx="775363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6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178152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6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DD7F5E50-83FC-4918-AC54-D038C3AB5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569210" y="2235084"/>
            <a:ext cx="9341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tập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theo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văn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bản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91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5" y="377621"/>
            <a:ext cx="1159308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9394" y="1448813"/>
            <a:ext cx="10541253" cy="393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27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phẫu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27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27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Ê-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Ê-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27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" r="41214">
                        <a14:foregroundMark x1="32907" y1="10526" x2="35783" y2="13053"/>
                        <a14:foregroundMark x1="33387" y1="21263" x2="34984" y2="19579"/>
                        <a14:foregroundMark x1="34984" y1="19579" x2="34984" y2="19579"/>
                        <a14:foregroundMark x1="21086" y1="31368" x2="18371" y2="38526"/>
                        <a14:foregroundMark x1="29872" y1="27368" x2="27796" y2="3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685"/>
          <a:stretch/>
        </p:blipFill>
        <p:spPr>
          <a:xfrm>
            <a:off x="0" y="4141692"/>
            <a:ext cx="1463557" cy="2563821"/>
          </a:xfrm>
          <a:prstGeom prst="rect">
            <a:avLst/>
          </a:prstGeom>
        </p:spPr>
      </p:pic>
      <p:pic>
        <p:nvPicPr>
          <p:cNvPr id="8" name="Picture 7" descr="A red and yellow hot air balloon&#10;&#10;Description automatically generated with low confidence">
            <a:extLst>
              <a:ext uri="{FF2B5EF4-FFF2-40B4-BE49-F238E27FC236}">
                <a16:creationId xmlns:a16="http://schemas.microsoft.com/office/drawing/2014/main" xmlns="" id="{B6A4FEE8-148A-4804-BB42-A419B33AF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8412"/>
            <a:ext cx="12192000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4312" y="242545"/>
            <a:ext cx="8884843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C5DE149-191D-45F7-A703-AC34E2E73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" t="11167" r="-1559" b="-11167"/>
          <a:stretch/>
        </p:blipFill>
        <p:spPr>
          <a:xfrm>
            <a:off x="2074003" y="1560863"/>
            <a:ext cx="8116566" cy="4409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1AABC2-20CE-4F1E-9778-423DB2C90730}"/>
              </a:ext>
            </a:extLst>
          </p:cNvPr>
          <p:cNvSpPr txBox="1"/>
          <p:nvPr/>
        </p:nvSpPr>
        <p:spPr>
          <a:xfrm>
            <a:off x="335746" y="5723932"/>
            <a:ext cx="115930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en-US" sz="2600" dirty="0">
              <a:solidFill>
                <a:srgbClr val="303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79427" y="768270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D2DC0231-0871-404B-974E-98497CD6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113585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A9AA89-9343-468F-8867-307F75B72A45}"/>
              </a:ext>
            </a:extLst>
          </p:cNvPr>
          <p:cNvSpPr txBox="1"/>
          <p:nvPr/>
        </p:nvSpPr>
        <p:spPr>
          <a:xfrm>
            <a:off x="2405684" y="1554164"/>
            <a:ext cx="8219386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2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Ê-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xơn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548" y="170123"/>
            <a:ext cx="1056067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6766E-7C87-4EED-B9E8-4C9198FA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E99867F6-9DD7-4626-B1A2-3FC06954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75" y="0"/>
            <a:ext cx="8635953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3BA771-1755-4911-B9C3-65C51DF77CEB}"/>
              </a:ext>
            </a:extLst>
          </p:cNvPr>
          <p:cNvSpPr/>
          <p:nvPr/>
        </p:nvSpPr>
        <p:spPr>
          <a:xfrm>
            <a:off x="4716397" y="1890206"/>
            <a:ext cx="2981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TIẾT</a:t>
            </a:r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3225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1677" y="215227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5147" y="2656268"/>
            <a:ext cx="9722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ED0D8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thấy mẹ đau bụng dữ dội, Ê-đi-xơn đã làm gì?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3630351"/>
            <a:ext cx="11740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 –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red and yellow hot air balloon&#10;&#10;Description automatically generated with low confidence">
            <a:extLst>
              <a:ext uri="{FF2B5EF4-FFF2-40B4-BE49-F238E27FC236}">
                <a16:creationId xmlns:a16="http://schemas.microsoft.com/office/drawing/2014/main" xmlns="" id="{55EF54BF-5331-4479-B0A2-06881F93F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9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663" y="275260"/>
            <a:ext cx="10935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 –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2435260" y="2555417"/>
            <a:ext cx="7294586" cy="430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6663" y="1199894"/>
            <a:ext cx="110117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xơn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thắp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31451" y="2829473"/>
            <a:ext cx="109405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16489" y="4076755"/>
            <a:ext cx="8946835" cy="660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 descr="A red and yellow hot air balloon&#10;&#10;Description automatically generated with low confidence">
            <a:extLst>
              <a:ext uri="{FF2B5EF4-FFF2-40B4-BE49-F238E27FC236}">
                <a16:creationId xmlns:a16="http://schemas.microsoft.com/office/drawing/2014/main" xmlns="" id="{D4E38AEA-1DF8-4874-89D7-E59125A13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27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0939437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929</Words>
  <Application>Microsoft Office PowerPoint</Application>
  <PresentationFormat>Custom</PresentationFormat>
  <Paragraphs>46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43</cp:revision>
  <dcterms:created xsi:type="dcterms:W3CDTF">2021-07-24T02:39:26Z</dcterms:created>
  <dcterms:modified xsi:type="dcterms:W3CDTF">2024-01-02T05:29:35Z</dcterms:modified>
</cp:coreProperties>
</file>