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1" r:id="rId4"/>
  </p:sldMasterIdLst>
  <p:notesMasterIdLst>
    <p:notesMasterId r:id="rId19"/>
  </p:notesMasterIdLst>
  <p:sldIdLst>
    <p:sldId id="306" r:id="rId5"/>
    <p:sldId id="298" r:id="rId6"/>
    <p:sldId id="285" r:id="rId7"/>
    <p:sldId id="286" r:id="rId8"/>
    <p:sldId id="300" r:id="rId9"/>
    <p:sldId id="301" r:id="rId10"/>
    <p:sldId id="302" r:id="rId11"/>
    <p:sldId id="299" r:id="rId12"/>
    <p:sldId id="276" r:id="rId13"/>
    <p:sldId id="303" r:id="rId14"/>
    <p:sldId id="304" r:id="rId15"/>
    <p:sldId id="287" r:id="rId16"/>
    <p:sldId id="288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9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88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4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99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35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8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9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07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82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71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14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1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6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98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117600" y="2448218"/>
            <a:ext cx="98552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6" y="4953007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7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395471" y="2735912"/>
            <a:ext cx="78689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lang="en-US" altLang="zh-CN" sz="5000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49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214" y="-692858"/>
            <a:ext cx="13011150" cy="7550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100" y="3906982"/>
            <a:ext cx="3810000" cy="272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56" y="2800679"/>
            <a:ext cx="38100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1" y="1941019"/>
            <a:ext cx="3463208" cy="237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308AF3-0C78-48F6-9A76-2EB62C89E917}"/>
              </a:ext>
            </a:extLst>
          </p:cNvPr>
          <p:cNvSpPr txBox="1"/>
          <p:nvPr/>
        </p:nvSpPr>
        <p:spPr>
          <a:xfrm>
            <a:off x="7923439" y="2635796"/>
            <a:ext cx="4301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F7142C-2F9A-46A1-8A77-036D99266D81}"/>
              </a:ext>
            </a:extLst>
          </p:cNvPr>
          <p:cNvSpPr txBox="1"/>
          <p:nvPr/>
        </p:nvSpPr>
        <p:spPr>
          <a:xfrm>
            <a:off x="0" y="5790725"/>
            <a:ext cx="4189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phượng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358" y="2701167"/>
            <a:ext cx="101179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098" y="5814604"/>
            <a:ext cx="5440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05977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P, h,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797" y="435396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799" y="4960658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8642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335" y="2155373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5" y="0"/>
            <a:ext cx="619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36.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337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2146599" y="1145465"/>
            <a:ext cx="1003681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759853" y="989807"/>
            <a:ext cx="1659441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887963" y="1148630"/>
            <a:ext cx="1304642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E574EB-2FAF-4892-A5C7-756393EBF071}"/>
              </a:ext>
            </a:extLst>
          </p:cNvPr>
          <p:cNvSpPr txBox="1"/>
          <p:nvPr/>
        </p:nvSpPr>
        <p:spPr>
          <a:xfrm>
            <a:off x="2161905" y="1374084"/>
            <a:ext cx="8811388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 SÁNG CỦA YÊU THƯƠNG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2830144" y="2253204"/>
            <a:ext cx="7004198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5768145" y="1988981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1 là nét móc ngược trái, phía trên hơi lượn đầu móc cong vào phí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5894491" y="3959284"/>
            <a:ext cx="5745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2 là nét cong trên (2 đầu nét lượn vào trong không đều nhau)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989" y="283239"/>
            <a:ext cx="1600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xmlns="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51" y="5865959"/>
            <a:ext cx="9583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P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59" y="300931"/>
            <a:ext cx="4462329" cy="56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7728153" y="2920181"/>
            <a:ext cx="2766913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xmlns="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9061" y="596178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14819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265</Words>
  <Application>Microsoft Office PowerPoint</Application>
  <PresentationFormat>Custom</PresentationFormat>
  <Paragraphs>34</Paragraphs>
  <Slides>14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3_Office Theme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31</cp:revision>
  <dcterms:created xsi:type="dcterms:W3CDTF">2021-07-22T23:49:37Z</dcterms:created>
  <dcterms:modified xsi:type="dcterms:W3CDTF">2024-01-02T05:25:39Z</dcterms:modified>
</cp:coreProperties>
</file>