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70" r:id="rId7"/>
    <p:sldId id="264" r:id="rId8"/>
    <p:sldId id="265" r:id="rId9"/>
    <p:sldId id="271" r:id="rId10"/>
    <p:sldId id="267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BB566-A2FC-453F-85A3-258DDC948DB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D09C-FC59-4490-BC6A-C8B6A782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080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5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22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9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3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7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4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1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A30F4-3480-44AD-9EAD-4A139FA0B31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C472-7CE1-4C28-B3F7-057482F7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6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537854" y="2281645"/>
            <a:ext cx="6386945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29102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071828" y="2648526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tri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ân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92242" y="64176"/>
            <a:ext cx="9024048" cy="1277255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21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7D63BEB-30E3-4D1B-CCA9-75E56580A669}"/>
              </a:ext>
            </a:extLst>
          </p:cNvPr>
          <p:cNvSpPr txBox="1"/>
          <p:nvPr/>
        </p:nvSpPr>
        <p:spPr>
          <a:xfrm>
            <a:off x="428551" y="374311"/>
            <a:ext cx="8279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Viết một lá thư (hoặc làm bưu thiếp </a:t>
            </a:r>
            <a:r>
              <a:rPr lang="vi-VN" sz="3200" b="1" i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3D)</a:t>
            </a:r>
            <a:r>
              <a:rPr lang="en-US" sz="3200" b="1" i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vi-VN" sz="32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bày tỏ lòng biết ơn của em đối với một thành viên trong gia đình</a:t>
            </a:r>
            <a:r>
              <a:rPr lang="vi-VN" sz="3200" b="1" i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081BCEB-BDBC-B16C-74B0-73CAC039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43971"/>
            <a:ext cx="4457230" cy="4445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57E1F58-5252-7352-AFC0-AFD6DCD6F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30" y="1828800"/>
            <a:ext cx="430679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" y="-11044"/>
            <a:ext cx="2595563" cy="1174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71" y="-1330"/>
            <a:ext cx="1375133" cy="779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60" y="2"/>
            <a:ext cx="1839240" cy="1449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53" y="-1329"/>
            <a:ext cx="1658753" cy="7735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" y="5606674"/>
            <a:ext cx="1897502" cy="12623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83" y="5872285"/>
            <a:ext cx="1989645" cy="991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38" y="5812818"/>
            <a:ext cx="1283496" cy="9977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" y="-1214032"/>
            <a:ext cx="6270382" cy="836050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6713" y="5858361"/>
            <a:ext cx="1796251" cy="1143881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xmlns="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827" y="2876160"/>
            <a:ext cx="4508411" cy="135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354"/>
            <a:r>
              <a:rPr lang="en-US" altLang="zh-CN" sz="4000" b="1" dirty="0" err="1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Tạm</a:t>
            </a:r>
            <a:r>
              <a:rPr lang="en-US" altLang="zh-CN" sz="4000" b="1" dirty="0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biệt</a:t>
            </a:r>
            <a:r>
              <a:rPr lang="en-US" altLang="zh-CN" sz="4000" b="1" dirty="0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và</a:t>
            </a:r>
            <a:r>
              <a:rPr lang="en-US" altLang="zh-CN" sz="4000" b="1" dirty="0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hẹn</a:t>
            </a:r>
            <a:r>
              <a:rPr lang="en-US" altLang="zh-CN" sz="4000" b="1" dirty="0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gặp</a:t>
            </a:r>
            <a:r>
              <a:rPr lang="en-US" altLang="zh-CN" sz="4000" b="1" dirty="0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lại</a:t>
            </a:r>
            <a:r>
              <a:rPr lang="en-US" altLang="zh-CN" sz="4000" b="1" dirty="0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các</a:t>
            </a:r>
            <a:r>
              <a:rPr lang="en-US" altLang="zh-CN" sz="4000" b="1" dirty="0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smtClean="0">
                <a:solidFill>
                  <a:srgbClr val="00B0F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Century Gothic" panose="020B0502020202020204" pitchFamily="34" charset="0"/>
              </a:rPr>
              <a:t>con.</a:t>
            </a:r>
            <a:endParaRPr lang="zh-CN" altLang="en-US" sz="4000" b="1" dirty="0">
              <a:solidFill>
                <a:srgbClr val="00B0F0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  <a:sym typeface="Century Gothic" panose="020B0502020202020204" pitchFamily="34" charset="0"/>
            </a:endParaRPr>
          </a:p>
        </p:txBody>
      </p:sp>
      <p:pic>
        <p:nvPicPr>
          <p:cNvPr id="17" name="图片 25">
            <a:extLst>
              <a:ext uri="{FF2B5EF4-FFF2-40B4-BE49-F238E27FC236}">
                <a16:creationId xmlns:a16="http://schemas.microsoft.com/office/drawing/2014/main" xmlns="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3" y="4209632"/>
            <a:ext cx="1409511" cy="2635671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xmlns="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7" y="4943863"/>
            <a:ext cx="1688834" cy="1925185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xmlns="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2" y="2366538"/>
            <a:ext cx="856297" cy="694731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xmlns="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7260082" y="769430"/>
            <a:ext cx="1842779" cy="348980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36" y="1699079"/>
            <a:ext cx="4171648" cy="53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5E03B5E-7D28-4E4F-929A-61EEF5E3FDF7}"/>
              </a:ext>
            </a:extLst>
          </p:cNvPr>
          <p:cNvGrpSpPr/>
          <p:nvPr/>
        </p:nvGrpSpPr>
        <p:grpSpPr>
          <a:xfrm>
            <a:off x="5334000" y="4058911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822419" y="97175"/>
            <a:ext cx="820538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451171"/>
            <a:ext cx="2467923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1" y="724183"/>
            <a:ext cx="2456972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38" y="2579051"/>
            <a:ext cx="2714625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8" y="1368041"/>
            <a:ext cx="6197784" cy="28160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91E1BA-B6F4-4F82-BF04-D0C736A944C1}"/>
              </a:ext>
            </a:extLst>
          </p:cNvPr>
          <p:cNvSpPr txBox="1"/>
          <p:nvPr/>
        </p:nvSpPr>
        <p:spPr>
          <a:xfrm>
            <a:off x="2475547" y="2195472"/>
            <a:ext cx="4215790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456915"/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6ECFF2-5731-BE3C-1719-929464CB239E}"/>
              </a:ext>
            </a:extLst>
          </p:cNvPr>
          <p:cNvSpPr txBox="1"/>
          <p:nvPr/>
        </p:nvSpPr>
        <p:spPr>
          <a:xfrm>
            <a:off x="1143000" y="153961"/>
            <a:ext cx="7300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 i="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760B7E-4A88-1FE5-C928-8326E0B77708}"/>
              </a:ext>
            </a:extLst>
          </p:cNvPr>
          <p:cNvSpPr txBox="1"/>
          <p:nvPr/>
        </p:nvSpPr>
        <p:spPr>
          <a:xfrm>
            <a:off x="2133600" y="8637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MẸ VÀ CƠN MƯA</a:t>
            </a:r>
            <a:endParaRPr lang="vi-VN" sz="3600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906C8211-D544-59DA-2DF4-A93DF1306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08445"/>
              </p:ext>
            </p:extLst>
          </p:nvPr>
        </p:nvGraphicFramePr>
        <p:xfrm>
          <a:off x="533400" y="1828800"/>
          <a:ext cx="8229599" cy="381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98">
                  <a:extLst>
                    <a:ext uri="{9D8B030D-6E8A-4147-A177-3AD203B41FA5}">
                      <a16:colId xmlns="" xmlns:a16="http://schemas.microsoft.com/office/drawing/2014/main" val="687639354"/>
                    </a:ext>
                  </a:extLst>
                </a:gridCol>
                <a:gridCol w="4114801">
                  <a:extLst>
                    <a:ext uri="{9D8B030D-6E8A-4147-A177-3AD203B41FA5}">
                      <a16:colId xmlns="" xmlns:a16="http://schemas.microsoft.com/office/drawing/2014/main" val="3186567279"/>
                    </a:ext>
                  </a:extLst>
                </a:gridCol>
              </a:tblGrid>
              <a:tr h="3818038">
                <a:tc>
                  <a:txBody>
                    <a:bodyPr/>
                    <a:lstStyle/>
                    <a:p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Quãng đường xa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tít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 ắp cơn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Lối về trơn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Về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Chợ chiều đã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vãn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Gánh gồng lo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toan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Áo mưa mỏng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mảnh</a:t>
                      </a:r>
                      <a:endParaRPr lang="en-US" sz="2800" b="0" i="0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0" i="0" dirty="0" err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Thấm</a:t>
                      </a:r>
                      <a:r>
                        <a:rPr lang="en-US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cơn</a:t>
                      </a:r>
                      <a:r>
                        <a:rPr lang="en-US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lang="en-US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Giơ tay con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đón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về dưới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khều bếp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Đốt cơn gió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lùa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Bữa cơm nấu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vội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Bát canh nấu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Chờ ba về 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nữa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vi-VN" sz="2800" b="0" i="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iềm </a:t>
                      </a:r>
                      <a:r>
                        <a:rPr lang="vi-VN" sz="2800" b="0" i="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 quây quần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568810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EDE521-AA41-81C0-86D0-8F6F1EC3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26"/>
            <a:ext cx="76676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5C960E-A40C-AF75-1406-3DCA7D12A6D9}"/>
              </a:ext>
            </a:extLst>
          </p:cNvPr>
          <p:cNvSpPr txBox="1"/>
          <p:nvPr/>
        </p:nvSpPr>
        <p:spPr>
          <a:xfrm>
            <a:off x="1350825" y="304800"/>
            <a:ext cx="647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Bài thơ Mẹ vắng nhà ngày bão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CECB432E-9B12-918A-C38F-1BCBDCCA4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05568"/>
              </p:ext>
            </p:extLst>
          </p:nvPr>
        </p:nvGraphicFramePr>
        <p:xfrm>
          <a:off x="228600" y="1219200"/>
          <a:ext cx="8763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="" xmlns:a16="http://schemas.microsoft.com/office/drawing/2014/main" val="1469089541"/>
                    </a:ext>
                  </a:extLst>
                </a:gridCol>
                <a:gridCol w="4381500">
                  <a:extLst>
                    <a:ext uri="{9D8B030D-6E8A-4147-A177-3AD203B41FA5}">
                      <a16:colId xmlns="" xmlns:a16="http://schemas.microsoft.com/office/drawing/2014/main" val="3564418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Mấy ngày mẹ về quê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 mấy ngày bão nổi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 đường mẹ đi về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Cơn mưa dài chặn lối.</a:t>
                      </a:r>
                      <a:endParaRPr lang="en-US" sz="2400" b="0" i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vi-VN" sz="2400" b="0" i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Hai chiếc giường ướt một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 bố con nằm chung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Vẫn thấy trống phía trong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Nằm ấm mà thao thức.</a:t>
                      </a:r>
                      <a:endParaRPr lang="en-US" sz="2400" b="0" i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vi-VN" sz="2400" b="0" i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Nghĩ giờ này ở quê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 cũng không ngủ được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Thương bố con vụng về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Củi mùn thì lại ướt.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Nhưng chị vẫn hái lá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 thỏ mẹ, thỏ con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 thì chăm đàn ngan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Sớm lại chiều no bữa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Bố đội nón đi chợ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Mua cá về nấu chua…</a:t>
                      </a:r>
                      <a:endParaRPr lang="en-US" sz="2400" b="0" i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vi-VN" sz="2400" b="0" i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Thế rồi cơn bão qua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Bầu trời xanh trở lại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 về như nắng mới</a:t>
                      </a:r>
                      <a:b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vi-VN" sz="2400" b="0" i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Sáng ấm cả gian nhà.</a:t>
                      </a:r>
                    </a:p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8994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6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6EEF6D-CE4D-6A10-14F2-DF593098126D}"/>
              </a:ext>
            </a:extLst>
          </p:cNvPr>
          <p:cNvSpPr txBox="1"/>
          <p:nvPr/>
        </p:nvSpPr>
        <p:spPr>
          <a:xfrm>
            <a:off x="457200" y="1752600"/>
            <a:ext cx="8176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749128"/>
            <a:ext cx="3578064" cy="2014872"/>
          </a:xfrm>
          <a:prstGeom prst="rect">
            <a:avLst/>
          </a:prstGeom>
        </p:spPr>
      </p:pic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5410200"/>
            <a:ext cx="252845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5E03B5E-7D28-4E4F-929A-61EEF5E3FDF7}"/>
              </a:ext>
            </a:extLst>
          </p:cNvPr>
          <p:cNvGrpSpPr/>
          <p:nvPr/>
        </p:nvGrpSpPr>
        <p:grpSpPr>
          <a:xfrm>
            <a:off x="5334000" y="4058911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822419" y="97175"/>
            <a:ext cx="820538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451171"/>
            <a:ext cx="2467923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1" y="724183"/>
            <a:ext cx="2456972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38" y="2579051"/>
            <a:ext cx="2714625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8" y="1368041"/>
            <a:ext cx="6197784" cy="28229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91E1BA-B6F4-4F82-BF04-D0C736A944C1}"/>
              </a:ext>
            </a:extLst>
          </p:cNvPr>
          <p:cNvSpPr txBox="1"/>
          <p:nvPr/>
        </p:nvSpPr>
        <p:spPr>
          <a:xfrm>
            <a:off x="2475547" y="2195472"/>
            <a:ext cx="4215790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456915"/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04F691-9E81-4BD8-9C53-5CD3B42796D0}"/>
              </a:ext>
            </a:extLst>
          </p:cNvPr>
          <p:cNvSpPr txBox="1"/>
          <p:nvPr/>
        </p:nvSpPr>
        <p:spPr>
          <a:xfrm>
            <a:off x="115059" y="1004405"/>
            <a:ext cx="88003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Viết một lá thư (hoặc làm bưu thiếp 3D) để bày tỏ lòng biết ơn của em đối với một thành viên trong gia đình.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EC82E4-3DB8-4D76-9ECD-BBD2941A7A6A}"/>
              </a:ext>
            </a:extLst>
          </p:cNvPr>
          <p:cNvSpPr txBox="1"/>
          <p:nvPr/>
        </p:nvSpPr>
        <p:spPr>
          <a:xfrm>
            <a:off x="115058" y="1958512"/>
            <a:ext cx="902894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vi-VN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-Gấp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 trang trí phong bì, điền tên người gửi - người nhận đúng cách.</a:t>
            </a:r>
          </a:p>
          <a:p>
            <a:pPr rtl="0"/>
            <a:r>
              <a:rPr lang="vi-VN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-Chia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sẻ với bạn về ý tưởng trao thư, bưu thiếp đến người thân sao cho bất ngờ, thú vị.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vi-VN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17460C-F387-B0B9-D03D-8BD1C892E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33800"/>
            <a:ext cx="8462422" cy="297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A1DDC2-0781-1124-4962-F5F4BBF018AA}"/>
              </a:ext>
            </a:extLst>
          </p:cNvPr>
          <p:cNvSpPr txBox="1"/>
          <p:nvPr/>
        </p:nvSpPr>
        <p:spPr>
          <a:xfrm>
            <a:off x="80423" y="41565"/>
            <a:ext cx="86867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08B51E-8A6B-69C3-6C09-0D798FF73219}"/>
              </a:ext>
            </a:extLst>
          </p:cNvPr>
          <p:cNvSpPr txBox="1"/>
          <p:nvPr/>
        </p:nvSpPr>
        <p:spPr>
          <a:xfrm>
            <a:off x="399138" y="1365939"/>
            <a:ext cx="82300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6">
            <a:extLst>
              <a:ext uri="{FF2B5EF4-FFF2-40B4-BE49-F238E27FC236}">
                <a16:creationId xmlns:a16="http://schemas.microsoft.com/office/drawing/2014/main" xmlns="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46" y="3181821"/>
            <a:ext cx="5562197" cy="36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5E03B5E-7D28-4E4F-929A-61EEF5E3FDF7}"/>
              </a:ext>
            </a:extLst>
          </p:cNvPr>
          <p:cNvGrpSpPr/>
          <p:nvPr/>
        </p:nvGrpSpPr>
        <p:grpSpPr>
          <a:xfrm>
            <a:off x="5334000" y="4058911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822419" y="97175"/>
            <a:ext cx="820538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451171"/>
            <a:ext cx="2467923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1" y="724183"/>
            <a:ext cx="2456972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38" y="2579051"/>
            <a:ext cx="2714625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47" y="1391413"/>
            <a:ext cx="6197784" cy="28229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91E1BA-B6F4-4F82-BF04-D0C736A944C1}"/>
              </a:ext>
            </a:extLst>
          </p:cNvPr>
          <p:cNvSpPr txBox="1"/>
          <p:nvPr/>
        </p:nvSpPr>
        <p:spPr>
          <a:xfrm>
            <a:off x="2475547" y="2195472"/>
            <a:ext cx="4215790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456915"/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286</Words>
  <Application>Microsoft Office PowerPoint</Application>
  <PresentationFormat>On-screen Show (4:3)</PresentationFormat>
  <Paragraphs>32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11</cp:revision>
  <dcterms:created xsi:type="dcterms:W3CDTF">2022-12-27T05:00:48Z</dcterms:created>
  <dcterms:modified xsi:type="dcterms:W3CDTF">2022-12-27T05:12:13Z</dcterms:modified>
</cp:coreProperties>
</file>