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6" r:id="rId3"/>
    <p:sldId id="268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480EF-4BFA-4A73-9DAF-7FF4C67D6B3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E6087-55BC-49CE-9221-6293914DD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6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5470-DE13-4ED5-967D-FA29B964A65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8569-5AB9-4D8D-9E86-3187256F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5470-DE13-4ED5-967D-FA29B964A65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8569-5AB9-4D8D-9E86-3187256F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1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5470-DE13-4ED5-967D-FA29B964A65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8569-5AB9-4D8D-9E86-3187256F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60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4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5470-DE13-4ED5-967D-FA29B964A65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8569-5AB9-4D8D-9E86-3187256F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5470-DE13-4ED5-967D-FA29B964A65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8569-5AB9-4D8D-9E86-3187256F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6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5470-DE13-4ED5-967D-FA29B964A65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8569-5AB9-4D8D-9E86-3187256F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6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5470-DE13-4ED5-967D-FA29B964A65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8569-5AB9-4D8D-9E86-3187256F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8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5470-DE13-4ED5-967D-FA29B964A65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8569-5AB9-4D8D-9E86-3187256F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0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5470-DE13-4ED5-967D-FA29B964A65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8569-5AB9-4D8D-9E86-3187256F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6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5470-DE13-4ED5-967D-FA29B964A65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8569-5AB9-4D8D-9E86-3187256F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5470-DE13-4ED5-967D-FA29B964A65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8569-5AB9-4D8D-9E86-3187256F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E5470-DE13-4ED5-967D-FA29B964A65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58569-5AB9-4D8D-9E86-3187256F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8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57200" y="2448218"/>
            <a:ext cx="80772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5" y="4953008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8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685800" y="2754659"/>
            <a:ext cx="8001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Ôn tập và đánh giá cuối học kì 1 (tiết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16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55F00C-63BF-44B3-9761-B723160C43EE}"/>
              </a:ext>
            </a:extLst>
          </p:cNvPr>
          <p:cNvSpPr txBox="1"/>
          <p:nvPr/>
        </p:nvSpPr>
        <p:spPr>
          <a:xfrm>
            <a:off x="245475" y="365947"/>
            <a:ext cx="7995683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5"/>
          <a:stretch/>
        </p:blipFill>
        <p:spPr>
          <a:xfrm>
            <a:off x="610055" y="1191513"/>
            <a:ext cx="1944184" cy="1827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" t="5027" r="67243" b="8449"/>
          <a:stretch/>
        </p:blipFill>
        <p:spPr>
          <a:xfrm>
            <a:off x="6262337" y="1191512"/>
            <a:ext cx="1944185" cy="1580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4" t="16360" r="32571" b="-1831"/>
          <a:stretch/>
        </p:blipFill>
        <p:spPr>
          <a:xfrm>
            <a:off x="3599908" y="1314616"/>
            <a:ext cx="1944184" cy="1580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r="1536" b="70073"/>
          <a:stretch/>
        </p:blipFill>
        <p:spPr>
          <a:xfrm>
            <a:off x="616592" y="3075641"/>
            <a:ext cx="2349501" cy="1370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4621" b="38183"/>
          <a:stretch/>
        </p:blipFill>
        <p:spPr>
          <a:xfrm>
            <a:off x="3397250" y="3124271"/>
            <a:ext cx="2349501" cy="1370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" t="66338" r="1862" b="3735"/>
          <a:stretch/>
        </p:blipFill>
        <p:spPr>
          <a:xfrm>
            <a:off x="6373614" y="3116247"/>
            <a:ext cx="2349501" cy="1370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8"/>
          <a:stretch/>
        </p:blipFill>
        <p:spPr>
          <a:xfrm>
            <a:off x="5182142" y="4770808"/>
            <a:ext cx="2170516" cy="1580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91" t="-1996" r="48471" b="1996"/>
          <a:stretch/>
        </p:blipFill>
        <p:spPr>
          <a:xfrm>
            <a:off x="2303107" y="4770808"/>
            <a:ext cx="1821240" cy="1460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33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55F00C-63BF-44B3-9761-B723160C43EE}"/>
              </a:ext>
            </a:extLst>
          </p:cNvPr>
          <p:cNvSpPr txBox="1"/>
          <p:nvPr/>
        </p:nvSpPr>
        <p:spPr>
          <a:xfrm>
            <a:off x="310117" y="76200"/>
            <a:ext cx="799568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5"/>
          <a:stretch/>
        </p:blipFill>
        <p:spPr>
          <a:xfrm>
            <a:off x="435969" y="945303"/>
            <a:ext cx="1673817" cy="1573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4" t="16360" r="32571" b="-1831"/>
          <a:stretch/>
        </p:blipFill>
        <p:spPr>
          <a:xfrm>
            <a:off x="2124269" y="1068408"/>
            <a:ext cx="1673817" cy="1361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r="1536" b="70073"/>
          <a:stretch/>
        </p:blipFill>
        <p:spPr>
          <a:xfrm>
            <a:off x="436142" y="2526180"/>
            <a:ext cx="1975519" cy="1152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4621" b="38183"/>
          <a:stretch/>
        </p:blipFill>
        <p:spPr>
          <a:xfrm>
            <a:off x="2295442" y="2535784"/>
            <a:ext cx="1975519" cy="1152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" t="66338" r="1862" b="3735"/>
          <a:stretch/>
        </p:blipFill>
        <p:spPr>
          <a:xfrm>
            <a:off x="476371" y="3632381"/>
            <a:ext cx="2047048" cy="11937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91" t="-1996" r="48471" b="1996"/>
          <a:stretch/>
        </p:blipFill>
        <p:spPr>
          <a:xfrm>
            <a:off x="2684170" y="3675309"/>
            <a:ext cx="1586791" cy="1272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8"/>
          <a:stretch/>
        </p:blipFill>
        <p:spPr>
          <a:xfrm>
            <a:off x="943071" y="4869994"/>
            <a:ext cx="1891104" cy="1377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" t="5027" r="67243" b="8449"/>
          <a:stretch/>
        </p:blipFill>
        <p:spPr>
          <a:xfrm>
            <a:off x="3964409" y="945304"/>
            <a:ext cx="1673819" cy="1361033"/>
          </a:xfrm>
          <a:prstGeom prst="rect">
            <a:avLst/>
          </a:prstGeom>
        </p:spPr>
      </p:pic>
      <p:pic>
        <p:nvPicPr>
          <p:cNvPr id="5124" name="Picture 4" descr="Sticky Note Cartoon Illustration, Cartoon Illustration, Note Illustration,  Note PNG Transparent Clipart Image and PSD File for Free Download">
            <a:extLst>
              <a:ext uri="{FF2B5EF4-FFF2-40B4-BE49-F238E27FC236}">
                <a16:creationId xmlns:a16="http://schemas.microsoft.com/office/drawing/2014/main" xmlns="" id="{1F603A3A-E00E-44DB-938D-93C9463FD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AEE"/>
              </a:clrFrom>
              <a:clrTo>
                <a:srgbClr val="FCF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5774" r="13512" b="5774"/>
          <a:stretch/>
        </p:blipFill>
        <p:spPr bwMode="auto">
          <a:xfrm>
            <a:off x="4263170" y="2063292"/>
            <a:ext cx="4274057" cy="427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A7AEF4-02E4-4F5B-8704-88B8CC039235}"/>
              </a:ext>
            </a:extLst>
          </p:cNvPr>
          <p:cNvSpPr txBox="1"/>
          <p:nvPr/>
        </p:nvSpPr>
        <p:spPr>
          <a:xfrm>
            <a:off x="4783511" y="2465070"/>
            <a:ext cx="3829480" cy="32673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endParaRPr lang="en-US" sz="1700" dirty="0">
              <a:latin typeface="UTM Avo" panose="02040603050506020204" pitchFamily="18" charset="0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1700" dirty="0" err="1">
                <a:latin typeface="UTM Avo" panose="02040603050506020204" pitchFamily="18" charset="0"/>
              </a:rPr>
              <a:t>Tớ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nhớ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cậu</a:t>
            </a:r>
            <a:endParaRPr lang="en-US" sz="1700" dirty="0">
              <a:latin typeface="UTM Avo" panose="02040603050506020204" pitchFamily="18" charset="0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A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những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endParaRPr lang="en-US" sz="1700" dirty="0">
              <a:latin typeface="UTM Avo" panose="02040603050506020204" pitchFamily="18" charset="0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1700" dirty="0" err="1">
                <a:latin typeface="UTM Avo" panose="02040603050506020204" pitchFamily="18" charset="0"/>
              </a:rPr>
              <a:t>Nhím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endParaRPr lang="en-US" sz="1700" dirty="0">
              <a:latin typeface="UTM Avo" panose="02040603050506020204" pitchFamily="18" charset="0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1700" dirty="0" err="1">
                <a:latin typeface="UTM Avo" panose="02040603050506020204" pitchFamily="18" charset="0"/>
              </a:rPr>
              <a:t>Thả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diều</a:t>
            </a:r>
            <a:endParaRPr lang="en-US" sz="1700" dirty="0">
              <a:latin typeface="UTM Avo" panose="02040603050506020204" pitchFamily="18" charset="0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1700" dirty="0" err="1">
                <a:latin typeface="UTM Avo" panose="02040603050506020204" pitchFamily="18" charset="0"/>
              </a:rPr>
              <a:t>Sự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tích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hoa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muội</a:t>
            </a:r>
            <a:endParaRPr lang="en-US" sz="1700" dirty="0">
              <a:latin typeface="UTM Avo" panose="02040603050506020204" pitchFamily="18" charset="0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1700" dirty="0" err="1">
                <a:latin typeface="UTM Avo" panose="02040603050506020204" pitchFamily="18" charset="0"/>
              </a:rPr>
              <a:t>Cảnh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nhớ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bà</a:t>
            </a:r>
            <a:endParaRPr lang="en-US" sz="1700" dirty="0">
              <a:latin typeface="UTM Avo" panose="02040603050506020204" pitchFamily="18" charset="0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1700" dirty="0" err="1">
                <a:latin typeface="UTM Avo" panose="02040603050506020204" pitchFamily="18" charset="0"/>
              </a:rPr>
              <a:t>Thương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ông</a:t>
            </a:r>
            <a:endParaRPr lang="en-US" sz="1700" dirty="0">
              <a:latin typeface="UTM Avo" panose="02040603050506020204" pitchFamily="18" charset="0"/>
            </a:endParaRPr>
          </a:p>
        </p:txBody>
      </p:sp>
      <p:pic>
        <p:nvPicPr>
          <p:cNvPr id="5126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xmlns="" id="{7BE1721F-414F-4E22-92C9-5E8993564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3" t="15257" r="3067" b="71107"/>
          <a:stretch/>
        </p:blipFill>
        <p:spPr bwMode="auto">
          <a:xfrm>
            <a:off x="4536821" y="2557585"/>
            <a:ext cx="336223" cy="3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xmlns="" id="{709EA3C9-FC4E-49E6-A1D9-E20F7A93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14757" r="27427" b="71607"/>
          <a:stretch/>
        </p:blipFill>
        <p:spPr bwMode="auto">
          <a:xfrm>
            <a:off x="4570843" y="2964728"/>
            <a:ext cx="336223" cy="3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xmlns="" id="{857F4AFF-4257-4AEE-BA67-C6C0AF287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8" t="29416" r="4092" b="56948"/>
          <a:stretch/>
        </p:blipFill>
        <p:spPr bwMode="auto">
          <a:xfrm>
            <a:off x="4540430" y="3386789"/>
            <a:ext cx="336223" cy="3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xmlns="" id="{EFB5FA2C-FCDC-4473-97CB-088558C36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29288" r="76712" b="57076"/>
          <a:stretch/>
        </p:blipFill>
        <p:spPr bwMode="auto">
          <a:xfrm>
            <a:off x="4570843" y="4200144"/>
            <a:ext cx="336223" cy="3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xmlns="" id="{05B23359-CAC2-4B50-8D14-5D736E30B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7" t="28669" r="29203" b="57695"/>
          <a:stretch/>
        </p:blipFill>
        <p:spPr bwMode="auto">
          <a:xfrm>
            <a:off x="4532118" y="3802499"/>
            <a:ext cx="336223" cy="3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xmlns="" id="{8900D972-3305-48C7-A74D-E693F4396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t="15129" r="53265" b="71235"/>
          <a:stretch/>
        </p:blipFill>
        <p:spPr bwMode="auto">
          <a:xfrm>
            <a:off x="4548674" y="4597789"/>
            <a:ext cx="336223" cy="3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xmlns="" id="{F10F0826-9B12-4542-973D-0E0F68793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t="28885" r="52406" b="57479"/>
          <a:stretch/>
        </p:blipFill>
        <p:spPr bwMode="auto">
          <a:xfrm>
            <a:off x="4566309" y="5005556"/>
            <a:ext cx="336223" cy="3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xmlns="" id="{841DD7DA-FB8C-4F42-9EB9-D2D76CC4A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42810" r="77454" b="43554"/>
          <a:stretch/>
        </p:blipFill>
        <p:spPr bwMode="auto">
          <a:xfrm>
            <a:off x="4570702" y="5409773"/>
            <a:ext cx="336223" cy="3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-228600" y="1818410"/>
            <a:ext cx="91440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91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5</cp:revision>
  <dcterms:created xsi:type="dcterms:W3CDTF">2024-01-02T06:06:34Z</dcterms:created>
  <dcterms:modified xsi:type="dcterms:W3CDTF">2024-01-02T06:18:36Z</dcterms:modified>
</cp:coreProperties>
</file>