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4" r:id="rId2"/>
    <p:sldId id="257" r:id="rId3"/>
    <p:sldId id="261" r:id="rId4"/>
    <p:sldId id="262" r:id="rId5"/>
    <p:sldId id="269" r:id="rId6"/>
    <p:sldId id="270" r:id="rId7"/>
    <p:sldId id="271" r:id="rId8"/>
    <p:sldId id="266" r:id="rId9"/>
    <p:sldId id="268" r:id="rId10"/>
    <p:sldId id="267" r:id="rId11"/>
    <p:sldId id="272" r:id="rId12"/>
    <p:sldId id="263" r:id="rId13"/>
    <p:sldId id="264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222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01-19T03:25:45.4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15032 8285 0,'0'0'140,"24"0"-124,26 0-16,0 0 16,-26 0-16,1 0 31,0 0-31,-25 0 0,25 0 15,0 0 1,-25 0-16,24 0 31,-24 0 32,25 0-48,0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6AF49-CF21-4F60-9BD8-A067765124A5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CF9F9-D688-4052-B49A-0CCA478DE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43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220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53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53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98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56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46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21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31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80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04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42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37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49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63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26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7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4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9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69D6-63C6-42BE-AF75-5297FDB23830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42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A69D6-63C6-42BE-AF75-5297FDB23830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548C2-41ED-4128-BD5D-35D3D028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7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66" r:id="rId10"/>
    <p:sldLayoutId id="2147483665" r:id="rId11"/>
    <p:sldLayoutId id="2147483664" r:id="rId12"/>
    <p:sldLayoutId id="2147483663" r:id="rId13"/>
    <p:sldLayoutId id="2147483656" r:id="rId14"/>
    <p:sldLayoutId id="2147483657" r:id="rId15"/>
    <p:sldLayoutId id="2147483658" r:id="rId16"/>
    <p:sldLayoutId id="2147483659" r:id="rId17"/>
    <p:sldLayoutId id="21474836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11" Type="http://schemas.openxmlformats.org/officeDocument/2006/relationships/image" Target="../media/image17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emf"/><Relationship Id="rId4" Type="http://schemas.openxmlformats.org/officeDocument/2006/relationships/customXml" Target="../ink/ink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4597758" y="2448218"/>
            <a:ext cx="2653048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8" y="4953009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9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4790940" y="2776084"/>
            <a:ext cx="2356835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Phép nhân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1356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99" y="0"/>
            <a:ext cx="11172661" cy="683754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035707" y="659570"/>
            <a:ext cx="1599917" cy="127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466932" y="632676"/>
            <a:ext cx="5233315" cy="127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552950" y="4706471"/>
            <a:ext cx="4147297" cy="23447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610" y="0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tư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19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    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(7,8)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5.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Xem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tranh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rồi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viết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1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tình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huống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có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phép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nhân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</a:t>
            </a:r>
          </a:p>
          <a:p>
            <a:pPr>
              <a:lnSpc>
                <a:spcPts val="4900"/>
              </a:lnSpc>
              <a:spcBef>
                <a:spcPts val="0"/>
              </a:spcBef>
              <a:buFontTx/>
              <a:buChar char="-"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Một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đĩa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cam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có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…….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quả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,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có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…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đĩa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cam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như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thế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.</a:t>
            </a:r>
          </a:p>
          <a:p>
            <a:pPr>
              <a:lnSpc>
                <a:spcPts val="4900"/>
              </a:lnSpc>
              <a:spcBef>
                <a:spcPts val="0"/>
              </a:spcBef>
              <a:buFontTx/>
              <a:buChar char="-"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Có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tất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cả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….. </a:t>
            </a:r>
            <a:r>
              <a:rPr lang="en-US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….. =  ….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quả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cam </a:t>
            </a:r>
          </a:p>
          <a:p>
            <a:pPr>
              <a:lnSpc>
                <a:spcPts val="4900"/>
              </a:lnSpc>
              <a:spcBef>
                <a:spcPts val="0"/>
              </a:spcBef>
              <a:buFontTx/>
              <a:buChar char="-"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Mỗi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chồng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bánh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chưng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có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…..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cái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,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có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….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chồng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như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thế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.</a:t>
            </a:r>
          </a:p>
          <a:p>
            <a:pPr>
              <a:lnSpc>
                <a:spcPts val="4900"/>
              </a:lnSpc>
              <a:spcBef>
                <a:spcPts val="0"/>
              </a:spcBef>
              <a:buFontTx/>
              <a:buChar char="-"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Có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tất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cả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….. </a:t>
            </a:r>
            <a:r>
              <a:rPr lang="en-US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….. =  ….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cái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bánh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chưng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>
              <a:lnSpc>
                <a:spcPts val="4900"/>
              </a:lnSpc>
              <a:spcBef>
                <a:spcPts val="0"/>
              </a:spcBef>
              <a:buFontTx/>
              <a:buChar char="-"/>
            </a:pP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8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Hoa Tím Nền Gió, Nền Ppt, Mẫu Nền Ppt, Màu Tím Hình nền Vector để tải 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540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10185" y="999628"/>
            <a:ext cx="1034500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3,4,5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7,8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05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041400" y="1929246"/>
            <a:ext cx="10109200" cy="1938992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05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ải hình ảnh hinh nen powerpoint dang yeu 15b332e8da67a1 tại kho hình nền,  ảnh đẹp khoanh24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92025" cy="696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78039" y="3028950"/>
            <a:ext cx="9208395" cy="1452898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72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72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72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29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761974" y="1196385"/>
            <a:ext cx="9877772" cy="4602641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529939" y="1744549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9840" y="2464806"/>
            <a:ext cx="90770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latin typeface="+mj-lt"/>
              </a:rPr>
              <a:t>- Biết cách tìm kết quả của phép nhân dựa vào phép cộng các số hạng bằng nhau.</a:t>
            </a:r>
            <a:endParaRPr lang="en-US" sz="3600">
              <a:latin typeface="+mj-lt"/>
            </a:endParaRPr>
          </a:p>
          <a:p>
            <a:r>
              <a:rPr lang="vi-VN" sz="3600">
                <a:latin typeface="+mj-lt"/>
              </a:rPr>
              <a:t>- Nhận biết ý nghĩa của phép nhân trong một số tình huống gắn với thực tiễn.</a:t>
            </a:r>
            <a:endParaRPr lang="en-US" sz="3600">
              <a:latin typeface="+mj-lt"/>
            </a:endParaRP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Phát triển các năng lực toán học.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65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1161090" y="676660"/>
            <a:ext cx="9869787" cy="5310545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469279" y="2786672"/>
            <a:ext cx="695264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5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5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r>
              <a:rPr kumimoji="0" lang="en-US" altLang="zh-CN" sz="5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5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Thực</a:t>
            </a:r>
            <a:r>
              <a:rPr kumimoji="0" lang="en-US" altLang="zh-CN" sz="5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5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hành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24559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3" y="125129"/>
            <a:ext cx="11445544" cy="6250501"/>
          </a:xfrm>
        </p:spPr>
      </p:pic>
      <p:cxnSp>
        <p:nvCxnSpPr>
          <p:cNvPr id="5" name="Straight Connector 4"/>
          <p:cNvCxnSpPr/>
          <p:nvPr/>
        </p:nvCxnSpPr>
        <p:spPr>
          <a:xfrm flipV="1">
            <a:off x="1236372" y="811369"/>
            <a:ext cx="154546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52293" y="811369"/>
            <a:ext cx="30158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86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430" y="119580"/>
            <a:ext cx="12094996" cy="6738420"/>
          </a:xfrm>
        </p:spPr>
      </p:pic>
      <p:sp>
        <p:nvSpPr>
          <p:cNvPr id="5" name="Oval 4"/>
          <p:cNvSpPr/>
          <p:nvPr/>
        </p:nvSpPr>
        <p:spPr>
          <a:xfrm>
            <a:off x="4925302" y="6264612"/>
            <a:ext cx="512460" cy="51556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018209" y="721217"/>
            <a:ext cx="126212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450641" y="682580"/>
            <a:ext cx="2444108" cy="257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34862" y="1643845"/>
            <a:ext cx="837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74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81" y="86519"/>
            <a:ext cx="11824575" cy="6625566"/>
          </a:xfrm>
        </p:spPr>
      </p:pic>
      <p:sp>
        <p:nvSpPr>
          <p:cNvPr id="5" name="Oval 4"/>
          <p:cNvSpPr/>
          <p:nvPr/>
        </p:nvSpPr>
        <p:spPr>
          <a:xfrm>
            <a:off x="10674349" y="6196519"/>
            <a:ext cx="512460" cy="51556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786387" y="450758"/>
            <a:ext cx="126212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218819" y="412121"/>
            <a:ext cx="2444108" cy="257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34862" y="1643845"/>
            <a:ext cx="837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9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0"/>
            <a:ext cx="7391400" cy="762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1371600" y="553792"/>
            <a:ext cx="3432220" cy="171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19550" y="2819400"/>
            <a:ext cx="533400" cy="499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976312"/>
            <a:ext cx="10277475" cy="26003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6432" y="3962400"/>
            <a:ext cx="5848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6432" y="4578995"/>
            <a:ext cx="5848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3725" y="3962400"/>
            <a:ext cx="1582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con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3725" y="4491789"/>
            <a:ext cx="2393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63474" y="1236602"/>
            <a:ext cx="1987717" cy="13379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76432" y="5195590"/>
            <a:ext cx="5848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43725" y="5182987"/>
            <a:ext cx="209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 x 5 = 20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7966" y="250557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87284" y="252152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47384" y="249576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92122" y="250478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34177" y="248539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460953" y="1283289"/>
            <a:ext cx="1987717" cy="13379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493784" y="1264674"/>
            <a:ext cx="1987717" cy="13379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513625" y="1264675"/>
            <a:ext cx="1987717" cy="13379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537676" y="1229008"/>
            <a:ext cx="1987717" cy="13379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411520" y="2982600"/>
              <a:ext cx="11628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02160" y="2973240"/>
                <a:ext cx="13500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545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26" y="904327"/>
            <a:ext cx="10972800" cy="3028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0"/>
            <a:ext cx="7391400" cy="762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1371600" y="548640"/>
            <a:ext cx="3383280" cy="87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19550" y="2819400"/>
            <a:ext cx="533400" cy="499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95375" y="3962400"/>
            <a:ext cx="5848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 nhóm có mấy bạn?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5375" y="4578995"/>
            <a:ext cx="5848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tất cả mấy nhóm như thế?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99517" y="4055775"/>
            <a:ext cx="3219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99518" y="4549872"/>
            <a:ext cx="2372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66725" y="1347537"/>
            <a:ext cx="1987717" cy="16844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95375" y="5195590"/>
            <a:ext cx="5396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56563" y="3278182"/>
            <a:ext cx="49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67943" y="3278182"/>
            <a:ext cx="49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3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2779" y="3278181"/>
            <a:ext cx="49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9178" y="3278180"/>
            <a:ext cx="709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25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 animBg="1"/>
      <p:bldP spid="5" grpId="0"/>
      <p:bldP spid="15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31897449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217</Words>
  <Application>Microsoft Office PowerPoint</Application>
  <PresentationFormat>Custom</PresentationFormat>
  <Paragraphs>50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tư ngày 19 tháng 1 năm 2022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21</cp:revision>
  <dcterms:created xsi:type="dcterms:W3CDTF">2022-01-10T09:53:54Z</dcterms:created>
  <dcterms:modified xsi:type="dcterms:W3CDTF">2024-01-09T05:43:51Z</dcterms:modified>
</cp:coreProperties>
</file>