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23" r:id="rId4"/>
    <p:sldMasterId id="2147483740" r:id="rId5"/>
    <p:sldMasterId id="2147483752" r:id="rId6"/>
  </p:sldMasterIdLst>
  <p:notesMasterIdLst>
    <p:notesMasterId r:id="rId20"/>
  </p:notesMasterIdLst>
  <p:sldIdLst>
    <p:sldId id="321" r:id="rId7"/>
    <p:sldId id="312" r:id="rId8"/>
    <p:sldId id="285" r:id="rId9"/>
    <p:sldId id="313" r:id="rId10"/>
    <p:sldId id="286" r:id="rId11"/>
    <p:sldId id="314" r:id="rId12"/>
    <p:sldId id="315" r:id="rId13"/>
    <p:sldId id="276" r:id="rId14"/>
    <p:sldId id="319" r:id="rId15"/>
    <p:sldId id="317" r:id="rId16"/>
    <p:sldId id="287" r:id="rId17"/>
    <p:sldId id="288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9793-054F-4161-9B8C-418F22EF585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FB4F-E08C-4533-B689-165B76F2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9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99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7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1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2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98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8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95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19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39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33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265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53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52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4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4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09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0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698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2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394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93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61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37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064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7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5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18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9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94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60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0460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93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37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18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5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36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854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0516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199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73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98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322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458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904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2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5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429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018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628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2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3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3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889420" y="2448218"/>
            <a:ext cx="3580326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059714" y="2754659"/>
            <a:ext cx="36576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chữ hoa R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8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57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616" y="2726403"/>
            <a:ext cx="98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45" y="5334439"/>
            <a:ext cx="56766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33" y="3484003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R, g, y, 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77" y="445305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20709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0"/>
            <a:ext cx="482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445" y="3727498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6500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75763" y="897059"/>
            <a:ext cx="9942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2" y="0"/>
            <a:ext cx="12177397" cy="259527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585509" y="2086676"/>
            <a:ext cx="5207738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979" y="2796198"/>
            <a:ext cx="446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15336" y="235925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513" y="234980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290322" y="4088092"/>
            <a:ext cx="412377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</a:p>
        </p:txBody>
      </p:sp>
    </p:spTree>
    <p:extLst>
      <p:ext uri="{BB962C8B-B14F-4D97-AF65-F5344CB8AC3E}">
        <p14:creationId xmlns:p14="http://schemas.microsoft.com/office/powerpoint/2010/main" val="143633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2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xmlns="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xmlns="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xmlns="" id="{CFCA939B-9CCE-43E5-8253-B8C49CA3E82B}"/>
              </a:ext>
            </a:extLst>
          </p:cNvPr>
          <p:cNvGraphicFramePr>
            <a:graphicFrameLocks noGrp="1"/>
          </p:cNvGraphicFramePr>
          <p:nvPr/>
        </p:nvGraphicFramePr>
        <p:xfrm>
          <a:off x="1935018" y="2393278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B0CB39-1C2A-445C-904A-0F06554514DC}"/>
              </a:ext>
            </a:extLst>
          </p:cNvPr>
          <p:cNvSpPr txBox="1"/>
          <p:nvPr/>
        </p:nvSpPr>
        <p:spPr>
          <a:xfrm>
            <a:off x="2404922" y="3574517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Viết ứng dụng: 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vươn mình đón ánh mai.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xmlns="" id="{A7D67A59-D10A-4D70-85F7-3222BE0B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04094"/>
              </p:ext>
            </p:extLst>
          </p:nvPr>
        </p:nvGraphicFramePr>
        <p:xfrm>
          <a:off x="6528497" y="2393278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459531763"/>
                    </a:ext>
                  </a:extLst>
                </a:gridCol>
                <a:gridCol w="401692">
                  <a:extLst>
                    <a:ext uri="{9D8B030D-6E8A-4147-A177-3AD203B41FA5}">
                      <a16:colId xmlns:a16="http://schemas.microsoft.com/office/drawing/2014/main" xmlns="" val="53706527"/>
                    </a:ext>
                  </a:extLst>
                </a:gridCol>
                <a:gridCol w="695588">
                  <a:extLst>
                    <a:ext uri="{9D8B030D-6E8A-4147-A177-3AD203B41FA5}">
                      <a16:colId xmlns:a16="http://schemas.microsoft.com/office/drawing/2014/main" xmlns="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7DB357-5FA6-4349-B77C-8F6F4F2BA879}"/>
              </a:ext>
            </a:extLst>
          </p:cNvPr>
          <p:cNvSpPr txBox="1"/>
          <p:nvPr/>
        </p:nvSpPr>
        <p:spPr>
          <a:xfrm>
            <a:off x="7006014" y="4618363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</a:p>
        </p:txBody>
      </p:sp>
    </p:spTree>
    <p:extLst>
      <p:ext uri="{BB962C8B-B14F-4D97-AF65-F5344CB8AC3E}">
        <p14:creationId xmlns:p14="http://schemas.microsoft.com/office/powerpoint/2010/main" val="23784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1751527" y="1980965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8562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ướng dẫn viết chữ R hoa (Tập viết Lớp 2 - Tuần 2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9136063" cy="4351338"/>
          </a:xfrm>
        </p:spPr>
      </p:pic>
    </p:spTree>
    <p:extLst>
      <p:ext uri="{BB962C8B-B14F-4D97-AF65-F5344CB8AC3E}">
        <p14:creationId xmlns:p14="http://schemas.microsoft.com/office/powerpoint/2010/main" val="25069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R - CỠ CHỮ 2,5 LY - -KIẾN THỨC TIỂU HỌC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4559" y="1143237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3266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3" t="-31348" r="2298" b="31975"/>
          <a:stretch/>
        </p:blipFill>
        <p:spPr>
          <a:xfrm>
            <a:off x="2371957" y="1549804"/>
            <a:ext cx="8613721" cy="449150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3047686" y="1025465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091"/>
            <a:ext cx="11973636" cy="7881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91704" y="2403760"/>
            <a:ext cx="1412719" cy="17808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196127" y="2698744"/>
            <a:ext cx="6681156" cy="1513702"/>
            <a:chOff x="3754849" y="1730426"/>
            <a:chExt cx="4545106" cy="1222828"/>
          </a:xfrm>
        </p:grpSpPr>
        <p:sp>
          <p:nvSpPr>
            <p:cNvPr id="18" name="Text Box 1736">
              <a:extLst>
                <a:ext uri="{FF2B5EF4-FFF2-40B4-BE49-F238E27FC236}">
                  <a16:creationId xmlns:a16="http://schemas.microsoft.com/office/drawing/2014/main" xmlns="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4718" y="1997780"/>
              <a:ext cx="4005369" cy="4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kumimoji="0" lang="en-US" alt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con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Cloud Callout 18"/>
            <p:cNvSpPr/>
            <p:nvPr/>
          </p:nvSpPr>
          <p:spPr>
            <a:xfrm>
              <a:off x="3754849" y="1730426"/>
              <a:ext cx="4545106" cy="1222828"/>
            </a:xfrm>
            <a:prstGeom prst="cloudCallout">
              <a:avLst>
                <a:gd name="adj1" fmla="val -65336"/>
                <a:gd name="adj2" fmla="val -2965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26" y="3601713"/>
            <a:ext cx="2398996" cy="2383316"/>
          </a:xfrm>
          <a:prstGeom prst="rect">
            <a:avLst/>
          </a:prstGeom>
        </p:spPr>
      </p:pic>
      <p:sp>
        <p:nvSpPr>
          <p:cNvPr id="21" name="Text Box 1736">
            <a:extLst>
              <a:ext uri="{FF2B5EF4-FFF2-40B4-BE49-F238E27FC236}">
                <a16:creationId xmlns:a16="http://schemas.microsoft.com/office/drawing/2014/main" xmlns="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23" y="4954169"/>
            <a:ext cx="8568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12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210</Words>
  <Application>Microsoft Office PowerPoint</Application>
  <PresentationFormat>Custom</PresentationFormat>
  <Paragraphs>33</Paragraphs>
  <Slides>13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1_Office Theme</vt:lpstr>
      <vt:lpstr>3_Office Theme</vt:lpstr>
      <vt:lpstr>5_Office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trình viết chữ hoa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50</cp:revision>
  <dcterms:created xsi:type="dcterms:W3CDTF">2021-07-22T23:49:37Z</dcterms:created>
  <dcterms:modified xsi:type="dcterms:W3CDTF">2024-01-23T02:51:14Z</dcterms:modified>
</cp:coreProperties>
</file>