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11669" r:id="rId2"/>
    <p:sldId id="327" r:id="rId3"/>
    <p:sldId id="11666" r:id="rId4"/>
    <p:sldId id="484" r:id="rId5"/>
    <p:sldId id="337" r:id="rId6"/>
    <p:sldId id="11661" r:id="rId7"/>
    <p:sldId id="342" r:id="rId8"/>
    <p:sldId id="11662" r:id="rId9"/>
    <p:sldId id="336" r:id="rId10"/>
    <p:sldId id="341" r:id="rId11"/>
    <p:sldId id="349" r:id="rId12"/>
    <p:sldId id="11663" r:id="rId13"/>
    <p:sldId id="11664" r:id="rId14"/>
    <p:sldId id="11667" r:id="rId15"/>
    <p:sldId id="353" r:id="rId1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A6686A-EF94-4026-984B-49C5FF0D8E93}" type="datetimeFigureOut">
              <a:rPr lang="vi-VN" smtClean="0"/>
              <a:t>2/15/2023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E44F31-14FD-4D2D-A6C4-B32D0B8EB0D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6978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76C4C2-F13A-4CC4-8149-5487B31C65F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91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4318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40058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410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7DE914-A866-02B5-D55C-A753C26A63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2EBA52C-F013-AD27-5D97-EF46D8E7C6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8A10DC-C29E-B9AB-1EC6-EA40F3167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D83F7-DC21-4C34-BA39-007FD63036C3}" type="datetimeFigureOut">
              <a:rPr lang="vi-VN" smtClean="0"/>
              <a:t>2/15/2023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FA69644-6940-416D-A8D4-121FD2671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592C6F-06F5-0E4E-F565-7DC7DA188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144B-286B-4C73-A5B7-F0BFFA0E24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3237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FE89E3-7A67-DEA6-27EE-C9B1F00F8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685DAFF-4251-0DB4-07B5-4B1E2ED80E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A7E7544-4F73-9521-D2C4-A18B16969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D83F7-DC21-4C34-BA39-007FD63036C3}" type="datetimeFigureOut">
              <a:rPr lang="vi-VN" smtClean="0"/>
              <a:t>2/15/2023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FC93A4D-79DC-B9CB-E080-38916A84B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48729DA-0964-2831-9364-2245487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144B-286B-4C73-A5B7-F0BFFA0E24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7034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FEF1759-CB47-58F0-1551-8FBC6084D7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3ACFA17-8A95-5CC0-4AE9-A4B652E9DE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5B60FF6-4B36-3614-DA95-17A6216D0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D83F7-DC21-4C34-BA39-007FD63036C3}" type="datetimeFigureOut">
              <a:rPr lang="vi-VN" smtClean="0"/>
              <a:t>2/15/2023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C248AB-46E4-C968-CFDA-C089350C3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D8C6853-B8AC-5E23-05A8-D8739B2F5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144B-286B-4C73-A5B7-F0BFFA0E24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33146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F6FFCC1-4E44-419E-8C0E-890F27019A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2023/2/15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D521C13-9AB6-4730-A97B-8B868AEC0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3A9BC95-70B0-4173-8FC0-8F408151D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827690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0A5F013-261A-4B29-9907-5E18B7DEB3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2023/2/15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9A7E5E9-8240-4A62-B6B6-9F6F19178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82F834C-30CF-4DE8-BADF-965C00F4C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889792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545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9E75B3-B726-6309-51C7-13D61C7AC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C937806-4121-A3CF-D658-B1EAFEE804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C6417E2-6C75-3478-FA17-4E0AF5083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D83F7-DC21-4C34-BA39-007FD63036C3}" type="datetimeFigureOut">
              <a:rPr lang="vi-VN" smtClean="0"/>
              <a:t>2/15/2023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C46A84-709D-FFC4-CD58-39464BC46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092860A-F6C5-6049-BE07-CDCEEF1CA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144B-286B-4C73-A5B7-F0BFFA0E24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321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8B248D-AC7D-F86D-F062-83FBC0782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DCCD95-562E-BE1B-30D6-D63B5071A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BC4AD8-3175-D9C1-BC48-1DF318845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D83F7-DC21-4C34-BA39-007FD63036C3}" type="datetimeFigureOut">
              <a:rPr lang="vi-VN" smtClean="0"/>
              <a:t>2/15/2023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06C24FC-56CA-F1C8-A420-EC4D8904B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68C28A-0505-B9F6-E4C8-AC618BCD2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144B-286B-4C73-A5B7-F0BFFA0E24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2468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C13AD3-0B29-B9CC-00A5-DF5E8BBD7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ADDFEFB-B408-615B-94B0-D899AE9E9F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252D01D-C449-7B62-CF01-AC434981AF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04B8400-76A7-44DF-8C8B-FB3DE8B34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D83F7-DC21-4C34-BA39-007FD63036C3}" type="datetimeFigureOut">
              <a:rPr lang="vi-VN" smtClean="0"/>
              <a:t>2/15/2023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FEA8357-CC6F-5481-62D6-8324C4BFF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127F5C8-328A-F883-219F-4D317E798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144B-286B-4C73-A5B7-F0BFFA0E24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3468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D56611-C8CD-7B26-08DD-8DFCDD800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C76DBF8-7203-9761-CB22-B74585A202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9D49792-5B6B-7A7B-5EEF-960CD07C81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858B5DE-EBBE-B548-AE98-8BC6D570EC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BF92F0F-8DE2-2264-8AA4-76509EB759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5CDF572-5910-DF02-823C-04E860D38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D83F7-DC21-4C34-BA39-007FD63036C3}" type="datetimeFigureOut">
              <a:rPr lang="vi-VN" smtClean="0"/>
              <a:t>2/15/2023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399CF80-70DF-1E6C-CA07-436018421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A251397-7D23-F8A0-D89A-8DD81A6A0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144B-286B-4C73-A5B7-F0BFFA0E24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5541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C9F4D4-0789-98CC-3C5B-5FF177CA5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AA70250-AAD5-6173-DCE3-790CBDDB7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D83F7-DC21-4C34-BA39-007FD63036C3}" type="datetimeFigureOut">
              <a:rPr lang="vi-VN" smtClean="0"/>
              <a:t>2/15/2023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BABFEC3-04F3-5029-4350-A3A1F11D4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FCB85A5-072C-83F6-7CCA-AB42EEC47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144B-286B-4C73-A5B7-F0BFFA0E24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2308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AE923C3-0CD0-6888-E26B-7A01B9ECB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D83F7-DC21-4C34-BA39-007FD63036C3}" type="datetimeFigureOut">
              <a:rPr lang="vi-VN" smtClean="0"/>
              <a:t>2/15/2023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8C0A0D8-8674-7468-BF8B-3689AC48E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155C279-084A-FDF2-952B-B0F2EB0CD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144B-286B-4C73-A5B7-F0BFFA0E24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310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68DD4A-2BD8-2A9A-BB5C-2CFC89332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52F42E5-55B3-4910-06AC-2634E542A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56E40A7-4A03-0D3F-3458-1E767D697D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08F5075-B1DE-A35D-B40F-9B8DD8276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D83F7-DC21-4C34-BA39-007FD63036C3}" type="datetimeFigureOut">
              <a:rPr lang="vi-VN" smtClean="0"/>
              <a:t>2/15/2023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79765EC-2407-A32D-5D25-28B0EF98D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C4B878A-A7A2-4449-F225-2165E9A62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144B-286B-4C73-A5B7-F0BFFA0E24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9560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933ECD-85E9-8987-166A-3E48D0676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34E9061-C6EF-31EF-3FD3-B7CA518C2D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486951B-D2BC-971A-AFB1-EDD01B5830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ABF1383-B892-EEC5-A193-BEE7D971B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D83F7-DC21-4C34-BA39-007FD63036C3}" type="datetimeFigureOut">
              <a:rPr lang="vi-VN" smtClean="0"/>
              <a:t>2/15/2023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5D587BB-4B8D-FF5E-B349-74F791974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D405A1B-77C5-FF64-3325-E3CEBBD68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144B-286B-4C73-A5B7-F0BFFA0E24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9515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A9F7EF2-F3FB-7CF7-C883-1F3E69BD6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387DC10-9A6E-CBAF-0904-BDD240B2F7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B4DB2CD-C859-A9B1-59B6-C2DE4110EF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D83F7-DC21-4C34-BA39-007FD63036C3}" type="datetimeFigureOut">
              <a:rPr lang="vi-VN" smtClean="0"/>
              <a:t>2/15/2023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FE4F28-4464-A233-E5B1-0C4038E040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5C4DC61-D819-CDF2-084F-7DFC130BC6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B4144B-286B-4C73-A5B7-F0BFFA0E24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8076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microsoft.com/office/2007/relationships/hdphoto" Target="../media/hdphoto5.wdp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microsoft.com/office/2007/relationships/hdphoto" Target="../media/hdphoto6.wdp"/><Relationship Id="rId5" Type="http://schemas.microsoft.com/office/2007/relationships/hdphoto" Target="../media/hdphoto4.wdp"/><Relationship Id="rId15" Type="http://schemas.openxmlformats.org/officeDocument/2006/relationships/audio" Target="NULL"/><Relationship Id="rId10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openxmlformats.org/officeDocument/2006/relationships/audio" Target="../media/audio1.wav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microsoft.com/office/2007/relationships/hdphoto" Target="../media/hdphoto5.wdp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microsoft.com/office/2007/relationships/hdphoto" Target="../media/hdphoto6.wdp"/><Relationship Id="rId5" Type="http://schemas.microsoft.com/office/2007/relationships/hdphoto" Target="../media/hdphoto4.wdp"/><Relationship Id="rId15" Type="http://schemas.openxmlformats.org/officeDocument/2006/relationships/audio" Target="NULL"/><Relationship Id="rId10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:a16="http://schemas.microsoft.com/office/drawing/2014/main" xmlns="" id="{8323581E-9856-ACB1-55AC-0DD27AA1F194}"/>
              </a:ext>
            </a:extLst>
          </p:cNvPr>
          <p:cNvGrpSpPr/>
          <p:nvPr/>
        </p:nvGrpSpPr>
        <p:grpSpPr>
          <a:xfrm>
            <a:off x="437882" y="2281645"/>
            <a:ext cx="10909251" cy="1305312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:a16="http://schemas.microsoft.com/office/drawing/2014/main" xmlns="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:a16="http://schemas.microsoft.com/office/drawing/2014/main" xmlns="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:a16="http://schemas.microsoft.com/office/drawing/2014/main" xmlns="" id="{0C945CCD-B735-91CA-F486-32899F0965E0}"/>
              </a:ext>
            </a:extLst>
          </p:cNvPr>
          <p:cNvGrpSpPr/>
          <p:nvPr/>
        </p:nvGrpSpPr>
        <p:grpSpPr>
          <a:xfrm>
            <a:off x="0" y="-53065"/>
            <a:ext cx="12192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:a16="http://schemas.microsoft.com/office/drawing/2014/main" xmlns="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:a16="http://schemas.microsoft.com/office/drawing/2014/main" xmlns="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:a16="http://schemas.microsoft.com/office/drawing/2014/main" xmlns="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xmlns="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2" y="4229102"/>
            <a:ext cx="9439745" cy="2790075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0" y="3586957"/>
            <a:ext cx="2638084" cy="326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:a16="http://schemas.microsoft.com/office/drawing/2014/main" xmlns="" id="{5A8348B3-CB2D-E2EF-972D-EB623E0AF026}"/>
              </a:ext>
            </a:extLst>
          </p:cNvPr>
          <p:cNvSpPr txBox="1"/>
          <p:nvPr/>
        </p:nvSpPr>
        <p:spPr>
          <a:xfrm>
            <a:off x="638329" y="2593108"/>
            <a:ext cx="10708804" cy="725432"/>
          </a:xfrm>
          <a:prstGeom prst="rect">
            <a:avLst/>
          </a:prstGeom>
          <a:noFill/>
        </p:spPr>
        <p:txBody>
          <a:bodyPr wrap="square" lIns="108816" tIns="54408" rIns="108816" bIns="54408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Tích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cực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hoàn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thành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nhiệm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vụ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(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tiết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3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)</a:t>
            </a:r>
            <a:endParaRPr lang="en-US" sz="4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="" xmlns:a16="http://schemas.microsoft.com/office/drawing/2014/main" id="{6DC882CD-F5C9-CB7F-C1D8-8794B4476DB3}"/>
              </a:ext>
            </a:extLst>
          </p:cNvPr>
          <p:cNvSpPr txBox="1"/>
          <p:nvPr/>
        </p:nvSpPr>
        <p:spPr>
          <a:xfrm>
            <a:off x="159936" y="-18953"/>
            <a:ext cx="12032064" cy="1452657"/>
          </a:xfrm>
          <a:prstGeom prst="rect">
            <a:avLst/>
          </a:prstGeom>
          <a:noFill/>
        </p:spPr>
        <p:txBody>
          <a:bodyPr wrap="square" lIns="108816" tIns="54408" rIns="108816" bIns="54408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88161">
              <a:spcBef>
                <a:spcPts val="714"/>
              </a:spcBef>
              <a:defRPr/>
            </a:pPr>
            <a:r>
              <a:rPr lang="vi-VN" alt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TIỂU HỌC ÁI MỘ A</a:t>
            </a:r>
            <a:endParaRPr lang="en-US" altLang="en-US" sz="4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088161">
              <a:spcBef>
                <a:spcPts val="714"/>
              </a:spcBef>
              <a:defRPr/>
            </a:pPr>
            <a:r>
              <a:rPr lang="vi-VN" alt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 giảng điện tử </a:t>
            </a:r>
            <a:r>
              <a:rPr lang="en-US" alt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alt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alt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90400"/>
            <a:ext cx="1276656" cy="16949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45032" y="1142042"/>
            <a:ext cx="1278090" cy="118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1531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19175" y="723899"/>
            <a:ext cx="10363199" cy="1208036"/>
            <a:chOff x="1235349" y="1059875"/>
            <a:chExt cx="6778265" cy="740976"/>
          </a:xfrm>
        </p:grpSpPr>
        <p:sp>
          <p:nvSpPr>
            <p:cNvPr id="6" name="矩形 10"/>
            <p:cNvSpPr/>
            <p:nvPr/>
          </p:nvSpPr>
          <p:spPr>
            <a:xfrm>
              <a:off x="1235349" y="1059875"/>
              <a:ext cx="6778265" cy="740976"/>
            </a:xfrm>
            <a:custGeom>
              <a:avLst/>
              <a:gdLst>
                <a:gd name="connsiteX0" fmla="*/ 0 w 4114800"/>
                <a:gd name="connsiteY0" fmla="*/ 0 h 1381125"/>
                <a:gd name="connsiteX1" fmla="*/ 644652 w 4114800"/>
                <a:gd name="connsiteY1" fmla="*/ 0 h 1381125"/>
                <a:gd name="connsiteX2" fmla="*/ 1207008 w 4114800"/>
                <a:gd name="connsiteY2" fmla="*/ 0 h 1381125"/>
                <a:gd name="connsiteX3" fmla="*/ 1975104 w 4114800"/>
                <a:gd name="connsiteY3" fmla="*/ 0 h 1381125"/>
                <a:gd name="connsiteX4" fmla="*/ 2619756 w 4114800"/>
                <a:gd name="connsiteY4" fmla="*/ 0 h 1381125"/>
                <a:gd name="connsiteX5" fmla="*/ 3264408 w 4114800"/>
                <a:gd name="connsiteY5" fmla="*/ 0 h 1381125"/>
                <a:gd name="connsiteX6" fmla="*/ 4114800 w 4114800"/>
                <a:gd name="connsiteY6" fmla="*/ 0 h 1381125"/>
                <a:gd name="connsiteX7" fmla="*/ 4114800 w 4114800"/>
                <a:gd name="connsiteY7" fmla="*/ 662940 h 1381125"/>
                <a:gd name="connsiteX8" fmla="*/ 4114800 w 4114800"/>
                <a:gd name="connsiteY8" fmla="*/ 1381125 h 1381125"/>
                <a:gd name="connsiteX9" fmla="*/ 3511296 w 4114800"/>
                <a:gd name="connsiteY9" fmla="*/ 1381125 h 1381125"/>
                <a:gd name="connsiteX10" fmla="*/ 2825496 w 4114800"/>
                <a:gd name="connsiteY10" fmla="*/ 1381125 h 1381125"/>
                <a:gd name="connsiteX11" fmla="*/ 2139696 w 4114800"/>
                <a:gd name="connsiteY11" fmla="*/ 1381125 h 1381125"/>
                <a:gd name="connsiteX12" fmla="*/ 1495044 w 4114800"/>
                <a:gd name="connsiteY12" fmla="*/ 1381125 h 1381125"/>
                <a:gd name="connsiteX13" fmla="*/ 726948 w 4114800"/>
                <a:gd name="connsiteY13" fmla="*/ 1381125 h 1381125"/>
                <a:gd name="connsiteX14" fmla="*/ 0 w 4114800"/>
                <a:gd name="connsiteY14" fmla="*/ 1381125 h 1381125"/>
                <a:gd name="connsiteX15" fmla="*/ 0 w 4114800"/>
                <a:gd name="connsiteY15" fmla="*/ 718185 h 1381125"/>
                <a:gd name="connsiteX16" fmla="*/ 0 w 4114800"/>
                <a:gd name="connsiteY16" fmla="*/ 0 h 138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114800" h="1381125" extrusionOk="0">
                  <a:moveTo>
                    <a:pt x="0" y="0"/>
                  </a:moveTo>
                  <a:cubicBezTo>
                    <a:pt x="276109" y="5266"/>
                    <a:pt x="325589" y="-19584"/>
                    <a:pt x="644652" y="0"/>
                  </a:cubicBezTo>
                  <a:cubicBezTo>
                    <a:pt x="963715" y="19584"/>
                    <a:pt x="1064991" y="6066"/>
                    <a:pt x="1207008" y="0"/>
                  </a:cubicBezTo>
                  <a:cubicBezTo>
                    <a:pt x="1349025" y="-6066"/>
                    <a:pt x="1791724" y="14506"/>
                    <a:pt x="1975104" y="0"/>
                  </a:cubicBezTo>
                  <a:cubicBezTo>
                    <a:pt x="2158484" y="-14506"/>
                    <a:pt x="2397469" y="20822"/>
                    <a:pt x="2619756" y="0"/>
                  </a:cubicBezTo>
                  <a:cubicBezTo>
                    <a:pt x="2842043" y="-20822"/>
                    <a:pt x="2992157" y="20388"/>
                    <a:pt x="3264408" y="0"/>
                  </a:cubicBezTo>
                  <a:cubicBezTo>
                    <a:pt x="3536659" y="-20388"/>
                    <a:pt x="3855620" y="38211"/>
                    <a:pt x="4114800" y="0"/>
                  </a:cubicBezTo>
                  <a:cubicBezTo>
                    <a:pt x="4138362" y="299779"/>
                    <a:pt x="4106054" y="343833"/>
                    <a:pt x="4114800" y="662940"/>
                  </a:cubicBezTo>
                  <a:cubicBezTo>
                    <a:pt x="4123546" y="982047"/>
                    <a:pt x="4104629" y="1100717"/>
                    <a:pt x="4114800" y="1381125"/>
                  </a:cubicBezTo>
                  <a:cubicBezTo>
                    <a:pt x="3910496" y="1396864"/>
                    <a:pt x="3633718" y="1365550"/>
                    <a:pt x="3511296" y="1381125"/>
                  </a:cubicBezTo>
                  <a:cubicBezTo>
                    <a:pt x="3388874" y="1396700"/>
                    <a:pt x="3096389" y="1387417"/>
                    <a:pt x="2825496" y="1381125"/>
                  </a:cubicBezTo>
                  <a:cubicBezTo>
                    <a:pt x="2554603" y="1374833"/>
                    <a:pt x="2326241" y="1375081"/>
                    <a:pt x="2139696" y="1381125"/>
                  </a:cubicBezTo>
                  <a:cubicBezTo>
                    <a:pt x="1953151" y="1387169"/>
                    <a:pt x="1781266" y="1384626"/>
                    <a:pt x="1495044" y="1381125"/>
                  </a:cubicBezTo>
                  <a:cubicBezTo>
                    <a:pt x="1208822" y="1377624"/>
                    <a:pt x="1045232" y="1402451"/>
                    <a:pt x="726948" y="1381125"/>
                  </a:cubicBezTo>
                  <a:cubicBezTo>
                    <a:pt x="408664" y="1359799"/>
                    <a:pt x="350959" y="1374381"/>
                    <a:pt x="0" y="1381125"/>
                  </a:cubicBezTo>
                  <a:cubicBezTo>
                    <a:pt x="-28690" y="1065020"/>
                    <a:pt x="-5765" y="860041"/>
                    <a:pt x="0" y="718185"/>
                  </a:cubicBezTo>
                  <a:cubicBezTo>
                    <a:pt x="5765" y="576329"/>
                    <a:pt x="-20511" y="151182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rgbClr val="FF0066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64号-萌趣软糖体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459631" y="1126309"/>
              <a:ext cx="6410692" cy="632418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Em hãy </a:t>
              </a:r>
              <a:r>
                <a:rPr lang="nl-NL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nl-NL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ác định một nhiệm vụ và xây dựng kế hoạch thực hiện nhiệm vụ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xmlns="" id="{97DBB2C0-3644-4CDB-BE02-B1A2035C38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9793581"/>
              </p:ext>
            </p:extLst>
          </p:nvPr>
        </p:nvGraphicFramePr>
        <p:xfrm>
          <a:off x="1066801" y="2291291"/>
          <a:ext cx="10210800" cy="321976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66874">
                  <a:extLst>
                    <a:ext uri="{9D8B030D-6E8A-4147-A177-3AD203B41FA5}">
                      <a16:colId xmlns:a16="http://schemas.microsoft.com/office/drawing/2014/main" xmlns="" val="865551322"/>
                    </a:ext>
                  </a:extLst>
                </a:gridCol>
                <a:gridCol w="2417446">
                  <a:extLst>
                    <a:ext uri="{9D8B030D-6E8A-4147-A177-3AD203B41FA5}">
                      <a16:colId xmlns:a16="http://schemas.microsoft.com/office/drawing/2014/main" xmlns="" val="4140773175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xmlns="" val="707331555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xmlns="" val="4158081224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xmlns="" val="2473662777"/>
                    </a:ext>
                  </a:extLst>
                </a:gridCol>
              </a:tblGrid>
              <a:tr h="75829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nhiệm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vụ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16621863"/>
                  </a:ext>
                </a:extLst>
              </a:tr>
              <a:tr h="758296">
                <a:tc rowSpan="3">
                  <a:txBody>
                    <a:bodyPr/>
                    <a:lstStyle/>
                    <a:p>
                      <a:pPr algn="ctr"/>
                      <a:endParaRPr lang="en-US" sz="4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38973566"/>
                  </a:ext>
                </a:extLst>
              </a:tr>
              <a:tr h="75829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72318458"/>
                  </a:ext>
                </a:extLst>
              </a:tr>
              <a:tr h="75829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6401848"/>
                  </a:ext>
                </a:extLst>
              </a:tr>
            </a:tbl>
          </a:graphicData>
        </a:graphic>
      </p:graphicFrame>
      <p:pic>
        <p:nvPicPr>
          <p:cNvPr id="2" name="图片 13">
            <a:extLst>
              <a:ext uri="{FF2B5EF4-FFF2-40B4-BE49-F238E27FC236}">
                <a16:creationId xmlns:a16="http://schemas.microsoft.com/office/drawing/2014/main" xmlns="" id="{7F678B06-1C1B-FBAD-A8E0-8494C03F99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12700"/>
            <a:ext cx="12215488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5948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2"/>
          <p:cNvGrpSpPr/>
          <p:nvPr/>
        </p:nvGrpSpPr>
        <p:grpSpPr>
          <a:xfrm>
            <a:off x="1484062" y="751674"/>
            <a:ext cx="9236336" cy="4843308"/>
            <a:chOff x="-7927329" y="-4954585"/>
            <a:chExt cx="9902260" cy="5268685"/>
          </a:xfrm>
        </p:grpSpPr>
        <p:sp>
          <p:nvSpPr>
            <p:cNvPr id="5" name="任意多边形 14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任意多边形 15"/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任意多边形 16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8" name="图片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8555" y="4479232"/>
            <a:ext cx="6419879" cy="243605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333234" y="1760443"/>
            <a:ext cx="751034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X</a:t>
            </a:r>
            <a:r>
              <a:rPr lang="vi-VN" sz="4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 định một nhiệm vụ và xây dựng kế hoạch thực hiện nhiệm vụ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3">
            <a:extLst>
              <a:ext uri="{FF2B5EF4-FFF2-40B4-BE49-F238E27FC236}">
                <a16:creationId xmlns:a16="http://schemas.microsoft.com/office/drawing/2014/main" xmlns="" id="{CDF1FB86-D843-53E9-E711-36D0C93F7B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12700"/>
            <a:ext cx="12215488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2104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Shape&#10;&#10;Description automatically generated">
            <a:extLst>
              <a:ext uri="{FF2B5EF4-FFF2-40B4-BE49-F238E27FC236}">
                <a16:creationId xmlns:a16="http://schemas.microsoft.com/office/drawing/2014/main" xmlns="" id="{8CD1DA45-57CD-47DB-ADDB-DB8B06AA86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12" b="23656"/>
          <a:stretch/>
        </p:blipFill>
        <p:spPr>
          <a:xfrm>
            <a:off x="4220135" y="0"/>
            <a:ext cx="3751729" cy="2286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7379EEEE-E9F6-4B13-AD54-AAE479841B2B}"/>
              </a:ext>
            </a:extLst>
          </p:cNvPr>
          <p:cNvSpPr txBox="1"/>
          <p:nvPr/>
        </p:nvSpPr>
        <p:spPr>
          <a:xfrm>
            <a:off x="4688046" y="496014"/>
            <a:ext cx="2815904" cy="119181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67D3D"/>
              </a:solidFill>
              <a:effectLst>
                <a:glow rad="292100">
                  <a:srgbClr val="FFFFFF"/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图片 12">
            <a:extLst>
              <a:ext uri="{FF2B5EF4-FFF2-40B4-BE49-F238E27FC236}">
                <a16:creationId xmlns:a16="http://schemas.microsoft.com/office/drawing/2014/main" xmlns="" id="{DB8B05C3-6729-4713-8CB5-92EF3763B4A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952" t="73571"/>
          <a:stretch/>
        </p:blipFill>
        <p:spPr>
          <a:xfrm>
            <a:off x="9869714" y="5246913"/>
            <a:ext cx="2322286" cy="16110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AABEB97D-6662-47FD-A0EC-0E8915FBFB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3619" y="1055638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4CE079D6-003A-40FE-AAE0-9C4E58B4CC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7381" y="1051560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ACBE8A59-E701-47A3-8E21-2B03B9B1ED31}"/>
              </a:ext>
            </a:extLst>
          </p:cNvPr>
          <p:cNvSpPr txBox="1"/>
          <p:nvPr/>
        </p:nvSpPr>
        <p:spPr>
          <a:xfrm>
            <a:off x="1724883" y="1962834"/>
            <a:ext cx="1955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900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AAA13AF7-72D6-47E9-A1B4-28F7AAFFD83C}"/>
              </a:ext>
            </a:extLst>
          </p:cNvPr>
          <p:cNvSpPr txBox="1"/>
          <p:nvPr/>
        </p:nvSpPr>
        <p:spPr>
          <a:xfrm>
            <a:off x="8516770" y="1962834"/>
            <a:ext cx="19446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17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48" descr="A group of people wearing clothing&#10;&#10;Description automatically generated with low confidence">
            <a:extLst>
              <a:ext uri="{FF2B5EF4-FFF2-40B4-BE49-F238E27FC236}">
                <a16:creationId xmlns:a16="http://schemas.microsoft.com/office/drawing/2014/main" xmlns="" id="{73F834E7-93AE-43AC-9ECF-50C9465A8C5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4" t="22459" r="62940"/>
          <a:stretch/>
        </p:blipFill>
        <p:spPr>
          <a:xfrm>
            <a:off x="4212105" y="3017520"/>
            <a:ext cx="3767786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6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  <p:bldP spid="47" grpId="0"/>
          <p:bldP spid="4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  <p:bldP spid="47" grpId="0"/>
          <p:bldP spid="48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8E74D63-B74E-4D8B-83C0-DB25D3955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350" y="676275"/>
            <a:ext cx="7734299" cy="5467861"/>
          </a:xfrm>
          <a:prstGeom prst="rect">
            <a:avLst/>
          </a:prstGeom>
        </p:spPr>
      </p:pic>
      <p:pic>
        <p:nvPicPr>
          <p:cNvPr id="3" name="图片 13">
            <a:extLst>
              <a:ext uri="{FF2B5EF4-FFF2-40B4-BE49-F238E27FC236}">
                <a16:creationId xmlns:a16="http://schemas.microsoft.com/office/drawing/2014/main" xmlns="" id="{C6F5E029-A8D7-1455-BE3B-6D6B91D899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12700"/>
            <a:ext cx="12215488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8140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BF80920-4E90-4463-A772-677134B85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206" y="1365820"/>
            <a:ext cx="10466990" cy="3689065"/>
          </a:xfrm>
          <a:prstGeom prst="rect">
            <a:avLst/>
          </a:prstGeom>
        </p:spPr>
      </p:pic>
      <p:pic>
        <p:nvPicPr>
          <p:cNvPr id="2" name="图片 13">
            <a:extLst>
              <a:ext uri="{FF2B5EF4-FFF2-40B4-BE49-F238E27FC236}">
                <a16:creationId xmlns:a16="http://schemas.microsoft.com/office/drawing/2014/main" xmlns="" id="{A90B423D-4E0F-B7DB-EBC6-E9205393F2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12700"/>
            <a:ext cx="12215488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6295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千库网_小朋友奔跑_元素编号128440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0960" y="3753485"/>
            <a:ext cx="3763645" cy="25095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333" y="1508548"/>
            <a:ext cx="10839627" cy="1975275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:a16="http://schemas.microsoft.com/office/drawing/2014/main" xmlns="" id="{5AD06B2A-F672-2757-6BD9-C4FAF66AFA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12700"/>
            <a:ext cx="12215488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102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6"/>
          <p:cNvGrpSpPr/>
          <p:nvPr/>
        </p:nvGrpSpPr>
        <p:grpSpPr>
          <a:xfrm>
            <a:off x="1177447" y="977031"/>
            <a:ext cx="8116865" cy="4509336"/>
            <a:chOff x="-7927329" y="-4954585"/>
            <a:chExt cx="9902260" cy="5268685"/>
          </a:xfrm>
        </p:grpSpPr>
        <p:sp>
          <p:nvSpPr>
            <p:cNvPr id="3" name="任意多边形 43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任意多边形 44"/>
            <p:cNvSpPr/>
            <p:nvPr/>
          </p:nvSpPr>
          <p:spPr>
            <a:xfrm>
              <a:off x="-7607581" y="-4631681"/>
              <a:ext cx="9233126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任意多边形 45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" name="图片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4334" y="3590521"/>
            <a:ext cx="3048014" cy="31933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9EE8FB2-C29D-46BA-8F3E-DE9C49D7D2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540" y="1488288"/>
            <a:ext cx="4810161" cy="17862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596A3B4-5373-4435-BA1E-4030913EE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7520" y="3040443"/>
            <a:ext cx="5230821" cy="1975275"/>
          </a:xfrm>
          <a:prstGeom prst="rect">
            <a:avLst/>
          </a:prstGeom>
        </p:spPr>
      </p:pic>
      <p:pic>
        <p:nvPicPr>
          <p:cNvPr id="7" name="图片 13">
            <a:extLst>
              <a:ext uri="{FF2B5EF4-FFF2-40B4-BE49-F238E27FC236}">
                <a16:creationId xmlns:a16="http://schemas.microsoft.com/office/drawing/2014/main" xmlns="" id="{5A830BB0-A384-3555-86A0-C02324C0B23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12700"/>
            <a:ext cx="12215488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680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12">
            <a:extLst>
              <a:ext uri="{FF2B5EF4-FFF2-40B4-BE49-F238E27FC236}">
                <a16:creationId xmlns:a16="http://schemas.microsoft.com/office/drawing/2014/main" xmlns="" id="{DB8B05C3-6729-4713-8CB5-92EF3763B4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52" t="73571"/>
          <a:stretch/>
        </p:blipFill>
        <p:spPr>
          <a:xfrm>
            <a:off x="9869714" y="5246913"/>
            <a:ext cx="2322286" cy="16110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AABEB97D-6662-47FD-A0EC-0E8915FBFB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6375" y="0"/>
            <a:ext cx="6000750" cy="381415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AAA13AF7-72D6-47E9-A1B4-28F7AAFFD83C}"/>
              </a:ext>
            </a:extLst>
          </p:cNvPr>
          <p:cNvSpPr txBox="1"/>
          <p:nvPr/>
        </p:nvSpPr>
        <p:spPr>
          <a:xfrm>
            <a:off x="6106945" y="1143684"/>
            <a:ext cx="45039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FF01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FF01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1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rgbClr val="FF01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1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1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1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solidFill>
                  <a:srgbClr val="FF01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1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1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1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1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1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>
                <a:solidFill>
                  <a:srgbClr val="FF01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1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FF01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1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chối</a:t>
            </a:r>
            <a:r>
              <a:rPr lang="en-US" sz="3600" b="1" dirty="0">
                <a:solidFill>
                  <a:srgbClr val="FF01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1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FF01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1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600" b="1" dirty="0">
                <a:solidFill>
                  <a:srgbClr val="FF01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1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1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1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1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1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1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 err="1">
              <a:ln>
                <a:noFill/>
              </a:ln>
              <a:solidFill>
                <a:srgbClr val="FF017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48" descr="A group of people wearing clothing&#10;&#10;Description automatically generated with low confidence">
            <a:extLst>
              <a:ext uri="{FF2B5EF4-FFF2-40B4-BE49-F238E27FC236}">
                <a16:creationId xmlns:a16="http://schemas.microsoft.com/office/drawing/2014/main" xmlns="" id="{73F834E7-93AE-43AC-9ECF-50C9465A8C5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4" t="22459" r="62940"/>
          <a:stretch/>
        </p:blipFill>
        <p:spPr>
          <a:xfrm>
            <a:off x="1497480" y="2903220"/>
            <a:ext cx="3767786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81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8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6"/>
          <p:cNvGrpSpPr/>
          <p:nvPr/>
        </p:nvGrpSpPr>
        <p:grpSpPr>
          <a:xfrm>
            <a:off x="1177447" y="977031"/>
            <a:ext cx="8116865" cy="4509336"/>
            <a:chOff x="-7927329" y="-4954585"/>
            <a:chExt cx="9902260" cy="5268685"/>
          </a:xfrm>
        </p:grpSpPr>
        <p:sp>
          <p:nvSpPr>
            <p:cNvPr id="3" name="任意多边形 43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任意多边形 44"/>
            <p:cNvSpPr/>
            <p:nvPr/>
          </p:nvSpPr>
          <p:spPr>
            <a:xfrm>
              <a:off x="-7607581" y="-4631681"/>
              <a:ext cx="9233126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任意多边形 45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" name="图片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4334" y="3590521"/>
            <a:ext cx="3048014" cy="31933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1F9C5C6-CAD9-4430-A6F8-A3658E0F3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372" y="2391069"/>
            <a:ext cx="7020203" cy="2192977"/>
          </a:xfrm>
          <a:prstGeom prst="rect">
            <a:avLst/>
          </a:prstGeom>
        </p:spPr>
      </p:pic>
      <p:pic>
        <p:nvPicPr>
          <p:cNvPr id="7" name="图片 13">
            <a:extLst>
              <a:ext uri="{FF2B5EF4-FFF2-40B4-BE49-F238E27FC236}">
                <a16:creationId xmlns:a16="http://schemas.microsoft.com/office/drawing/2014/main" xmlns="" id="{7DAAB9F0-1212-8157-4CF2-09E567E5E2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12700"/>
            <a:ext cx="12215488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833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03899C4C-6B29-4710-A38E-985475034D2B}"/>
              </a:ext>
            </a:extLst>
          </p:cNvPr>
          <p:cNvSpPr/>
          <p:nvPr/>
        </p:nvSpPr>
        <p:spPr>
          <a:xfrm>
            <a:off x="1028699" y="1734718"/>
            <a:ext cx="4413955" cy="2777066"/>
          </a:xfrm>
          <a:custGeom>
            <a:avLst/>
            <a:gdLst>
              <a:gd name="connsiteX0" fmla="*/ 0 w 4413955"/>
              <a:gd name="connsiteY0" fmla="*/ 462854 h 2777066"/>
              <a:gd name="connsiteX1" fmla="*/ 462854 w 4413955"/>
              <a:gd name="connsiteY1" fmla="*/ 0 h 2777066"/>
              <a:gd name="connsiteX2" fmla="*/ 3951101 w 4413955"/>
              <a:gd name="connsiteY2" fmla="*/ 0 h 2777066"/>
              <a:gd name="connsiteX3" fmla="*/ 4413955 w 4413955"/>
              <a:gd name="connsiteY3" fmla="*/ 462854 h 2777066"/>
              <a:gd name="connsiteX4" fmla="*/ 4413955 w 4413955"/>
              <a:gd name="connsiteY4" fmla="*/ 2314212 h 2777066"/>
              <a:gd name="connsiteX5" fmla="*/ 3951101 w 4413955"/>
              <a:gd name="connsiteY5" fmla="*/ 2777066 h 2777066"/>
              <a:gd name="connsiteX6" fmla="*/ 462854 w 4413955"/>
              <a:gd name="connsiteY6" fmla="*/ 2777066 h 2777066"/>
              <a:gd name="connsiteX7" fmla="*/ 0 w 4413955"/>
              <a:gd name="connsiteY7" fmla="*/ 2314212 h 2777066"/>
              <a:gd name="connsiteX8" fmla="*/ 0 w 4413955"/>
              <a:gd name="connsiteY8" fmla="*/ 462854 h 2777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13955" h="2777066" fill="none" extrusionOk="0">
                <a:moveTo>
                  <a:pt x="0" y="462854"/>
                </a:moveTo>
                <a:cubicBezTo>
                  <a:pt x="-10490" y="217280"/>
                  <a:pt x="174446" y="10639"/>
                  <a:pt x="462854" y="0"/>
                </a:cubicBezTo>
                <a:cubicBezTo>
                  <a:pt x="1708448" y="-88141"/>
                  <a:pt x="2870150" y="-30127"/>
                  <a:pt x="3951101" y="0"/>
                </a:cubicBezTo>
                <a:cubicBezTo>
                  <a:pt x="4200240" y="-18779"/>
                  <a:pt x="4418699" y="205617"/>
                  <a:pt x="4413955" y="462854"/>
                </a:cubicBezTo>
                <a:cubicBezTo>
                  <a:pt x="4318366" y="1188722"/>
                  <a:pt x="4329583" y="1752026"/>
                  <a:pt x="4413955" y="2314212"/>
                </a:cubicBezTo>
                <a:cubicBezTo>
                  <a:pt x="4420328" y="2575273"/>
                  <a:pt x="4215131" y="2785262"/>
                  <a:pt x="3951101" y="2777066"/>
                </a:cubicBezTo>
                <a:cubicBezTo>
                  <a:pt x="2529210" y="2619674"/>
                  <a:pt x="1987994" y="2759288"/>
                  <a:pt x="462854" y="2777066"/>
                </a:cubicBezTo>
                <a:cubicBezTo>
                  <a:pt x="193129" y="2757300"/>
                  <a:pt x="-5229" y="2532385"/>
                  <a:pt x="0" y="2314212"/>
                </a:cubicBezTo>
                <a:cubicBezTo>
                  <a:pt x="28504" y="1440093"/>
                  <a:pt x="104246" y="708077"/>
                  <a:pt x="0" y="462854"/>
                </a:cubicBezTo>
                <a:close/>
              </a:path>
              <a:path w="4413955" h="2777066" stroke="0" extrusionOk="0">
                <a:moveTo>
                  <a:pt x="0" y="462854"/>
                </a:moveTo>
                <a:cubicBezTo>
                  <a:pt x="-4424" y="207328"/>
                  <a:pt x="197838" y="-14764"/>
                  <a:pt x="462854" y="0"/>
                </a:cubicBezTo>
                <a:cubicBezTo>
                  <a:pt x="1076580" y="35450"/>
                  <a:pt x="2609619" y="37244"/>
                  <a:pt x="3951101" y="0"/>
                </a:cubicBezTo>
                <a:cubicBezTo>
                  <a:pt x="4208384" y="-4270"/>
                  <a:pt x="4380843" y="205807"/>
                  <a:pt x="4413955" y="462854"/>
                </a:cubicBezTo>
                <a:cubicBezTo>
                  <a:pt x="4452858" y="1102688"/>
                  <a:pt x="4313553" y="1428123"/>
                  <a:pt x="4413955" y="2314212"/>
                </a:cubicBezTo>
                <a:cubicBezTo>
                  <a:pt x="4445092" y="2565532"/>
                  <a:pt x="4199795" y="2758393"/>
                  <a:pt x="3951101" y="2777066"/>
                </a:cubicBezTo>
                <a:cubicBezTo>
                  <a:pt x="2640299" y="2755561"/>
                  <a:pt x="1896689" y="2905193"/>
                  <a:pt x="462854" y="2777066"/>
                </a:cubicBezTo>
                <a:cubicBezTo>
                  <a:pt x="247512" y="2753266"/>
                  <a:pt x="7353" y="2573449"/>
                  <a:pt x="0" y="2314212"/>
                </a:cubicBezTo>
                <a:cubicBezTo>
                  <a:pt x="-114426" y="1424010"/>
                  <a:pt x="-48809" y="691941"/>
                  <a:pt x="0" y="46285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56689661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 những việc em đã tích cực hoàn thành hoặc chưa tích cực hoàn thành ở nhà và ở trường. 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F3185746-C4C4-46CD-89F5-F303208557F4}"/>
              </a:ext>
            </a:extLst>
          </p:cNvPr>
          <p:cNvSpPr/>
          <p:nvPr/>
        </p:nvSpPr>
        <p:spPr>
          <a:xfrm>
            <a:off x="6305551" y="1685573"/>
            <a:ext cx="5038724" cy="2777066"/>
          </a:xfrm>
          <a:custGeom>
            <a:avLst/>
            <a:gdLst>
              <a:gd name="connsiteX0" fmla="*/ 0 w 5038724"/>
              <a:gd name="connsiteY0" fmla="*/ 462854 h 2777066"/>
              <a:gd name="connsiteX1" fmla="*/ 462854 w 5038724"/>
              <a:gd name="connsiteY1" fmla="*/ 0 h 2777066"/>
              <a:gd name="connsiteX2" fmla="*/ 4575870 w 5038724"/>
              <a:gd name="connsiteY2" fmla="*/ 0 h 2777066"/>
              <a:gd name="connsiteX3" fmla="*/ 5038724 w 5038724"/>
              <a:gd name="connsiteY3" fmla="*/ 462854 h 2777066"/>
              <a:gd name="connsiteX4" fmla="*/ 5038724 w 5038724"/>
              <a:gd name="connsiteY4" fmla="*/ 2314212 h 2777066"/>
              <a:gd name="connsiteX5" fmla="*/ 4575870 w 5038724"/>
              <a:gd name="connsiteY5" fmla="*/ 2777066 h 2777066"/>
              <a:gd name="connsiteX6" fmla="*/ 462854 w 5038724"/>
              <a:gd name="connsiteY6" fmla="*/ 2777066 h 2777066"/>
              <a:gd name="connsiteX7" fmla="*/ 0 w 5038724"/>
              <a:gd name="connsiteY7" fmla="*/ 2314212 h 2777066"/>
              <a:gd name="connsiteX8" fmla="*/ 0 w 5038724"/>
              <a:gd name="connsiteY8" fmla="*/ 462854 h 2777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38724" h="2777066" fill="none" extrusionOk="0">
                <a:moveTo>
                  <a:pt x="0" y="462854"/>
                </a:moveTo>
                <a:cubicBezTo>
                  <a:pt x="-10490" y="217280"/>
                  <a:pt x="174446" y="10639"/>
                  <a:pt x="462854" y="0"/>
                </a:cubicBezTo>
                <a:cubicBezTo>
                  <a:pt x="1934215" y="-88141"/>
                  <a:pt x="4034922" y="-30127"/>
                  <a:pt x="4575870" y="0"/>
                </a:cubicBezTo>
                <a:cubicBezTo>
                  <a:pt x="4825009" y="-18779"/>
                  <a:pt x="5043468" y="205617"/>
                  <a:pt x="5038724" y="462854"/>
                </a:cubicBezTo>
                <a:cubicBezTo>
                  <a:pt x="4943135" y="1188722"/>
                  <a:pt x="4954352" y="1752026"/>
                  <a:pt x="5038724" y="2314212"/>
                </a:cubicBezTo>
                <a:cubicBezTo>
                  <a:pt x="5045097" y="2575273"/>
                  <a:pt x="4839900" y="2785262"/>
                  <a:pt x="4575870" y="2777066"/>
                </a:cubicBezTo>
                <a:cubicBezTo>
                  <a:pt x="3823274" y="2619674"/>
                  <a:pt x="1720082" y="2759288"/>
                  <a:pt x="462854" y="2777066"/>
                </a:cubicBezTo>
                <a:cubicBezTo>
                  <a:pt x="193129" y="2757300"/>
                  <a:pt x="-5229" y="2532385"/>
                  <a:pt x="0" y="2314212"/>
                </a:cubicBezTo>
                <a:cubicBezTo>
                  <a:pt x="28504" y="1440093"/>
                  <a:pt x="104246" y="708077"/>
                  <a:pt x="0" y="462854"/>
                </a:cubicBezTo>
                <a:close/>
              </a:path>
              <a:path w="5038724" h="2777066" stroke="0" extrusionOk="0">
                <a:moveTo>
                  <a:pt x="0" y="462854"/>
                </a:moveTo>
                <a:cubicBezTo>
                  <a:pt x="-4424" y="207328"/>
                  <a:pt x="197838" y="-14764"/>
                  <a:pt x="462854" y="0"/>
                </a:cubicBezTo>
                <a:cubicBezTo>
                  <a:pt x="2113542" y="35450"/>
                  <a:pt x="4080058" y="37244"/>
                  <a:pt x="4575870" y="0"/>
                </a:cubicBezTo>
                <a:cubicBezTo>
                  <a:pt x="4833153" y="-4270"/>
                  <a:pt x="5005612" y="205807"/>
                  <a:pt x="5038724" y="462854"/>
                </a:cubicBezTo>
                <a:cubicBezTo>
                  <a:pt x="5077627" y="1102688"/>
                  <a:pt x="4938322" y="1428123"/>
                  <a:pt x="5038724" y="2314212"/>
                </a:cubicBezTo>
                <a:cubicBezTo>
                  <a:pt x="5069861" y="2565532"/>
                  <a:pt x="4824564" y="2758393"/>
                  <a:pt x="4575870" y="2777066"/>
                </a:cubicBezTo>
                <a:cubicBezTo>
                  <a:pt x="4064500" y="2755561"/>
                  <a:pt x="880958" y="2905193"/>
                  <a:pt x="462854" y="2777066"/>
                </a:cubicBezTo>
                <a:cubicBezTo>
                  <a:pt x="247512" y="2753266"/>
                  <a:pt x="7353" y="2573449"/>
                  <a:pt x="0" y="2314212"/>
                </a:cubicBezTo>
                <a:cubicBezTo>
                  <a:pt x="-114426" y="1424010"/>
                  <a:pt x="-48809" y="691941"/>
                  <a:pt x="0" y="46285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56689661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nl-NL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đã thực hiện những nhiệm vụ đó như thế nào?</a:t>
            </a:r>
            <a:endParaRPr lang="en-US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nl-NL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hoàn thành tốt những nhiệm vụ của mình, em cảm thấy thế nào?</a:t>
            </a:r>
            <a:endParaRPr lang="en-US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A group of kids sitting at a table&#10;&#10;Description automatically generated with low confidence">
            <a:extLst>
              <a:ext uri="{FF2B5EF4-FFF2-40B4-BE49-F238E27FC236}">
                <a16:creationId xmlns:a16="http://schemas.microsoft.com/office/drawing/2014/main" xmlns="" id="{1F70207B-1EEF-48E7-B1F3-5BBEE4C581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54" y="4740274"/>
            <a:ext cx="4447706" cy="25230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861C836-3E26-4698-80C7-60C4F067B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8661" y="512756"/>
            <a:ext cx="7328027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9183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Shape&#10;&#10;Description automatically generated">
            <a:extLst>
              <a:ext uri="{FF2B5EF4-FFF2-40B4-BE49-F238E27FC236}">
                <a16:creationId xmlns:a16="http://schemas.microsoft.com/office/drawing/2014/main" xmlns="" id="{8CD1DA45-57CD-47DB-ADDB-DB8B06AA86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12" b="23656"/>
          <a:stretch/>
        </p:blipFill>
        <p:spPr>
          <a:xfrm>
            <a:off x="4220135" y="0"/>
            <a:ext cx="3751729" cy="2286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7379EEEE-E9F6-4B13-AD54-AAE479841B2B}"/>
              </a:ext>
            </a:extLst>
          </p:cNvPr>
          <p:cNvSpPr txBox="1"/>
          <p:nvPr/>
        </p:nvSpPr>
        <p:spPr>
          <a:xfrm>
            <a:off x="4688045" y="496014"/>
            <a:ext cx="2839633" cy="129397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367D3D"/>
              </a:solidFill>
              <a:effectLst>
                <a:glow rad="292100">
                  <a:srgbClr val="FFFFFF"/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图片 12">
            <a:extLst>
              <a:ext uri="{FF2B5EF4-FFF2-40B4-BE49-F238E27FC236}">
                <a16:creationId xmlns:a16="http://schemas.microsoft.com/office/drawing/2014/main" xmlns="" id="{DB8B05C3-6729-4713-8CB5-92EF3763B4A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952" t="73571"/>
          <a:stretch/>
        </p:blipFill>
        <p:spPr>
          <a:xfrm>
            <a:off x="9869714" y="5246913"/>
            <a:ext cx="2322286" cy="16110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AABEB97D-6662-47FD-A0EC-0E8915FBFB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3619" y="1055638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4CE079D6-003A-40FE-AAE0-9C4E58B4CC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7381" y="1051560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ACBE8A59-E701-47A3-8E21-2B03B9B1ED31}"/>
              </a:ext>
            </a:extLst>
          </p:cNvPr>
          <p:cNvSpPr txBox="1"/>
          <p:nvPr/>
        </p:nvSpPr>
        <p:spPr>
          <a:xfrm>
            <a:off x="1631636" y="1962833"/>
            <a:ext cx="2281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9900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AAA13AF7-72D6-47E9-A1B4-28F7AAFFD83C}"/>
              </a:ext>
            </a:extLst>
          </p:cNvPr>
          <p:cNvSpPr txBox="1"/>
          <p:nvPr/>
        </p:nvSpPr>
        <p:spPr>
          <a:xfrm>
            <a:off x="8516770" y="1962834"/>
            <a:ext cx="1961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17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48" descr="A group of people wearing clothing&#10;&#10;Description automatically generated with low confidence">
            <a:extLst>
              <a:ext uri="{FF2B5EF4-FFF2-40B4-BE49-F238E27FC236}">
                <a16:creationId xmlns:a16="http://schemas.microsoft.com/office/drawing/2014/main" xmlns="" id="{73F834E7-93AE-43AC-9ECF-50C9465A8C5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4" t="22459" r="62940"/>
          <a:stretch/>
        </p:blipFill>
        <p:spPr>
          <a:xfrm>
            <a:off x="4212105" y="3017520"/>
            <a:ext cx="3767786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46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  <p:bldP spid="47" grpId="0"/>
          <p:bldP spid="4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  <p:bldP spid="47" grpId="0"/>
          <p:bldP spid="48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228725" y="886160"/>
            <a:ext cx="9772650" cy="740976"/>
            <a:chOff x="1235349" y="1059876"/>
            <a:chExt cx="6778265" cy="740976"/>
          </a:xfrm>
        </p:grpSpPr>
        <p:sp>
          <p:nvSpPr>
            <p:cNvPr id="6" name="矩形 10"/>
            <p:cNvSpPr/>
            <p:nvPr/>
          </p:nvSpPr>
          <p:spPr>
            <a:xfrm>
              <a:off x="1235349" y="1059876"/>
              <a:ext cx="6778265" cy="740976"/>
            </a:xfrm>
            <a:custGeom>
              <a:avLst/>
              <a:gdLst>
                <a:gd name="connsiteX0" fmla="*/ 0 w 4114800"/>
                <a:gd name="connsiteY0" fmla="*/ 0 h 1381125"/>
                <a:gd name="connsiteX1" fmla="*/ 644652 w 4114800"/>
                <a:gd name="connsiteY1" fmla="*/ 0 h 1381125"/>
                <a:gd name="connsiteX2" fmla="*/ 1207008 w 4114800"/>
                <a:gd name="connsiteY2" fmla="*/ 0 h 1381125"/>
                <a:gd name="connsiteX3" fmla="*/ 1975104 w 4114800"/>
                <a:gd name="connsiteY3" fmla="*/ 0 h 1381125"/>
                <a:gd name="connsiteX4" fmla="*/ 2619756 w 4114800"/>
                <a:gd name="connsiteY4" fmla="*/ 0 h 1381125"/>
                <a:gd name="connsiteX5" fmla="*/ 3264408 w 4114800"/>
                <a:gd name="connsiteY5" fmla="*/ 0 h 1381125"/>
                <a:gd name="connsiteX6" fmla="*/ 4114800 w 4114800"/>
                <a:gd name="connsiteY6" fmla="*/ 0 h 1381125"/>
                <a:gd name="connsiteX7" fmla="*/ 4114800 w 4114800"/>
                <a:gd name="connsiteY7" fmla="*/ 662940 h 1381125"/>
                <a:gd name="connsiteX8" fmla="*/ 4114800 w 4114800"/>
                <a:gd name="connsiteY8" fmla="*/ 1381125 h 1381125"/>
                <a:gd name="connsiteX9" fmla="*/ 3511296 w 4114800"/>
                <a:gd name="connsiteY9" fmla="*/ 1381125 h 1381125"/>
                <a:gd name="connsiteX10" fmla="*/ 2825496 w 4114800"/>
                <a:gd name="connsiteY10" fmla="*/ 1381125 h 1381125"/>
                <a:gd name="connsiteX11" fmla="*/ 2139696 w 4114800"/>
                <a:gd name="connsiteY11" fmla="*/ 1381125 h 1381125"/>
                <a:gd name="connsiteX12" fmla="*/ 1495044 w 4114800"/>
                <a:gd name="connsiteY12" fmla="*/ 1381125 h 1381125"/>
                <a:gd name="connsiteX13" fmla="*/ 726948 w 4114800"/>
                <a:gd name="connsiteY13" fmla="*/ 1381125 h 1381125"/>
                <a:gd name="connsiteX14" fmla="*/ 0 w 4114800"/>
                <a:gd name="connsiteY14" fmla="*/ 1381125 h 1381125"/>
                <a:gd name="connsiteX15" fmla="*/ 0 w 4114800"/>
                <a:gd name="connsiteY15" fmla="*/ 718185 h 1381125"/>
                <a:gd name="connsiteX16" fmla="*/ 0 w 4114800"/>
                <a:gd name="connsiteY16" fmla="*/ 0 h 138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114800" h="1381125" extrusionOk="0">
                  <a:moveTo>
                    <a:pt x="0" y="0"/>
                  </a:moveTo>
                  <a:cubicBezTo>
                    <a:pt x="276109" y="5266"/>
                    <a:pt x="325589" y="-19584"/>
                    <a:pt x="644652" y="0"/>
                  </a:cubicBezTo>
                  <a:cubicBezTo>
                    <a:pt x="963715" y="19584"/>
                    <a:pt x="1064991" y="6066"/>
                    <a:pt x="1207008" y="0"/>
                  </a:cubicBezTo>
                  <a:cubicBezTo>
                    <a:pt x="1349025" y="-6066"/>
                    <a:pt x="1791724" y="14506"/>
                    <a:pt x="1975104" y="0"/>
                  </a:cubicBezTo>
                  <a:cubicBezTo>
                    <a:pt x="2158484" y="-14506"/>
                    <a:pt x="2397469" y="20822"/>
                    <a:pt x="2619756" y="0"/>
                  </a:cubicBezTo>
                  <a:cubicBezTo>
                    <a:pt x="2842043" y="-20822"/>
                    <a:pt x="2992157" y="20388"/>
                    <a:pt x="3264408" y="0"/>
                  </a:cubicBezTo>
                  <a:cubicBezTo>
                    <a:pt x="3536659" y="-20388"/>
                    <a:pt x="3855620" y="38211"/>
                    <a:pt x="4114800" y="0"/>
                  </a:cubicBezTo>
                  <a:cubicBezTo>
                    <a:pt x="4138362" y="299779"/>
                    <a:pt x="4106054" y="343833"/>
                    <a:pt x="4114800" y="662940"/>
                  </a:cubicBezTo>
                  <a:cubicBezTo>
                    <a:pt x="4123546" y="982047"/>
                    <a:pt x="4104629" y="1100717"/>
                    <a:pt x="4114800" y="1381125"/>
                  </a:cubicBezTo>
                  <a:cubicBezTo>
                    <a:pt x="3910496" y="1396864"/>
                    <a:pt x="3633718" y="1365550"/>
                    <a:pt x="3511296" y="1381125"/>
                  </a:cubicBezTo>
                  <a:cubicBezTo>
                    <a:pt x="3388874" y="1396700"/>
                    <a:pt x="3096389" y="1387417"/>
                    <a:pt x="2825496" y="1381125"/>
                  </a:cubicBezTo>
                  <a:cubicBezTo>
                    <a:pt x="2554603" y="1374833"/>
                    <a:pt x="2326241" y="1375081"/>
                    <a:pt x="2139696" y="1381125"/>
                  </a:cubicBezTo>
                  <a:cubicBezTo>
                    <a:pt x="1953151" y="1387169"/>
                    <a:pt x="1781266" y="1384626"/>
                    <a:pt x="1495044" y="1381125"/>
                  </a:cubicBezTo>
                  <a:cubicBezTo>
                    <a:pt x="1208822" y="1377624"/>
                    <a:pt x="1045232" y="1402451"/>
                    <a:pt x="726948" y="1381125"/>
                  </a:cubicBezTo>
                  <a:cubicBezTo>
                    <a:pt x="408664" y="1359799"/>
                    <a:pt x="350959" y="1374381"/>
                    <a:pt x="0" y="1381125"/>
                  </a:cubicBezTo>
                  <a:cubicBezTo>
                    <a:pt x="-28690" y="1065020"/>
                    <a:pt x="-5765" y="860041"/>
                    <a:pt x="0" y="718185"/>
                  </a:cubicBezTo>
                  <a:cubicBezTo>
                    <a:pt x="5765" y="576329"/>
                    <a:pt x="-20511" y="151182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rgbClr val="FF0066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64号-萌趣软糖体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708559" y="1121103"/>
              <a:ext cx="6205956" cy="666657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6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Những việc em đã tích cực hoàn thành là: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847850" y="1971036"/>
            <a:ext cx="8901498" cy="1353189"/>
            <a:chOff x="903320" y="1985272"/>
            <a:chExt cx="4290531" cy="1911278"/>
          </a:xfrm>
        </p:grpSpPr>
        <p:sp>
          <p:nvSpPr>
            <p:cNvPr id="9" name="矩形 17"/>
            <p:cNvSpPr/>
            <p:nvPr/>
          </p:nvSpPr>
          <p:spPr>
            <a:xfrm>
              <a:off x="903320" y="1985272"/>
              <a:ext cx="4290531" cy="1911278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64号-萌趣软糖体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56566" y="2204576"/>
              <a:ext cx="4137285" cy="1678892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 lớp hăng hái phát biểu xây dựng bài, tham gia trực nhật, vệ sinh đầy đủ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416CAE97-33E4-419E-9962-6BD869908B0E}"/>
              </a:ext>
            </a:extLst>
          </p:cNvPr>
          <p:cNvGrpSpPr/>
          <p:nvPr/>
        </p:nvGrpSpPr>
        <p:grpSpPr>
          <a:xfrm>
            <a:off x="1876425" y="3685536"/>
            <a:ext cx="8901498" cy="762639"/>
            <a:chOff x="903320" y="1985272"/>
            <a:chExt cx="4290531" cy="1911278"/>
          </a:xfrm>
        </p:grpSpPr>
        <p:sp>
          <p:nvSpPr>
            <p:cNvPr id="17" name="矩形 17">
              <a:extLst>
                <a:ext uri="{FF2B5EF4-FFF2-40B4-BE49-F238E27FC236}">
                  <a16:creationId xmlns:a16="http://schemas.microsoft.com/office/drawing/2014/main" xmlns="" id="{059CA9EF-036F-4DE8-B767-858E7B3BCA5D}"/>
                </a:ext>
              </a:extLst>
            </p:cNvPr>
            <p:cNvSpPr/>
            <p:nvPr/>
          </p:nvSpPr>
          <p:spPr>
            <a:xfrm>
              <a:off x="903320" y="1985272"/>
              <a:ext cx="4290531" cy="1911278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64号-萌趣软糖体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F26341D1-45A5-4170-B7CA-4E4C7077A778}"/>
                </a:ext>
              </a:extLst>
            </p:cNvPr>
            <p:cNvSpPr txBox="1"/>
            <p:nvPr/>
          </p:nvSpPr>
          <p:spPr>
            <a:xfrm>
              <a:off x="1056566" y="2204577"/>
              <a:ext cx="4137285" cy="1497988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huẩn bị bài đầy đủ trước khi đến lớp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B69EE845-A8CD-4781-8D08-73AF4F514B5D}"/>
              </a:ext>
            </a:extLst>
          </p:cNvPr>
          <p:cNvGrpSpPr/>
          <p:nvPr/>
        </p:nvGrpSpPr>
        <p:grpSpPr>
          <a:xfrm>
            <a:off x="1905000" y="4933311"/>
            <a:ext cx="8901498" cy="762639"/>
            <a:chOff x="903320" y="1985272"/>
            <a:chExt cx="4290531" cy="1911278"/>
          </a:xfrm>
        </p:grpSpPr>
        <p:sp>
          <p:nvSpPr>
            <p:cNvPr id="20" name="矩形 17">
              <a:extLst>
                <a:ext uri="{FF2B5EF4-FFF2-40B4-BE49-F238E27FC236}">
                  <a16:creationId xmlns:a16="http://schemas.microsoft.com/office/drawing/2014/main" xmlns="" id="{82F3055E-14CE-403D-92E4-2F0660EF6044}"/>
                </a:ext>
              </a:extLst>
            </p:cNvPr>
            <p:cNvSpPr/>
            <p:nvPr/>
          </p:nvSpPr>
          <p:spPr>
            <a:xfrm>
              <a:off x="903320" y="1985272"/>
              <a:ext cx="4290531" cy="1911278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64号-萌趣软糖体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F86C8B27-969B-49B8-B41E-B40C0F34880E}"/>
                </a:ext>
              </a:extLst>
            </p:cNvPr>
            <p:cNvSpPr txBox="1"/>
            <p:nvPr/>
          </p:nvSpPr>
          <p:spPr>
            <a:xfrm>
              <a:off x="1056566" y="2204577"/>
              <a:ext cx="4137285" cy="1497988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Lau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dọn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cửa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图片 13">
            <a:extLst>
              <a:ext uri="{FF2B5EF4-FFF2-40B4-BE49-F238E27FC236}">
                <a16:creationId xmlns:a16="http://schemas.microsoft.com/office/drawing/2014/main" xmlns="" id="{B848AF17-5545-AF53-ADDB-35E3ACDA9D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12700"/>
            <a:ext cx="12215488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8559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44374" y="523999"/>
            <a:ext cx="11103251" cy="1243135"/>
            <a:chOff x="1235349" y="1059876"/>
            <a:chExt cx="6790947" cy="1141828"/>
          </a:xfrm>
        </p:grpSpPr>
        <p:sp>
          <p:nvSpPr>
            <p:cNvPr id="6" name="矩形 10"/>
            <p:cNvSpPr/>
            <p:nvPr/>
          </p:nvSpPr>
          <p:spPr>
            <a:xfrm>
              <a:off x="1235349" y="1059876"/>
              <a:ext cx="6778265" cy="740976"/>
            </a:xfrm>
            <a:custGeom>
              <a:avLst/>
              <a:gdLst>
                <a:gd name="connsiteX0" fmla="*/ 0 w 4114800"/>
                <a:gd name="connsiteY0" fmla="*/ 0 h 1381125"/>
                <a:gd name="connsiteX1" fmla="*/ 644652 w 4114800"/>
                <a:gd name="connsiteY1" fmla="*/ 0 h 1381125"/>
                <a:gd name="connsiteX2" fmla="*/ 1207008 w 4114800"/>
                <a:gd name="connsiteY2" fmla="*/ 0 h 1381125"/>
                <a:gd name="connsiteX3" fmla="*/ 1975104 w 4114800"/>
                <a:gd name="connsiteY3" fmla="*/ 0 h 1381125"/>
                <a:gd name="connsiteX4" fmla="*/ 2619756 w 4114800"/>
                <a:gd name="connsiteY4" fmla="*/ 0 h 1381125"/>
                <a:gd name="connsiteX5" fmla="*/ 3264408 w 4114800"/>
                <a:gd name="connsiteY5" fmla="*/ 0 h 1381125"/>
                <a:gd name="connsiteX6" fmla="*/ 4114800 w 4114800"/>
                <a:gd name="connsiteY6" fmla="*/ 0 h 1381125"/>
                <a:gd name="connsiteX7" fmla="*/ 4114800 w 4114800"/>
                <a:gd name="connsiteY7" fmla="*/ 662940 h 1381125"/>
                <a:gd name="connsiteX8" fmla="*/ 4114800 w 4114800"/>
                <a:gd name="connsiteY8" fmla="*/ 1381125 h 1381125"/>
                <a:gd name="connsiteX9" fmla="*/ 3511296 w 4114800"/>
                <a:gd name="connsiteY9" fmla="*/ 1381125 h 1381125"/>
                <a:gd name="connsiteX10" fmla="*/ 2825496 w 4114800"/>
                <a:gd name="connsiteY10" fmla="*/ 1381125 h 1381125"/>
                <a:gd name="connsiteX11" fmla="*/ 2139696 w 4114800"/>
                <a:gd name="connsiteY11" fmla="*/ 1381125 h 1381125"/>
                <a:gd name="connsiteX12" fmla="*/ 1495044 w 4114800"/>
                <a:gd name="connsiteY12" fmla="*/ 1381125 h 1381125"/>
                <a:gd name="connsiteX13" fmla="*/ 726948 w 4114800"/>
                <a:gd name="connsiteY13" fmla="*/ 1381125 h 1381125"/>
                <a:gd name="connsiteX14" fmla="*/ 0 w 4114800"/>
                <a:gd name="connsiteY14" fmla="*/ 1381125 h 1381125"/>
                <a:gd name="connsiteX15" fmla="*/ 0 w 4114800"/>
                <a:gd name="connsiteY15" fmla="*/ 718185 h 1381125"/>
                <a:gd name="connsiteX16" fmla="*/ 0 w 4114800"/>
                <a:gd name="connsiteY16" fmla="*/ 0 h 138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114800" h="1381125" extrusionOk="0">
                  <a:moveTo>
                    <a:pt x="0" y="0"/>
                  </a:moveTo>
                  <a:cubicBezTo>
                    <a:pt x="276109" y="5266"/>
                    <a:pt x="325589" y="-19584"/>
                    <a:pt x="644652" y="0"/>
                  </a:cubicBezTo>
                  <a:cubicBezTo>
                    <a:pt x="963715" y="19584"/>
                    <a:pt x="1064991" y="6066"/>
                    <a:pt x="1207008" y="0"/>
                  </a:cubicBezTo>
                  <a:cubicBezTo>
                    <a:pt x="1349025" y="-6066"/>
                    <a:pt x="1791724" y="14506"/>
                    <a:pt x="1975104" y="0"/>
                  </a:cubicBezTo>
                  <a:cubicBezTo>
                    <a:pt x="2158484" y="-14506"/>
                    <a:pt x="2397469" y="20822"/>
                    <a:pt x="2619756" y="0"/>
                  </a:cubicBezTo>
                  <a:cubicBezTo>
                    <a:pt x="2842043" y="-20822"/>
                    <a:pt x="2992157" y="20388"/>
                    <a:pt x="3264408" y="0"/>
                  </a:cubicBezTo>
                  <a:cubicBezTo>
                    <a:pt x="3536659" y="-20388"/>
                    <a:pt x="3855620" y="38211"/>
                    <a:pt x="4114800" y="0"/>
                  </a:cubicBezTo>
                  <a:cubicBezTo>
                    <a:pt x="4138362" y="299779"/>
                    <a:pt x="4106054" y="343833"/>
                    <a:pt x="4114800" y="662940"/>
                  </a:cubicBezTo>
                  <a:cubicBezTo>
                    <a:pt x="4123546" y="982047"/>
                    <a:pt x="4104629" y="1100717"/>
                    <a:pt x="4114800" y="1381125"/>
                  </a:cubicBezTo>
                  <a:cubicBezTo>
                    <a:pt x="3910496" y="1396864"/>
                    <a:pt x="3633718" y="1365550"/>
                    <a:pt x="3511296" y="1381125"/>
                  </a:cubicBezTo>
                  <a:cubicBezTo>
                    <a:pt x="3388874" y="1396700"/>
                    <a:pt x="3096389" y="1387417"/>
                    <a:pt x="2825496" y="1381125"/>
                  </a:cubicBezTo>
                  <a:cubicBezTo>
                    <a:pt x="2554603" y="1374833"/>
                    <a:pt x="2326241" y="1375081"/>
                    <a:pt x="2139696" y="1381125"/>
                  </a:cubicBezTo>
                  <a:cubicBezTo>
                    <a:pt x="1953151" y="1387169"/>
                    <a:pt x="1781266" y="1384626"/>
                    <a:pt x="1495044" y="1381125"/>
                  </a:cubicBezTo>
                  <a:cubicBezTo>
                    <a:pt x="1208822" y="1377624"/>
                    <a:pt x="1045232" y="1402451"/>
                    <a:pt x="726948" y="1381125"/>
                  </a:cubicBezTo>
                  <a:cubicBezTo>
                    <a:pt x="408664" y="1359799"/>
                    <a:pt x="350959" y="1374381"/>
                    <a:pt x="0" y="1381125"/>
                  </a:cubicBezTo>
                  <a:cubicBezTo>
                    <a:pt x="-28690" y="1065020"/>
                    <a:pt x="-5765" y="860041"/>
                    <a:pt x="0" y="718185"/>
                  </a:cubicBezTo>
                  <a:cubicBezTo>
                    <a:pt x="5765" y="576329"/>
                    <a:pt x="-20511" y="151182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rgbClr val="FF0066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64号-萌趣软糖体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294807" y="1121103"/>
              <a:ext cx="6731489" cy="1080601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Những việc em chưa tích cực hoàn thành ở trường và ở nhà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图片 13">
            <a:extLst>
              <a:ext uri="{FF2B5EF4-FFF2-40B4-BE49-F238E27FC236}">
                <a16:creationId xmlns:a16="http://schemas.microsoft.com/office/drawing/2014/main" xmlns="" id="{5E978B48-59A2-9253-0250-42BC251515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63"/>
          <a:stretch/>
        </p:blipFill>
        <p:spPr>
          <a:xfrm>
            <a:off x="-23489" y="0"/>
            <a:ext cx="12215489" cy="6858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416CAE97-33E4-419E-9962-6BD869908B0E}"/>
              </a:ext>
            </a:extLst>
          </p:cNvPr>
          <p:cNvGrpSpPr/>
          <p:nvPr/>
        </p:nvGrpSpPr>
        <p:grpSpPr>
          <a:xfrm>
            <a:off x="1633506" y="1770937"/>
            <a:ext cx="8901498" cy="762639"/>
            <a:chOff x="903320" y="1985272"/>
            <a:chExt cx="4290531" cy="1911278"/>
          </a:xfrm>
        </p:grpSpPr>
        <p:sp>
          <p:nvSpPr>
            <p:cNvPr id="17" name="矩形 17">
              <a:extLst>
                <a:ext uri="{FF2B5EF4-FFF2-40B4-BE49-F238E27FC236}">
                  <a16:creationId xmlns:a16="http://schemas.microsoft.com/office/drawing/2014/main" xmlns="" id="{059CA9EF-036F-4DE8-B767-858E7B3BCA5D}"/>
                </a:ext>
              </a:extLst>
            </p:cNvPr>
            <p:cNvSpPr/>
            <p:nvPr/>
          </p:nvSpPr>
          <p:spPr>
            <a:xfrm>
              <a:off x="903320" y="1985272"/>
              <a:ext cx="4290531" cy="1911278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64号-萌趣软糖体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F26341D1-45A5-4170-B7CA-4E4C7077A778}"/>
                </a:ext>
              </a:extLst>
            </p:cNvPr>
            <p:cNvSpPr txBox="1"/>
            <p:nvPr/>
          </p:nvSpPr>
          <p:spPr>
            <a:xfrm>
              <a:off x="1056566" y="2204577"/>
              <a:ext cx="4137285" cy="1497988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ham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nghệ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dịp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/11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B69EE845-A8CD-4781-8D08-73AF4F514B5D}"/>
              </a:ext>
            </a:extLst>
          </p:cNvPr>
          <p:cNvGrpSpPr/>
          <p:nvPr/>
        </p:nvGrpSpPr>
        <p:grpSpPr>
          <a:xfrm>
            <a:off x="1633506" y="3113510"/>
            <a:ext cx="8901498" cy="762639"/>
            <a:chOff x="903320" y="1985272"/>
            <a:chExt cx="4290531" cy="1911278"/>
          </a:xfrm>
        </p:grpSpPr>
        <p:sp>
          <p:nvSpPr>
            <p:cNvPr id="20" name="矩形 17">
              <a:extLst>
                <a:ext uri="{FF2B5EF4-FFF2-40B4-BE49-F238E27FC236}">
                  <a16:creationId xmlns:a16="http://schemas.microsoft.com/office/drawing/2014/main" xmlns="" id="{82F3055E-14CE-403D-92E4-2F0660EF6044}"/>
                </a:ext>
              </a:extLst>
            </p:cNvPr>
            <p:cNvSpPr/>
            <p:nvPr/>
          </p:nvSpPr>
          <p:spPr>
            <a:xfrm>
              <a:off x="903320" y="1985272"/>
              <a:ext cx="4290531" cy="1911278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64号-萌趣软糖体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F86C8B27-969B-49B8-B41E-B40C0F34880E}"/>
                </a:ext>
              </a:extLst>
            </p:cNvPr>
            <p:cNvSpPr txBox="1"/>
            <p:nvPr/>
          </p:nvSpPr>
          <p:spPr>
            <a:xfrm>
              <a:off x="1056566" y="2204577"/>
              <a:ext cx="4137285" cy="1497988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gập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quần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áo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6B10047A-B98C-4473-9B0D-37C5193CB3B7}"/>
              </a:ext>
            </a:extLst>
          </p:cNvPr>
          <p:cNvGrpSpPr/>
          <p:nvPr/>
        </p:nvGrpSpPr>
        <p:grpSpPr>
          <a:xfrm>
            <a:off x="1633506" y="4401829"/>
            <a:ext cx="8901498" cy="762639"/>
            <a:chOff x="903320" y="1985272"/>
            <a:chExt cx="4290531" cy="1911278"/>
          </a:xfrm>
        </p:grpSpPr>
        <p:sp>
          <p:nvSpPr>
            <p:cNvPr id="15" name="矩形 17">
              <a:extLst>
                <a:ext uri="{FF2B5EF4-FFF2-40B4-BE49-F238E27FC236}">
                  <a16:creationId xmlns:a16="http://schemas.microsoft.com/office/drawing/2014/main" xmlns="" id="{1F33F364-3850-4AFA-98F2-A0DF72B09760}"/>
                </a:ext>
              </a:extLst>
            </p:cNvPr>
            <p:cNvSpPr/>
            <p:nvPr/>
          </p:nvSpPr>
          <p:spPr>
            <a:xfrm>
              <a:off x="903320" y="1985272"/>
              <a:ext cx="4290531" cy="1911278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64号-萌趣软糖体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11BE9F05-2DA3-4BEF-B872-B36EF1ACCC88}"/>
                </a:ext>
              </a:extLst>
            </p:cNvPr>
            <p:cNvSpPr txBox="1"/>
            <p:nvPr/>
          </p:nvSpPr>
          <p:spPr>
            <a:xfrm>
              <a:off x="1056566" y="2204577"/>
              <a:ext cx="4137285" cy="1497988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nấu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cơm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10826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2"/>
          <p:cNvGrpSpPr/>
          <p:nvPr/>
        </p:nvGrpSpPr>
        <p:grpSpPr>
          <a:xfrm>
            <a:off x="1484062" y="751674"/>
            <a:ext cx="9236336" cy="4843308"/>
            <a:chOff x="-7927329" y="-4954585"/>
            <a:chExt cx="9902260" cy="5268685"/>
          </a:xfrm>
        </p:grpSpPr>
        <p:sp>
          <p:nvSpPr>
            <p:cNvPr id="5" name="任意多边形 14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任意多边形 15"/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任意多边形 16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8" name="图片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8555" y="4479232"/>
            <a:ext cx="6419879" cy="243605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152259" y="1608043"/>
            <a:ext cx="792519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Khi tích cực hoàn thành các nhiệm vụ được giao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4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cảm thấy rất vui vẻ và tự tin.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3">
            <a:extLst>
              <a:ext uri="{FF2B5EF4-FFF2-40B4-BE49-F238E27FC236}">
                <a16:creationId xmlns:a16="http://schemas.microsoft.com/office/drawing/2014/main" xmlns="" id="{C5E071FD-6153-BACA-3240-0AC57AA4E7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12700"/>
            <a:ext cx="12215488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8170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267</Words>
  <Application>Microsoft Office PowerPoint</Application>
  <PresentationFormat>Custom</PresentationFormat>
  <Paragraphs>34</Paragraphs>
  <Slides>15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Đào Thị Minh Phượng</dc:creator>
  <cp:lastModifiedBy>Minhthangpc.VN</cp:lastModifiedBy>
  <cp:revision>4</cp:revision>
  <dcterms:created xsi:type="dcterms:W3CDTF">2023-02-07T05:12:17Z</dcterms:created>
  <dcterms:modified xsi:type="dcterms:W3CDTF">2023-02-15T08:23:17Z</dcterms:modified>
</cp:coreProperties>
</file>