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58" r:id="rId3"/>
    <p:sldId id="259" r:id="rId4"/>
    <p:sldId id="260" r:id="rId5"/>
    <p:sldId id="261" r:id="rId6"/>
    <p:sldId id="262" r:id="rId7"/>
    <p:sldId id="272" r:id="rId8"/>
    <p:sldId id="264" r:id="rId9"/>
    <p:sldId id="274" r:id="rId10"/>
    <p:sldId id="275" r:id="rId11"/>
    <p:sldId id="271" r:id="rId12"/>
    <p:sldId id="266" r:id="rId13"/>
    <p:sldId id="278" r:id="rId14"/>
    <p:sldId id="279" r:id="rId15"/>
    <p:sldId id="277" r:id="rId16"/>
    <p:sldId id="280" r:id="rId17"/>
    <p:sldId id="281" r:id="rId18"/>
    <p:sldId id="267" r:id="rId19"/>
    <p:sldId id="265" r:id="rId20"/>
    <p:sldId id="263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528FE-C97C-48A4-B46B-867E9EEEE597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CC2C2-BA2E-4475-BF06-B34C6D26C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5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C4C2-F13A-4CC4-8149-5487B31C65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BEFFF8-AF66-9585-B571-8E8789F58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7070B4-CA83-4B6B-5F9B-4776EC8C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1AD7F3-34BD-4850-517E-5602F8CE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E1930B-ECDC-645E-837C-D2028E11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38F56B-BD39-ED50-5B14-18074534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004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5CCC75-3910-06ED-1116-14FECCB7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2FEE8A-EC3A-B572-A344-BBEDD9474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4F345D-2E52-475B-0B03-65FA5258C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E3DDAA-C984-D14D-45B3-8434AA873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F66EE0-FF4E-1360-CEBF-29ADC20CC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886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2A77CC5-0261-5E8B-E477-449BE1D55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ED3FD7-90AB-50E7-C9FA-D66422237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500583-4E20-9653-EEA7-AA24AF81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A6D911-D43C-490B-51EC-3F690BB4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74CBE0-79DE-7419-AAEF-0890DCB6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405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xmlns="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xmlns="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xmlns="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xmlns="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xmlns="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xmlns="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xmlns="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xmlns="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25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620AA5-583E-7198-E18A-F7BADCFB9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93291F-0676-7716-FAF6-006EC77B2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A82EB9-73E3-6314-6019-04AF0F2F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68D29C-F8D8-F1CF-7E54-4925FD311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F57CD2-1089-2B1E-8CF3-E099767B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48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9E182-E1A1-477A-2453-8BBDB83B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35EE58-E8DC-15CD-102C-D070CCBEA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2C7355-9457-E077-6F54-752C915A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36A357-AE1F-3531-9A21-86E04CD2E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630253-4FC7-0895-E892-78A828F03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917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DB9AEC-B8FF-96B0-3D42-B3F801F7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EB4931-B39D-DC38-0087-9160C3F4F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4321AF-1FE6-CF19-A260-605B0B93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3806CE-1753-481E-A020-E717D2DE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3DAE6B-4FE4-DDFC-B88A-8CC69C1E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F59882-717D-1A9D-9178-F5AB758A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941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BFBD6D-8220-E06A-D056-D92890C94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D11644-A075-DE8E-D58F-144F6AF3B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985D31-DEE2-585B-BBE7-25BA3BEE4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AACC4EB-265B-0601-F4A7-226083B20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3E83315-5F17-6002-A301-86E9CE86F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BBEAB67-B55A-66D4-31BC-FAF64E32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8506A28-DD19-47AC-4AEC-FFB9C72F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6B35C98-A6BA-7291-EC7B-267DC66A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527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A11BE7-DD43-AAA5-3E83-59BF9B8BA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8FC2C1-F4AC-D0AE-B6BE-519C11BA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4A2B91-B5BE-52D7-7507-D634F9EC4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86B331-3BE3-B658-205D-0B3458C4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468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6EE28C2-8893-9408-0AB5-B9B19A290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C1A1C10-1D05-07AE-48C6-AEFF68E29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94E0EB-CB65-2776-1ABE-0307B795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184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9EAAA8-F01C-32BC-1D27-8B2AAA0D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6296C-CB51-20F0-415D-EABDEE3F3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51BF47-869C-8EA4-9C18-B1F583F61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87CB2A-D8E3-8D2E-9F6E-60BD5D68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8E06EB-5E3C-AB59-3E64-16876A95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33874A-8CCA-6935-8072-7E47364E5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318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9D383-2D12-14CD-B567-A86FB9A0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0B10895-264A-A646-8B82-65D622F3A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71CFDE-06F9-9778-B2DC-CFF731E6F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31AD01-3486-F8A4-FFE8-5BE9D0E8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0C3-0C6C-4C74-88B8-B4A337E9B290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DF9559-BC3A-3791-0DBC-1F5253A93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AB9B74-6F17-78F0-C7CA-85A8599C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836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E0D59E-2F13-D9B2-2FF3-3A86FBDBA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6021CB-8FC5-10AE-298A-BB0E184FB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F5CC7E-DDDE-A6EA-AAA1-FFDD92AD8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20C3-0C6C-4C74-88B8-B4A337E9B290}" type="datetimeFigureOut">
              <a:rPr lang="vi-VN" smtClean="0"/>
              <a:t>2/15/2023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B89791-DD32-A74F-C3F1-10B56EC80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414C20-C2D4-136F-5EA6-C3310595F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39C02-0AFE-44B0-BFD9-BE41B4EBF11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087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437882" y="2281645"/>
            <a:ext cx="10909251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229102"/>
            <a:ext cx="9439745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0" y="3586957"/>
            <a:ext cx="2638084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548176" y="2361286"/>
            <a:ext cx="10708804" cy="1279430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nghìn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chục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nghìn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452657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ÁI MỘ A</a:t>
            </a:r>
            <a:endParaRPr lang="en-US" alt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giảng điện tử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90400"/>
            <a:ext cx="1276656" cy="1694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5032" y="1142042"/>
            <a:ext cx="1278090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92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BBBB83A-664A-516C-4853-44EB0EAE6728}"/>
              </a:ext>
            </a:extLst>
          </p:cNvPr>
          <p:cNvSpPr txBox="1"/>
          <p:nvPr/>
        </p:nvSpPr>
        <p:spPr>
          <a:xfrm>
            <a:off x="1371600" y="721042"/>
            <a:ext cx="745075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2: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2 500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6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endParaRPr lang="en-US" sz="3600" spc="-1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4235720F-F223-5236-D836-C2036CF0CD67}"/>
              </a:ext>
            </a:extLst>
          </p:cNvPr>
          <p:cNvGrpSpPr/>
          <p:nvPr/>
        </p:nvGrpSpPr>
        <p:grpSpPr>
          <a:xfrm>
            <a:off x="990600" y="2514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xmlns="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xmlns="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xmlns="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xmlns="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xmlns="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xmlns="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xmlns="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xmlns="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xmlns="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xmlns="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xmlns="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xmlns="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77262498-E90A-5C09-A421-CE1EF82096E1}"/>
              </a:ext>
            </a:extLst>
          </p:cNvPr>
          <p:cNvSpPr txBox="1"/>
          <p:nvPr/>
        </p:nvSpPr>
        <p:spPr>
          <a:xfrm>
            <a:off x="724786" y="2819399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2 000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F5B75734-18C7-8C5B-0899-DFD44AB28958}"/>
              </a:ext>
            </a:extLst>
          </p:cNvPr>
          <p:cNvSpPr txBox="1"/>
          <p:nvPr/>
        </p:nvSpPr>
        <p:spPr>
          <a:xfrm>
            <a:off x="5343285" y="286035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2 500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D4C23BA7-CF42-45C7-7068-99CB126986B3}"/>
              </a:ext>
            </a:extLst>
          </p:cNvPr>
          <p:cNvSpPr txBox="1"/>
          <p:nvPr/>
        </p:nvSpPr>
        <p:spPr>
          <a:xfrm>
            <a:off x="9951153" y="286035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3 000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8F8975D-E43C-D2CE-E41E-1F7BCC7A7E85}"/>
              </a:ext>
            </a:extLst>
          </p:cNvPr>
          <p:cNvSpPr txBox="1"/>
          <p:nvPr/>
        </p:nvSpPr>
        <p:spPr>
          <a:xfrm>
            <a:off x="5343250" y="1647253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2 500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xmlns="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5824727" y="2121975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44826D24-F263-A0E6-F47A-003026028D55}"/>
              </a:ext>
            </a:extLst>
          </p:cNvPr>
          <p:cNvSpPr txBox="1"/>
          <p:nvPr/>
        </p:nvSpPr>
        <p:spPr>
          <a:xfrm>
            <a:off x="837084" y="3758717"/>
            <a:ext cx="1135491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2 500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2 000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3 000.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2 500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3 000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09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nghìn: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24B7D76-C308-8EF1-2439-4B7D8D420BAF}"/>
              </a:ext>
            </a:extLst>
          </p:cNvPr>
          <p:cNvSpPr txBox="1"/>
          <p:nvPr/>
        </p:nvSpPr>
        <p:spPr>
          <a:xfrm>
            <a:off x="1111457" y="3048000"/>
            <a:ext cx="9969086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3 400 </a:t>
            </a:r>
            <a:r>
              <a:rPr lang="nl-NL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nghìn được </a:t>
            </a:r>
            <a:r>
              <a:rPr lang="nl-NL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4 000</a:t>
            </a:r>
            <a:endParaRPr lang="en-US" sz="3200">
              <a:solidFill>
                <a:srgbClr val="C0000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19DD7B4-DE5E-F6CA-9943-665126B46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t="22516" r="10001" b="56823"/>
          <a:stretch/>
        </p:blipFill>
        <p:spPr>
          <a:xfrm>
            <a:off x="1413011" y="1282796"/>
            <a:ext cx="9191846" cy="154546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81D77D1B-7E6A-3418-5ED8-524A4565D5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t="46297" r="10001" b="33042"/>
          <a:stretch/>
        </p:blipFill>
        <p:spPr>
          <a:xfrm>
            <a:off x="1500077" y="3844044"/>
            <a:ext cx="9191846" cy="154546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99499836-DC2F-5D3E-79F6-B607733B59D5}"/>
              </a:ext>
            </a:extLst>
          </p:cNvPr>
          <p:cNvSpPr txBox="1"/>
          <p:nvPr/>
        </p:nvSpPr>
        <p:spPr>
          <a:xfrm>
            <a:off x="1111457" y="5478139"/>
            <a:ext cx="9969086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32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</a:t>
            </a:r>
            <a:r>
              <a:rPr lang="nl-NL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900 </a:t>
            </a:r>
            <a:r>
              <a:rPr lang="nl-NL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nghìn được </a:t>
            </a:r>
            <a:r>
              <a:rPr lang="nl-NL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9 000</a:t>
            </a:r>
            <a:endParaRPr lang="en-US" sz="3200">
              <a:solidFill>
                <a:srgbClr val="C0000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E7B19F-7122-5425-0D18-1E17341B92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358161" y="660258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nghìn: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24B7D76-C308-8EF1-2439-4B7D8D420BAF}"/>
              </a:ext>
            </a:extLst>
          </p:cNvPr>
          <p:cNvSpPr txBox="1"/>
          <p:nvPr/>
        </p:nvSpPr>
        <p:spPr>
          <a:xfrm>
            <a:off x="1111457" y="3048000"/>
            <a:ext cx="9969086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3 500 </a:t>
            </a:r>
            <a:r>
              <a:rPr lang="nl-NL" sz="32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nghìn được </a:t>
            </a:r>
            <a:r>
              <a:rPr lang="nl-NL" sz="32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4 000</a:t>
            </a:r>
            <a:endParaRPr lang="en-US" sz="3200">
              <a:solidFill>
                <a:srgbClr val="C00000"/>
              </a:solidFill>
              <a:effectLst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19DD7B4-DE5E-F6CA-9943-665126B462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t="69103" r="10001" b="10236"/>
          <a:stretch/>
        </p:blipFill>
        <p:spPr>
          <a:xfrm>
            <a:off x="1413011" y="1282796"/>
            <a:ext cx="9191846" cy="15454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FF18A29-83D5-1D54-755B-12D2A12C2D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212036" y="781878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101345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spc="-12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chục nghìn (theo mẫu):</a:t>
            </a:r>
            <a:endParaRPr lang="en-US" sz="3200" spc="-12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4235720F-F223-5236-D836-C2036CF0CD67}"/>
              </a:ext>
            </a:extLst>
          </p:cNvPr>
          <p:cNvGrpSpPr/>
          <p:nvPr/>
        </p:nvGrpSpPr>
        <p:grpSpPr>
          <a:xfrm>
            <a:off x="990600" y="2133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xmlns="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xmlns="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xmlns="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xmlns="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xmlns="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xmlns="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xmlns="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xmlns="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xmlns="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xmlns="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xmlns="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xmlns="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77262498-E90A-5C09-A421-CE1EF82096E1}"/>
              </a:ext>
            </a:extLst>
          </p:cNvPr>
          <p:cNvSpPr txBox="1"/>
          <p:nvPr/>
        </p:nvSpPr>
        <p:spPr>
          <a:xfrm>
            <a:off x="798072" y="2430838"/>
            <a:ext cx="98745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70 000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F5B75734-18C7-8C5B-0899-DFD44AB28958}"/>
              </a:ext>
            </a:extLst>
          </p:cNvPr>
          <p:cNvSpPr txBox="1"/>
          <p:nvPr/>
        </p:nvSpPr>
        <p:spPr>
          <a:xfrm>
            <a:off x="5446579" y="2420678"/>
            <a:ext cx="98745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75 000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D4C23BA7-CF42-45C7-7068-99CB126986B3}"/>
              </a:ext>
            </a:extLst>
          </p:cNvPr>
          <p:cNvSpPr txBox="1"/>
          <p:nvPr/>
        </p:nvSpPr>
        <p:spPr>
          <a:xfrm>
            <a:off x="10064606" y="2420678"/>
            <a:ext cx="98745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8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80 000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8F8975D-E43C-D2CE-E41E-1F7BCC7A7E85}"/>
              </a:ext>
            </a:extLst>
          </p:cNvPr>
          <p:cNvSpPr txBox="1"/>
          <p:nvPr/>
        </p:nvSpPr>
        <p:spPr>
          <a:xfrm>
            <a:off x="1512122" y="1281892"/>
            <a:ext cx="11285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72 000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EF90E24B-0F35-84B2-E4C6-B6982BF41C0C}"/>
              </a:ext>
            </a:extLst>
          </p:cNvPr>
          <p:cNvSpPr txBox="1"/>
          <p:nvPr/>
        </p:nvSpPr>
        <p:spPr>
          <a:xfrm>
            <a:off x="5209814" y="1260157"/>
            <a:ext cx="11285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75 000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xmlns="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2144775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xmlns="" id="{F7E2D730-8AAC-D9F5-3444-AE8802D415D2}"/>
              </a:ext>
            </a:extLst>
          </p:cNvPr>
          <p:cNvCxnSpPr>
            <a:cxnSpLocks/>
          </p:cNvCxnSpPr>
          <p:nvPr/>
        </p:nvCxnSpPr>
        <p:spPr>
          <a:xfrm flipH="1">
            <a:off x="5831178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44826D24-F263-A0E6-F47A-003026028D55}"/>
              </a:ext>
            </a:extLst>
          </p:cNvPr>
          <p:cNvSpPr txBox="1"/>
          <p:nvPr/>
        </p:nvSpPr>
        <p:spPr>
          <a:xfrm>
            <a:off x="705307" y="3166785"/>
            <a:ext cx="11059763" cy="23010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72 000 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70 000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80 000.</a:t>
            </a:r>
          </a:p>
          <a:p>
            <a:pPr algn="l">
              <a:lnSpc>
                <a:spcPct val="89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72 000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70 000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78 000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80 000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70 000.</a:t>
            </a:r>
          </a:p>
          <a:p>
            <a:pPr algn="l">
              <a:lnSpc>
                <a:spcPct val="89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78 000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80 000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lnSpc>
                <a:spcPct val="89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75 000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70 000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80 000.</a:t>
            </a:r>
          </a:p>
          <a:p>
            <a:pPr algn="l">
              <a:lnSpc>
                <a:spcPct val="89000"/>
              </a:lnSpc>
            </a:pP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75 000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80 000.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D00EEF54-3CC8-2E86-2C2B-D113471E533D}"/>
              </a:ext>
            </a:extLst>
          </p:cNvPr>
          <p:cNvSpPr txBox="1"/>
          <p:nvPr/>
        </p:nvSpPr>
        <p:spPr>
          <a:xfrm>
            <a:off x="7966228" y="1280992"/>
            <a:ext cx="11285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78 000</a:t>
            </a:r>
          </a:p>
        </p:txBody>
      </p:sp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xmlns="" id="{893CC8CC-E380-55E2-6BDD-55922FEF322E}"/>
              </a:ext>
            </a:extLst>
          </p:cNvPr>
          <p:cNvCxnSpPr>
            <a:cxnSpLocks/>
          </p:cNvCxnSpPr>
          <p:nvPr/>
        </p:nvCxnSpPr>
        <p:spPr>
          <a:xfrm flipH="1">
            <a:off x="8587592" y="1755714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17C03B-841C-3D3D-38B7-7EE7D9236A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" t="8193" r="89050" b="-8193"/>
          <a:stretch/>
        </p:blipFill>
        <p:spPr>
          <a:xfrm>
            <a:off x="469060" y="528222"/>
            <a:ext cx="785922" cy="8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chục nghìn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24B7D76-C308-8EF1-2439-4B7D8D420BAF}"/>
              </a:ext>
            </a:extLst>
          </p:cNvPr>
          <p:cNvSpPr txBox="1"/>
          <p:nvPr/>
        </p:nvSpPr>
        <p:spPr>
          <a:xfrm>
            <a:off x="1364975" y="4451156"/>
            <a:ext cx="91280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42 000 </a:t>
            </a:r>
            <a:r>
              <a:rPr lang="nl-NL" sz="40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chục nghìn được </a:t>
            </a:r>
            <a:r>
              <a:rPr lang="nl-NL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40 000.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4D71A3B7-EEAA-E070-7D8A-12E26B921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52889" r="12800" b="34667"/>
          <a:stretch/>
        </p:blipFill>
        <p:spPr>
          <a:xfrm>
            <a:off x="609600" y="1950720"/>
            <a:ext cx="10829048" cy="21581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20BD77-E9E8-A628-1D59-EBC421E431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" t="8193" r="89050" b="-8193"/>
          <a:stretch/>
        </p:blipFill>
        <p:spPr>
          <a:xfrm>
            <a:off x="327260" y="594493"/>
            <a:ext cx="785922" cy="8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chục nghìn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24B7D76-C308-8EF1-2439-4B7D8D420BAF}"/>
              </a:ext>
            </a:extLst>
          </p:cNvPr>
          <p:cNvSpPr txBox="1"/>
          <p:nvPr/>
        </p:nvSpPr>
        <p:spPr>
          <a:xfrm>
            <a:off x="1950720" y="4369748"/>
            <a:ext cx="82905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87 000 </a:t>
            </a:r>
            <a:r>
              <a:rPr lang="nl-NL" sz="400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chục nghìn được </a:t>
            </a:r>
            <a:r>
              <a:rPr lang="nl-NL" sz="40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90 000.</a:t>
            </a:r>
            <a:endParaRPr lang="en-US" sz="400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4D71A3B7-EEAA-E070-7D8A-12E26B921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67301" r="12800" b="20255"/>
          <a:stretch/>
        </p:blipFill>
        <p:spPr>
          <a:xfrm>
            <a:off x="609600" y="1950720"/>
            <a:ext cx="10829048" cy="21581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AC18C5C-8047-883E-CA31-B28523B47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" t="8193" r="89050" b="-8193"/>
          <a:stretch/>
        </p:blipFill>
        <p:spPr>
          <a:xfrm>
            <a:off x="327260" y="594493"/>
            <a:ext cx="785922" cy="8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2034868-3E7D-F113-FF0E-32C275CD7A9B}"/>
              </a:ext>
            </a:extLst>
          </p:cNvPr>
          <p:cNvSpPr txBox="1"/>
          <p:nvPr/>
        </p:nvSpPr>
        <p:spPr>
          <a:xfrm>
            <a:off x="1219200" y="762000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sau đến hàng chục nghìn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624B7D76-C308-8EF1-2439-4B7D8D420BAF}"/>
              </a:ext>
            </a:extLst>
          </p:cNvPr>
          <p:cNvSpPr txBox="1"/>
          <p:nvPr/>
        </p:nvSpPr>
        <p:spPr>
          <a:xfrm>
            <a:off x="1219200" y="4603900"/>
            <a:ext cx="92208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75 000 </a:t>
            </a:r>
            <a:r>
              <a:rPr lang="nl-NL" sz="40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chục nghìn được </a:t>
            </a:r>
            <a:r>
              <a:rPr lang="nl-NL" sz="40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80 000.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4D71A3B7-EEAA-E070-7D8A-12E26B921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5" t="82503" r="12800" b="5053"/>
          <a:stretch/>
        </p:blipFill>
        <p:spPr>
          <a:xfrm>
            <a:off x="609600" y="1950720"/>
            <a:ext cx="10829048" cy="21581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DF26565-8BCA-1F22-297C-DEE737C493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" t="8193" r="89050" b="-8193"/>
          <a:stretch/>
        </p:blipFill>
        <p:spPr>
          <a:xfrm>
            <a:off x="234495" y="628186"/>
            <a:ext cx="785922" cy="8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A01295E-9ED3-6D99-638D-3A324EAEB123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Thực hiện các yêu cầu sau: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8BB4249-FDBB-59D1-D2F9-D0B626FB9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t="23623" r="3047" b="6623"/>
          <a:stretch/>
        </p:blipFill>
        <p:spPr>
          <a:xfrm>
            <a:off x="1236784" y="1482262"/>
            <a:ext cx="10064261" cy="3354754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67442CBD-1072-E205-11EE-7B1DCD5D10F5}"/>
              </a:ext>
            </a:extLst>
          </p:cNvPr>
          <p:cNvSpPr txBox="1"/>
          <p:nvPr/>
        </p:nvSpPr>
        <p:spPr>
          <a:xfrm>
            <a:off x="1453074" y="4127074"/>
            <a:ext cx="8148126" cy="2013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20000"/>
              </a:lnSpc>
              <a:buAutoNum type="alphaLcParenR"/>
            </a:pPr>
            <a:r>
              <a:rPr lang="en-US" sz="3600" b="1" spc="-8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1 234</a:t>
            </a:r>
            <a:r>
              <a:rPr lang="en-US" sz="3600" spc="-8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chục được </a:t>
            </a:r>
            <a:r>
              <a:rPr lang="en-US" sz="3600" b="1" spc="-8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1 230</a:t>
            </a:r>
          </a:p>
          <a:p>
            <a:pPr marL="514350" indent="-514350" algn="just">
              <a:lnSpc>
                <a:spcPct val="120000"/>
              </a:lnSpc>
              <a:buFontTx/>
              <a:buAutoNum type="alphaLcParenR"/>
            </a:pPr>
            <a:r>
              <a:rPr lang="en-US" sz="3600" b="1" spc="-8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1 234</a:t>
            </a:r>
            <a:r>
              <a:rPr lang="en-US" sz="3600" spc="-8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trăm được </a:t>
            </a:r>
            <a:r>
              <a:rPr lang="en-US" sz="3600" b="1" spc="-8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1 200</a:t>
            </a:r>
          </a:p>
          <a:p>
            <a:pPr marL="514350" indent="-514350" algn="just">
              <a:lnSpc>
                <a:spcPct val="120000"/>
              </a:lnSpc>
              <a:buFontTx/>
              <a:buAutoNum type="alphaLcParenR"/>
            </a:pPr>
            <a:r>
              <a:rPr lang="en-US" sz="3600" b="1" spc="-8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1 234</a:t>
            </a:r>
            <a:r>
              <a:rPr lang="en-US" sz="3600" spc="-8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đến hàng nghìn được </a:t>
            </a:r>
            <a:r>
              <a:rPr lang="en-US" sz="3600" b="1" spc="-8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1 000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D7ED0B4C-BBB9-2490-23AC-16F5049C3C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8910" r="85671" b="74672"/>
          <a:stretch/>
        </p:blipFill>
        <p:spPr>
          <a:xfrm>
            <a:off x="382178" y="652994"/>
            <a:ext cx="837022" cy="8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E2D184C-8C0F-6760-0933-6037B5E9BB5B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xmlns="" id="{950FA530-C94E-DF88-9C91-D615553B633D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xmlns="" id="{3EBB3E35-7E90-7B3F-991A-1A9C1FBFB75F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xmlns="" id="{BF98E205-C490-EAD9-1446-F8655340B759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xmlns="" id="{8FD52739-4401-C8F3-1C81-BC74DB0A3D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xmlns="" id="{0E7EADDD-3165-AD07-7D09-4964713DE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xmlns="" id="{54DB66B9-2C0A-9407-9125-9081499FE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xmlns="" id="{CE3F8101-0097-4975-D98E-D4F52766E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1197665" y="3024466"/>
            <a:ext cx="9796670" cy="809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NL" sz="48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số </a:t>
            </a:r>
            <a:r>
              <a:rPr lang="nl-NL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82</a:t>
            </a:r>
            <a:r>
              <a:rPr lang="nl-NL" sz="48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đến hàng chục được </a:t>
            </a:r>
            <a:r>
              <a:rPr lang="nl-NL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80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1DD54DD6-776F-05B5-7278-899FFB3CF9FE}"/>
              </a:ext>
            </a:extLst>
          </p:cNvPr>
          <p:cNvSpPr txBox="1"/>
          <p:nvPr/>
        </p:nvSpPr>
        <p:spPr>
          <a:xfrm>
            <a:off x="1947430" y="1447800"/>
            <a:ext cx="82971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82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4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219532" y="898945"/>
            <a:ext cx="975293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95 </a:t>
            </a:r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650020" y="2897518"/>
            <a:ext cx="1066733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95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chục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100</a:t>
            </a: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617429" y="1283258"/>
            <a:ext cx="944813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568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endParaRPr lang="en-US" sz="5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756038" y="3000078"/>
            <a:ext cx="108926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568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600</a:t>
            </a:r>
          </a:p>
        </p:txBody>
      </p:sp>
    </p:spTree>
    <p:extLst>
      <p:ext uri="{BB962C8B-B14F-4D97-AF65-F5344CB8AC3E}">
        <p14:creationId xmlns:p14="http://schemas.microsoft.com/office/powerpoint/2010/main" val="58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B58E90F-AAC1-DD0C-5175-4DC1150674C0}"/>
              </a:ext>
            </a:extLst>
          </p:cNvPr>
          <p:cNvSpPr txBox="1"/>
          <p:nvPr/>
        </p:nvSpPr>
        <p:spPr>
          <a:xfrm>
            <a:off x="1696278" y="1060695"/>
            <a:ext cx="1064149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350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5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endParaRPr lang="en-US" sz="5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676E5BA-E175-08B9-BDD7-2E0C732558BF}"/>
              </a:ext>
            </a:extLst>
          </p:cNvPr>
          <p:cNvSpPr txBox="1"/>
          <p:nvPr/>
        </p:nvSpPr>
        <p:spPr>
          <a:xfrm>
            <a:off x="782541" y="2897518"/>
            <a:ext cx="1101189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350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400</a:t>
            </a:r>
          </a:p>
        </p:txBody>
      </p:sp>
    </p:spTree>
    <p:extLst>
      <p:ext uri="{BB962C8B-B14F-4D97-AF65-F5344CB8AC3E}">
        <p14:creationId xmlns:p14="http://schemas.microsoft.com/office/powerpoint/2010/main" val="12071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21E9167-3651-5F37-C4C9-3C79AEBCF8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2" t="13414" r="10300" b="16113"/>
          <a:stretch/>
        </p:blipFill>
        <p:spPr>
          <a:xfrm>
            <a:off x="1259712" y="849775"/>
            <a:ext cx="9672577" cy="5398625"/>
          </a:xfrm>
          <a:prstGeom prst="rect">
            <a:avLst/>
          </a:prstGeom>
        </p:spPr>
      </p:pic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xmlns="" id="{940ABDBA-7D38-C550-84F2-7F9A3B51CF89}"/>
              </a:ext>
            </a:extLst>
          </p:cNvPr>
          <p:cNvSpPr/>
          <p:nvPr/>
        </p:nvSpPr>
        <p:spPr>
          <a:xfrm>
            <a:off x="1271287" y="5029200"/>
            <a:ext cx="3007488" cy="838200"/>
          </a:xfrm>
          <a:prstGeom prst="roundRect">
            <a:avLst>
              <a:gd name="adj" fmla="val 41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9D1D0AC3-8982-B16F-82AB-7904FA1E7801}"/>
              </a:ext>
            </a:extLst>
          </p:cNvPr>
          <p:cNvSpPr/>
          <p:nvPr/>
        </p:nvSpPr>
        <p:spPr>
          <a:xfrm>
            <a:off x="4495800" y="5183529"/>
            <a:ext cx="2895600" cy="838200"/>
          </a:xfrm>
          <a:prstGeom prst="roundRect">
            <a:avLst>
              <a:gd name="adj" fmla="val 41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E0ECCEDD-BB57-F594-1226-B767A29B56BF}"/>
              </a:ext>
            </a:extLst>
          </p:cNvPr>
          <p:cNvSpPr txBox="1"/>
          <p:nvPr/>
        </p:nvSpPr>
        <p:spPr>
          <a:xfrm>
            <a:off x="10892484" y="5162630"/>
            <a:ext cx="171522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2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xmlns="" id="{E5650156-D0BF-4089-2E11-C58E79F88E14}"/>
              </a:ext>
            </a:extLst>
          </p:cNvPr>
          <p:cNvSpPr/>
          <p:nvPr/>
        </p:nvSpPr>
        <p:spPr>
          <a:xfrm>
            <a:off x="7631202" y="5149120"/>
            <a:ext cx="3518112" cy="704127"/>
          </a:xfrm>
          <a:prstGeom prst="roundRect">
            <a:avLst>
              <a:gd name="adj" fmla="val 41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2FFBB1A-8355-0837-30AF-41412788B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07" y="2057400"/>
            <a:ext cx="102653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BBBB83A-664A-516C-4853-44EB0EAE6728}"/>
              </a:ext>
            </a:extLst>
          </p:cNvPr>
          <p:cNvSpPr txBox="1"/>
          <p:nvPr/>
        </p:nvSpPr>
        <p:spPr>
          <a:xfrm>
            <a:off x="1371600" y="762000"/>
            <a:ext cx="820256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1: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8 100, 8 700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spc="-1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spc="-1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endParaRPr lang="en-US" sz="3200" spc="-1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4235720F-F223-5236-D836-C2036CF0CD67}"/>
              </a:ext>
            </a:extLst>
          </p:cNvPr>
          <p:cNvGrpSpPr/>
          <p:nvPr/>
        </p:nvGrpSpPr>
        <p:grpSpPr>
          <a:xfrm>
            <a:off x="990600" y="2133599"/>
            <a:ext cx="9906000" cy="304800"/>
            <a:chOff x="990600" y="1981200"/>
            <a:chExt cx="9906000" cy="304800"/>
          </a:xfrm>
        </p:grpSpPr>
        <p:cxnSp>
          <p:nvCxnSpPr>
            <p:cNvPr id="8" name="Đường kết nối Mũi tên Thẳng 7">
              <a:extLst>
                <a:ext uri="{FF2B5EF4-FFF2-40B4-BE49-F238E27FC236}">
                  <a16:creationId xmlns:a16="http://schemas.microsoft.com/office/drawing/2014/main" xmlns="" id="{2E2488BC-0DA5-2150-F8D4-0AD8185E9350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2133600"/>
              <a:ext cx="990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xmlns="" id="{90F0C7F9-21A4-1711-E1BF-0F97A107352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xmlns="" id="{A5118144-B7DF-605A-DA20-B554A7B70F7E}"/>
                </a:ext>
              </a:extLst>
            </p:cNvPr>
            <p:cNvCxnSpPr>
              <a:cxnSpLocks/>
            </p:cNvCxnSpPr>
            <p:nvPr/>
          </p:nvCxnSpPr>
          <p:spPr>
            <a:xfrm>
              <a:off x="58293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xmlns="" id="{7E943175-A610-EBA2-8BEB-EF78F4DF6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439400" y="1981200"/>
              <a:ext cx="0" cy="3048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xmlns="" id="{87C3DFB9-39A4-3880-FFAC-C68565542A7A}"/>
                </a:ext>
              </a:extLst>
            </p:cNvPr>
            <p:cNvCxnSpPr>
              <a:cxnSpLocks/>
            </p:cNvCxnSpPr>
            <p:nvPr/>
          </p:nvCxnSpPr>
          <p:spPr>
            <a:xfrm>
              <a:off x="21412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xmlns="" id="{EA2F2702-19DC-7F55-E8F1-C768DF2EF84B}"/>
                </a:ext>
              </a:extLst>
            </p:cNvPr>
            <p:cNvCxnSpPr>
              <a:cxnSpLocks/>
            </p:cNvCxnSpPr>
            <p:nvPr/>
          </p:nvCxnSpPr>
          <p:spPr>
            <a:xfrm>
              <a:off x="30632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xmlns="" id="{D42AEB40-C58A-2FF5-3B7B-34EDFD804DD8}"/>
                </a:ext>
              </a:extLst>
            </p:cNvPr>
            <p:cNvCxnSpPr>
              <a:cxnSpLocks/>
            </p:cNvCxnSpPr>
            <p:nvPr/>
          </p:nvCxnSpPr>
          <p:spPr>
            <a:xfrm>
              <a:off x="39852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xmlns="" id="{7EBA2B66-95D9-387F-C358-5B3A3451C830}"/>
                </a:ext>
              </a:extLst>
            </p:cNvPr>
            <p:cNvCxnSpPr>
              <a:cxnSpLocks/>
            </p:cNvCxnSpPr>
            <p:nvPr/>
          </p:nvCxnSpPr>
          <p:spPr>
            <a:xfrm>
              <a:off x="49072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xmlns="" id="{F088621F-2DDC-34EF-92C2-0FBF2429F6BD}"/>
                </a:ext>
              </a:extLst>
            </p:cNvPr>
            <p:cNvCxnSpPr>
              <a:cxnSpLocks/>
            </p:cNvCxnSpPr>
            <p:nvPr/>
          </p:nvCxnSpPr>
          <p:spPr>
            <a:xfrm>
              <a:off x="675132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xmlns="" id="{40C5CEE9-A344-C9D1-2FC2-999A272095C9}"/>
                </a:ext>
              </a:extLst>
            </p:cNvPr>
            <p:cNvCxnSpPr>
              <a:cxnSpLocks/>
            </p:cNvCxnSpPr>
            <p:nvPr/>
          </p:nvCxnSpPr>
          <p:spPr>
            <a:xfrm>
              <a:off x="767334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xmlns="" id="{ABC7EADD-FD77-A98E-EB2F-2302132E4964}"/>
                </a:ext>
              </a:extLst>
            </p:cNvPr>
            <p:cNvCxnSpPr>
              <a:cxnSpLocks/>
            </p:cNvCxnSpPr>
            <p:nvPr/>
          </p:nvCxnSpPr>
          <p:spPr>
            <a:xfrm>
              <a:off x="859536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Đường nối Thẳng 20">
              <a:extLst>
                <a:ext uri="{FF2B5EF4-FFF2-40B4-BE49-F238E27FC236}">
                  <a16:creationId xmlns:a16="http://schemas.microsoft.com/office/drawing/2014/main" xmlns="" id="{3F4DF00F-5522-A600-115D-89765A845BD7}"/>
                </a:ext>
              </a:extLst>
            </p:cNvPr>
            <p:cNvCxnSpPr>
              <a:cxnSpLocks/>
            </p:cNvCxnSpPr>
            <p:nvPr/>
          </p:nvCxnSpPr>
          <p:spPr>
            <a:xfrm>
              <a:off x="9517380" y="1981200"/>
              <a:ext cx="0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77262498-E90A-5C09-A421-CE1EF82096E1}"/>
              </a:ext>
            </a:extLst>
          </p:cNvPr>
          <p:cNvSpPr txBox="1"/>
          <p:nvPr/>
        </p:nvSpPr>
        <p:spPr>
          <a:xfrm>
            <a:off x="655320" y="248951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8 000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F5B75734-18C7-8C5B-0899-DFD44AB28958}"/>
              </a:ext>
            </a:extLst>
          </p:cNvPr>
          <p:cNvSpPr txBox="1"/>
          <p:nvPr/>
        </p:nvSpPr>
        <p:spPr>
          <a:xfrm>
            <a:off x="5303827" y="247935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8 500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D4C23BA7-CF42-45C7-7068-99CB126986B3}"/>
              </a:ext>
            </a:extLst>
          </p:cNvPr>
          <p:cNvSpPr txBox="1"/>
          <p:nvPr/>
        </p:nvSpPr>
        <p:spPr>
          <a:xfrm>
            <a:off x="9921854" y="247935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9 000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8F8975D-E43C-D2CE-E41E-1F7BCC7A7E85}"/>
              </a:ext>
            </a:extLst>
          </p:cNvPr>
          <p:cNvSpPr txBox="1"/>
          <p:nvPr/>
        </p:nvSpPr>
        <p:spPr>
          <a:xfrm>
            <a:off x="1674167" y="127031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8 100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EF90E24B-0F35-84B2-E4C6-B6982BF41C0C}"/>
              </a:ext>
            </a:extLst>
          </p:cNvPr>
          <p:cNvSpPr txBox="1"/>
          <p:nvPr/>
        </p:nvSpPr>
        <p:spPr>
          <a:xfrm>
            <a:off x="7158027" y="1260157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8 700</a:t>
            </a:r>
          </a:p>
        </p:txBody>
      </p: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xmlns="" id="{DFA055B5-91FF-50A2-7A29-0047BB06BED1}"/>
              </a:ext>
            </a:extLst>
          </p:cNvPr>
          <p:cNvCxnSpPr>
            <a:cxnSpLocks/>
          </p:cNvCxnSpPr>
          <p:nvPr/>
        </p:nvCxnSpPr>
        <p:spPr>
          <a:xfrm flipH="1">
            <a:off x="2144775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xmlns="" id="{F7E2D730-8AAC-D9F5-3444-AE8802D415D2}"/>
              </a:ext>
            </a:extLst>
          </p:cNvPr>
          <p:cNvCxnSpPr>
            <a:cxnSpLocks/>
          </p:cNvCxnSpPr>
          <p:nvPr/>
        </p:nvCxnSpPr>
        <p:spPr>
          <a:xfrm flipH="1">
            <a:off x="7675218" y="1734879"/>
            <a:ext cx="1" cy="533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44826D24-F263-A0E6-F47A-003026028D55}"/>
              </a:ext>
            </a:extLst>
          </p:cNvPr>
          <p:cNvSpPr txBox="1"/>
          <p:nvPr/>
        </p:nvSpPr>
        <p:spPr>
          <a:xfrm>
            <a:off x="1116985" y="3185477"/>
            <a:ext cx="1021303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8 100 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8 000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9 000.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8 100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8 000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8 700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9 000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8 000.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Khi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8 700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ta </a:t>
            </a:r>
          </a:p>
          <a:p>
            <a:pPr algn="l"/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9 000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40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529</Words>
  <Application>Microsoft Office PowerPoint</Application>
  <PresentationFormat>Custom</PresentationFormat>
  <Paragraphs>59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4</cp:revision>
  <dcterms:created xsi:type="dcterms:W3CDTF">2023-02-09T01:25:30Z</dcterms:created>
  <dcterms:modified xsi:type="dcterms:W3CDTF">2023-02-15T08:33:00Z</dcterms:modified>
</cp:coreProperties>
</file>