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2" r:id="rId2"/>
    <p:sldId id="277" r:id="rId3"/>
    <p:sldId id="308" r:id="rId4"/>
    <p:sldId id="297" r:id="rId5"/>
    <p:sldId id="305" r:id="rId6"/>
    <p:sldId id="310" r:id="rId7"/>
    <p:sldId id="311" r:id="rId8"/>
    <p:sldId id="294" r:id="rId9"/>
    <p:sldId id="307" r:id="rId10"/>
    <p:sldId id="287" r:id="rId11"/>
    <p:sldId id="306" r:id="rId12"/>
    <p:sldId id="268" r:id="rId13"/>
    <p:sldId id="309" r:id="rId14"/>
    <p:sldId id="279" r:id="rId15"/>
    <p:sldId id="259" r:id="rId16"/>
    <p:sldId id="260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1692-9E2F-4D5E-B3E2-8798F5C9E075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A76EA-6921-4D3E-A01B-09F78E323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6850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8F00C-F431-EDAA-62B3-CB7EFEE33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7B8906-0AD8-7385-E9FC-AC31D2545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89ED9-6280-A18C-5520-7A7C624CD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92BF-FB31-40A7-9D6B-1205C0DC6D20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7F20-F656-32B2-1B4B-5820D68F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6A0D3-AAD5-2117-ED1A-5C5BCF2D5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4E83-A12B-45A3-B072-17D61DB4A6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3933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D23F0-9F0A-8EAD-2F51-3D80FB71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EEA3B-217F-5747-650A-40AC3E37D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0C1E7-01ED-0D7F-DB3E-9068098C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92BF-FB31-40A7-9D6B-1205C0DC6D20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D4E93-ED8A-FE40-1F40-7495F57DE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A800D-A0B5-184E-B5AB-F7EB9DBB7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4E83-A12B-45A3-B072-17D61DB4A6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706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BE4EF2-88D6-095E-93D1-367344BDC3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B181F-D7F4-B884-CDC4-3C3AE534F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9ADD3-B631-26A1-0768-2F3AA0269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92BF-FB31-40A7-9D6B-1205C0DC6D20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441CA-5264-9B82-2E9F-755C1AF79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EDD21-53B6-8396-BE77-A695E8897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4E83-A12B-45A3-B072-17D61DB4A6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7460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07F4C-47CF-4565-BB18-97000E818F97}"/>
              </a:ext>
            </a:extLst>
          </p:cNvPr>
          <p:cNvSpPr/>
          <p:nvPr userDrawn="1"/>
        </p:nvSpPr>
        <p:spPr>
          <a:xfrm>
            <a:off x="-198119" y="-26236"/>
            <a:ext cx="12390120" cy="25408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465B1-8DA9-44A4-B274-2B78C71B6159}"/>
              </a:ext>
            </a:extLst>
          </p:cNvPr>
          <p:cNvSpPr/>
          <p:nvPr userDrawn="1"/>
        </p:nvSpPr>
        <p:spPr>
          <a:xfrm>
            <a:off x="-198119" y="-26236"/>
            <a:ext cx="12390120" cy="22360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A1DE6-B996-4C2F-8008-452B46218B2C}"/>
              </a:ext>
            </a:extLst>
          </p:cNvPr>
          <p:cNvSpPr/>
          <p:nvPr userDrawn="1"/>
        </p:nvSpPr>
        <p:spPr>
          <a:xfrm>
            <a:off x="-198119" y="-26236"/>
            <a:ext cx="12390120" cy="1931236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55B2B2-FFDB-4785-BB65-F05B9A663202}"/>
              </a:ext>
            </a:extLst>
          </p:cNvPr>
          <p:cNvGrpSpPr/>
          <p:nvPr userDrawn="1"/>
        </p:nvGrpSpPr>
        <p:grpSpPr>
          <a:xfrm>
            <a:off x="-1630679" y="-2156460"/>
            <a:ext cx="5318760" cy="531876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72" y="4067344"/>
            <a:ext cx="7597889" cy="25908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6" y="2407536"/>
            <a:ext cx="3119285" cy="39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5B04B7-5C9B-B0CF-1082-CBBE6EAF7440}"/>
              </a:ext>
            </a:extLst>
          </p:cNvPr>
          <p:cNvSpPr/>
          <p:nvPr userDrawn="1"/>
        </p:nvSpPr>
        <p:spPr>
          <a:xfrm>
            <a:off x="3808070" y="2560320"/>
            <a:ext cx="7597889" cy="13563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E05942-29BE-234C-4678-F2062862A157}"/>
              </a:ext>
            </a:extLst>
          </p:cNvPr>
          <p:cNvSpPr/>
          <p:nvPr userDrawn="1"/>
        </p:nvSpPr>
        <p:spPr>
          <a:xfrm>
            <a:off x="3925074" y="2560320"/>
            <a:ext cx="7367765" cy="12382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957" y="70263"/>
            <a:ext cx="1304053" cy="1651451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36BEC00-B4F4-6417-1F39-00B46600A8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28774" r="60134"/>
          <a:stretch/>
        </p:blipFill>
        <p:spPr>
          <a:xfrm>
            <a:off x="-1023694" y="238068"/>
            <a:ext cx="3925074" cy="1931236"/>
          </a:xfrm>
          <a:prstGeom prst="rect">
            <a:avLst/>
          </a:prstGeom>
        </p:spPr>
      </p:pic>
      <p:pic>
        <p:nvPicPr>
          <p:cNvPr id="2" name="Hình ảnh 16">
            <a:extLst>
              <a:ext uri="{FF2B5EF4-FFF2-40B4-BE49-F238E27FC236}">
                <a16:creationId xmlns:a16="http://schemas.microsoft.com/office/drawing/2014/main" id="{1C24EF47-7D27-D1A7-0CA0-9AF047FC4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48614" t="31716"/>
          <a:stretch/>
        </p:blipFill>
        <p:spPr>
          <a:xfrm>
            <a:off x="4875387" y="376190"/>
            <a:ext cx="5059220" cy="185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79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07F4C-47CF-4565-BB18-97000E818F97}"/>
              </a:ext>
            </a:extLst>
          </p:cNvPr>
          <p:cNvSpPr/>
          <p:nvPr userDrawn="1"/>
        </p:nvSpPr>
        <p:spPr>
          <a:xfrm>
            <a:off x="-198119" y="-26236"/>
            <a:ext cx="12390120" cy="25408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465B1-8DA9-44A4-B274-2B78C71B6159}"/>
              </a:ext>
            </a:extLst>
          </p:cNvPr>
          <p:cNvSpPr/>
          <p:nvPr userDrawn="1"/>
        </p:nvSpPr>
        <p:spPr>
          <a:xfrm>
            <a:off x="-198119" y="-26236"/>
            <a:ext cx="12390120" cy="22360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A1DE6-B996-4C2F-8008-452B46218B2C}"/>
              </a:ext>
            </a:extLst>
          </p:cNvPr>
          <p:cNvSpPr/>
          <p:nvPr userDrawn="1"/>
        </p:nvSpPr>
        <p:spPr>
          <a:xfrm>
            <a:off x="-198119" y="-26236"/>
            <a:ext cx="12390120" cy="1931236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72" y="4067344"/>
            <a:ext cx="7597889" cy="25908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6" y="2407536"/>
            <a:ext cx="3119285" cy="39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957" y="70263"/>
            <a:ext cx="1304053" cy="165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76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339940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CAC9-F0B9-38D1-A25B-11AFEA0C9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193F4-31D3-9C45-A3C2-7F7C8DC34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EDD55-D330-AF80-E064-4FC810AB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92BF-FB31-40A7-9D6B-1205C0DC6D20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0235D-12DA-1700-E52A-D9AC92F11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F2459-BAE4-4197-FDDE-106419DD2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4E83-A12B-45A3-B072-17D61DB4A6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25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3960A-D1B0-6D11-36C7-E0A542FE6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B2B71-2C97-9B49-380B-3B994F19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1BC5-8E28-9DE1-1451-3DBDD40F9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92BF-FB31-40A7-9D6B-1205C0DC6D20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A333B-097F-144E-E153-0E1F7C521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86FB7-7643-A117-89E9-6D2CBD552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4E83-A12B-45A3-B072-17D61DB4A6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22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346C8-E499-F13F-00D1-A73A5E370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D2FC2-42E5-7837-6A8C-64BE9A4EE3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751B1-E690-8AD4-354C-3A1D776ED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75C825-5202-8C89-8A70-C098FCDE7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92BF-FB31-40A7-9D6B-1205C0DC6D20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263C8-DDE3-CEEB-B2F4-6A14D3FF9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4D4B5-8B81-731B-D1F9-9B3041E5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4E83-A12B-45A3-B072-17D61DB4A6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689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A4FBE-4404-1621-F12D-21269B6C0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90B48-46CE-264D-809D-FB691B79E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3787F8-BD17-4B09-D28F-CC14719C3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64CD2E-9604-208C-684F-FABB7D345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73DE29-6971-9923-235C-45B3953701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7454B8-07D3-84BB-91EC-7786E7369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92BF-FB31-40A7-9D6B-1205C0DC6D20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9DE35-CEDD-6DCD-F6A7-560FC6F3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0F3E8C-6DDE-A2A5-AD75-69C2EB8FA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4E83-A12B-45A3-B072-17D61DB4A6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007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18BC-316C-191E-56F2-B798951CE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64C398-28BC-8B27-EDAB-646C45D23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92BF-FB31-40A7-9D6B-1205C0DC6D20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103B18-4A3C-58C3-151C-427776C17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4DA5AA-F6E9-F0FC-92F9-1C3B741E4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4E83-A12B-45A3-B072-17D61DB4A6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319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52F095-8C24-F165-8B02-1C7EE514E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92BF-FB31-40A7-9D6B-1205C0DC6D20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323886-1C16-E2D5-7D74-49303731F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72FF3-5BAE-EC55-174B-21BF7F4A0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4E83-A12B-45A3-B072-17D61DB4A6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403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B2F33-0AF1-715C-32CB-A7B9AB795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7A977-8A9A-933A-D2B7-64C0ECC65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ADA26-B878-0C73-6C28-87C08D183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5569F-885B-1A00-6DCE-0BA09DCB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92BF-FB31-40A7-9D6B-1205C0DC6D20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971F1-AD88-3DA8-2E5E-41311D71D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048A2-C35F-03CD-7B42-08B089761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4E83-A12B-45A3-B072-17D61DB4A6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151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6B9F1-02A0-310F-03D8-1AD3F9C4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D42F53-DB3C-B239-C024-2016A08418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E1891-A4E1-A136-A8CF-71CDC9516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76D79-D6B9-B00E-1852-F86C0A169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92BF-FB31-40A7-9D6B-1205C0DC6D20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28CE2-E45A-1CE9-510F-240D2DEBE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5F499-4EC8-F56C-DD13-6FE1711C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4E83-A12B-45A3-B072-17D61DB4A6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30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DAC624-FFBE-49F1-F89D-D4EFCC89C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E111D-F16C-1D82-F2E0-68A0914A2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162A1-9A9F-7215-6DAE-A0883C8C4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92BF-FB31-40A7-9D6B-1205C0DC6D20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1B64-EA9E-CD55-CD1E-519030271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7D10D-B162-FE93-7B5C-3A1E073FA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D4E83-A12B-45A3-B072-17D61DB4A6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033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0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9.jpeg"/><Relationship Id="rId7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93" y="1689060"/>
            <a:ext cx="1545582" cy="112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GB" sz="6591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27</a:t>
            </a:r>
            <a:endParaRPr lang="en-US" sz="6591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0062" y="2682923"/>
            <a:ext cx="7363002" cy="89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lnSpc>
                <a:spcPct val="80000"/>
              </a:lnSpc>
              <a:spcBef>
                <a:spcPts val="1348"/>
              </a:spcBef>
              <a:defRPr/>
            </a:pPr>
            <a:r>
              <a:rPr lang="en-US" sz="32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</a:t>
            </a:r>
            <a:r>
              <a:rPr lang="en-US" sz="32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phạm</a:t>
            </a:r>
            <a:r>
              <a:rPr lang="en-US" sz="32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vi 100 000 (</a:t>
            </a:r>
            <a:r>
              <a:rPr lang="en-US" sz="32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32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 </a:t>
            </a:r>
            <a:r>
              <a:rPr lang="en-US" sz="32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3066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48" y="21761"/>
            <a:ext cx="12328748" cy="616437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1D7D7C4-6AC7-95FD-55F5-326AA3528E6C}"/>
              </a:ext>
            </a:extLst>
          </p:cNvPr>
          <p:cNvSpPr txBox="1"/>
          <p:nvPr/>
        </p:nvSpPr>
        <p:spPr>
          <a:xfrm>
            <a:off x="4650510" y="1991016"/>
            <a:ext cx="3155416" cy="1198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190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Củng</a:t>
            </a:r>
            <a:r>
              <a:rPr lang="en-US" sz="7190" dirty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7190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cố</a:t>
            </a:r>
            <a:endParaRPr lang="en-US" sz="7190" dirty="0">
              <a:ln w="28575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latin typeface="SVN-Ziclets" panose="02000603000000000000" pitchFamily="2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2458A72-20BB-054B-FEDF-5EBC60B2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74" y="3668194"/>
            <a:ext cx="3689089" cy="318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0405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48" y="21761"/>
            <a:ext cx="12328748" cy="6164374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371D980-EED6-9ACA-E988-9261369C7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286" y="1466325"/>
            <a:ext cx="4680404" cy="166045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473C589-1F95-F5FC-D829-8632255AB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295" y="3314846"/>
            <a:ext cx="2816467" cy="326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703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7"/>
            <a:ext cx="12192000" cy="6858000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185F52B7-304E-312B-C555-8C33C8D9F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81" y="566621"/>
            <a:ext cx="8487052" cy="2785123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62" y="2972380"/>
            <a:ext cx="4830861" cy="3589251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812" y="2497909"/>
            <a:ext cx="5080341" cy="3093871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714" y="4240324"/>
            <a:ext cx="1446948" cy="1614337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0034" y="4196368"/>
            <a:ext cx="1064334" cy="1003404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6206" y="4125177"/>
            <a:ext cx="2063828" cy="188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iagram&#10;&#10;Description automatically generated">
            <a:extLst>
              <a:ext uri="{FF2B5EF4-FFF2-40B4-BE49-F238E27FC236}">
                <a16:creationId xmlns:a16="http://schemas.microsoft.com/office/drawing/2014/main" id="{513A3D68-0E51-3C01-27CF-C86275DA8D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4348"/>
            <a:ext cx="12192000" cy="6849305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73C5BACC-5E86-7CA7-F3DE-F85B1CC27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049" y="2926718"/>
            <a:ext cx="3705340" cy="406392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091B9E-8E18-F4EB-B156-0C9AA3CBEE04}"/>
              </a:ext>
            </a:extLst>
          </p:cNvPr>
          <p:cNvSpPr/>
          <p:nvPr/>
        </p:nvSpPr>
        <p:spPr>
          <a:xfrm>
            <a:off x="1103618" y="628396"/>
            <a:ext cx="8371372" cy="3135459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8371372"/>
                      <a:gd name="connsiteY0" fmla="*/ 522587 h 3135459"/>
                      <a:gd name="connsiteX1" fmla="*/ 522587 w 8371372"/>
                      <a:gd name="connsiteY1" fmla="*/ 0 h 3135459"/>
                      <a:gd name="connsiteX2" fmla="*/ 7848785 w 8371372"/>
                      <a:gd name="connsiteY2" fmla="*/ 0 h 3135459"/>
                      <a:gd name="connsiteX3" fmla="*/ 8371372 w 8371372"/>
                      <a:gd name="connsiteY3" fmla="*/ 522587 h 3135459"/>
                      <a:gd name="connsiteX4" fmla="*/ 8371372 w 8371372"/>
                      <a:gd name="connsiteY4" fmla="*/ 2612872 h 3135459"/>
                      <a:gd name="connsiteX5" fmla="*/ 7848785 w 8371372"/>
                      <a:gd name="connsiteY5" fmla="*/ 3135459 h 3135459"/>
                      <a:gd name="connsiteX6" fmla="*/ 522587 w 8371372"/>
                      <a:gd name="connsiteY6" fmla="*/ 3135459 h 3135459"/>
                      <a:gd name="connsiteX7" fmla="*/ 0 w 8371372"/>
                      <a:gd name="connsiteY7" fmla="*/ 2612872 h 3135459"/>
                      <a:gd name="connsiteX8" fmla="*/ 0 w 8371372"/>
                      <a:gd name="connsiteY8" fmla="*/ 522587 h 3135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71372" h="3135459" fill="none" extrusionOk="0">
                        <a:moveTo>
                          <a:pt x="0" y="522587"/>
                        </a:moveTo>
                        <a:cubicBezTo>
                          <a:pt x="977" y="260428"/>
                          <a:pt x="248735" y="24780"/>
                          <a:pt x="522587" y="0"/>
                        </a:cubicBezTo>
                        <a:cubicBezTo>
                          <a:pt x="2238604" y="72427"/>
                          <a:pt x="5587136" y="61419"/>
                          <a:pt x="7848785" y="0"/>
                        </a:cubicBezTo>
                        <a:cubicBezTo>
                          <a:pt x="8136315" y="-7483"/>
                          <a:pt x="8334802" y="222908"/>
                          <a:pt x="8371372" y="522587"/>
                        </a:cubicBezTo>
                        <a:cubicBezTo>
                          <a:pt x="8472248" y="1000188"/>
                          <a:pt x="8264059" y="1709695"/>
                          <a:pt x="8371372" y="2612872"/>
                        </a:cubicBezTo>
                        <a:cubicBezTo>
                          <a:pt x="8376099" y="2877496"/>
                          <a:pt x="8123429" y="3119795"/>
                          <a:pt x="7848785" y="3135459"/>
                        </a:cubicBezTo>
                        <a:cubicBezTo>
                          <a:pt x="5521914" y="3165286"/>
                          <a:pt x="2784921" y="3056153"/>
                          <a:pt x="522587" y="3135459"/>
                        </a:cubicBezTo>
                        <a:cubicBezTo>
                          <a:pt x="242709" y="3134471"/>
                          <a:pt x="-42114" y="2909817"/>
                          <a:pt x="0" y="2612872"/>
                        </a:cubicBezTo>
                        <a:cubicBezTo>
                          <a:pt x="50037" y="1648181"/>
                          <a:pt x="770" y="1259894"/>
                          <a:pt x="0" y="522587"/>
                        </a:cubicBezTo>
                        <a:close/>
                      </a:path>
                      <a:path w="8371372" h="3135459" stroke="0" extrusionOk="0">
                        <a:moveTo>
                          <a:pt x="0" y="522587"/>
                        </a:moveTo>
                        <a:cubicBezTo>
                          <a:pt x="47063" y="246798"/>
                          <a:pt x="247509" y="28208"/>
                          <a:pt x="522587" y="0"/>
                        </a:cubicBezTo>
                        <a:cubicBezTo>
                          <a:pt x="1821159" y="123000"/>
                          <a:pt x="4745458" y="-96860"/>
                          <a:pt x="7848785" y="0"/>
                        </a:cubicBezTo>
                        <a:cubicBezTo>
                          <a:pt x="8095067" y="-32266"/>
                          <a:pt x="8374584" y="227495"/>
                          <a:pt x="8371372" y="522587"/>
                        </a:cubicBezTo>
                        <a:cubicBezTo>
                          <a:pt x="8374545" y="1194271"/>
                          <a:pt x="8465639" y="1584042"/>
                          <a:pt x="8371372" y="2612872"/>
                        </a:cubicBezTo>
                        <a:cubicBezTo>
                          <a:pt x="8334955" y="2914682"/>
                          <a:pt x="8091740" y="3127986"/>
                          <a:pt x="7848785" y="3135459"/>
                        </a:cubicBezTo>
                        <a:cubicBezTo>
                          <a:pt x="6082759" y="2974752"/>
                          <a:pt x="2270212" y="3175126"/>
                          <a:pt x="522587" y="3135459"/>
                        </a:cubicBezTo>
                        <a:cubicBezTo>
                          <a:pt x="225704" y="3133790"/>
                          <a:pt x="-31030" y="2887431"/>
                          <a:pt x="0" y="2612872"/>
                        </a:cubicBezTo>
                        <a:cubicBezTo>
                          <a:pt x="32216" y="1993223"/>
                          <a:pt x="57206" y="756081"/>
                          <a:pt x="0" y="52258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94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348 : 2 = ?</a:t>
            </a:r>
            <a:endParaRPr lang="en-US" sz="4494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0CA43D-6B02-CBF1-9461-C73CEBDBE0C2}"/>
              </a:ext>
            </a:extLst>
          </p:cNvPr>
          <p:cNvSpPr/>
          <p:nvPr/>
        </p:nvSpPr>
        <p:spPr>
          <a:xfrm>
            <a:off x="1103618" y="3916062"/>
            <a:ext cx="8371372" cy="2146115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8371372"/>
                      <a:gd name="connsiteY0" fmla="*/ 357693 h 2146115"/>
                      <a:gd name="connsiteX1" fmla="*/ 357693 w 8371372"/>
                      <a:gd name="connsiteY1" fmla="*/ 0 h 2146115"/>
                      <a:gd name="connsiteX2" fmla="*/ 8013679 w 8371372"/>
                      <a:gd name="connsiteY2" fmla="*/ 0 h 2146115"/>
                      <a:gd name="connsiteX3" fmla="*/ 8371372 w 8371372"/>
                      <a:gd name="connsiteY3" fmla="*/ 357693 h 2146115"/>
                      <a:gd name="connsiteX4" fmla="*/ 8371372 w 8371372"/>
                      <a:gd name="connsiteY4" fmla="*/ 1788422 h 2146115"/>
                      <a:gd name="connsiteX5" fmla="*/ 8013679 w 8371372"/>
                      <a:gd name="connsiteY5" fmla="*/ 2146115 h 2146115"/>
                      <a:gd name="connsiteX6" fmla="*/ 357693 w 8371372"/>
                      <a:gd name="connsiteY6" fmla="*/ 2146115 h 2146115"/>
                      <a:gd name="connsiteX7" fmla="*/ 0 w 8371372"/>
                      <a:gd name="connsiteY7" fmla="*/ 1788422 h 2146115"/>
                      <a:gd name="connsiteX8" fmla="*/ 0 w 8371372"/>
                      <a:gd name="connsiteY8" fmla="*/ 357693 h 2146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71372" h="2146115" fill="none" extrusionOk="0">
                        <a:moveTo>
                          <a:pt x="0" y="357693"/>
                        </a:moveTo>
                        <a:cubicBezTo>
                          <a:pt x="749" y="180415"/>
                          <a:pt x="161741" y="2679"/>
                          <a:pt x="357693" y="0"/>
                        </a:cubicBezTo>
                        <a:cubicBezTo>
                          <a:pt x="1485272" y="72427"/>
                          <a:pt x="5051853" y="61419"/>
                          <a:pt x="8013679" y="0"/>
                        </a:cubicBezTo>
                        <a:cubicBezTo>
                          <a:pt x="8206391" y="-33291"/>
                          <a:pt x="8360996" y="157006"/>
                          <a:pt x="8371372" y="357693"/>
                        </a:cubicBezTo>
                        <a:cubicBezTo>
                          <a:pt x="8266566" y="690660"/>
                          <a:pt x="8441326" y="1531137"/>
                          <a:pt x="8371372" y="1788422"/>
                        </a:cubicBezTo>
                        <a:cubicBezTo>
                          <a:pt x="8378070" y="1951976"/>
                          <a:pt x="8196995" y="2130160"/>
                          <a:pt x="8013679" y="2146115"/>
                        </a:cubicBezTo>
                        <a:cubicBezTo>
                          <a:pt x="4961525" y="2175942"/>
                          <a:pt x="3763924" y="2066809"/>
                          <a:pt x="357693" y="2146115"/>
                        </a:cubicBezTo>
                        <a:cubicBezTo>
                          <a:pt x="166633" y="2145382"/>
                          <a:pt x="-9872" y="1987922"/>
                          <a:pt x="0" y="1788422"/>
                        </a:cubicBezTo>
                        <a:cubicBezTo>
                          <a:pt x="15171" y="1500255"/>
                          <a:pt x="-108236" y="815206"/>
                          <a:pt x="0" y="357693"/>
                        </a:cubicBezTo>
                        <a:close/>
                      </a:path>
                      <a:path w="8371372" h="2146115" stroke="0" extrusionOk="0">
                        <a:moveTo>
                          <a:pt x="0" y="357693"/>
                        </a:moveTo>
                        <a:cubicBezTo>
                          <a:pt x="11809" y="163364"/>
                          <a:pt x="175039" y="31031"/>
                          <a:pt x="357693" y="0"/>
                        </a:cubicBezTo>
                        <a:cubicBezTo>
                          <a:pt x="3168657" y="123000"/>
                          <a:pt x="4579765" y="-96860"/>
                          <a:pt x="8013679" y="0"/>
                        </a:cubicBezTo>
                        <a:cubicBezTo>
                          <a:pt x="8209100" y="-1621"/>
                          <a:pt x="8377724" y="147339"/>
                          <a:pt x="8371372" y="357693"/>
                        </a:cubicBezTo>
                        <a:cubicBezTo>
                          <a:pt x="8403042" y="941402"/>
                          <a:pt x="8361696" y="1247154"/>
                          <a:pt x="8371372" y="1788422"/>
                        </a:cubicBezTo>
                        <a:cubicBezTo>
                          <a:pt x="8338253" y="1997968"/>
                          <a:pt x="8202159" y="2144631"/>
                          <a:pt x="8013679" y="2146115"/>
                        </a:cubicBezTo>
                        <a:cubicBezTo>
                          <a:pt x="5798205" y="1985408"/>
                          <a:pt x="2241866" y="2185782"/>
                          <a:pt x="357693" y="2146115"/>
                        </a:cubicBezTo>
                        <a:cubicBezTo>
                          <a:pt x="127314" y="2139484"/>
                          <a:pt x="-3675" y="1984305"/>
                          <a:pt x="0" y="1788422"/>
                        </a:cubicBezTo>
                        <a:cubicBezTo>
                          <a:pt x="-87895" y="1604104"/>
                          <a:pt x="-88380" y="708977"/>
                          <a:pt x="0" y="35769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158">
              <a:defRPr/>
            </a:pPr>
            <a:r>
              <a:rPr lang="en-US" sz="4045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174</a:t>
            </a:r>
            <a:endParaRPr lang="en-US" sz="4394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546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69120C9A-1137-B088-19FF-C8BE1A06F8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4348"/>
            <a:ext cx="12192000" cy="684930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7667F1-04AB-9481-A3F7-D13CBABCF22F}"/>
              </a:ext>
            </a:extLst>
          </p:cNvPr>
          <p:cNvSpPr/>
          <p:nvPr/>
        </p:nvSpPr>
        <p:spPr>
          <a:xfrm>
            <a:off x="1103618" y="628396"/>
            <a:ext cx="8371372" cy="3135459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8371372"/>
                      <a:gd name="connsiteY0" fmla="*/ 522587 h 3135459"/>
                      <a:gd name="connsiteX1" fmla="*/ 522587 w 8371372"/>
                      <a:gd name="connsiteY1" fmla="*/ 0 h 3135459"/>
                      <a:gd name="connsiteX2" fmla="*/ 7848785 w 8371372"/>
                      <a:gd name="connsiteY2" fmla="*/ 0 h 3135459"/>
                      <a:gd name="connsiteX3" fmla="*/ 8371372 w 8371372"/>
                      <a:gd name="connsiteY3" fmla="*/ 522587 h 3135459"/>
                      <a:gd name="connsiteX4" fmla="*/ 8371372 w 8371372"/>
                      <a:gd name="connsiteY4" fmla="*/ 2612872 h 3135459"/>
                      <a:gd name="connsiteX5" fmla="*/ 7848785 w 8371372"/>
                      <a:gd name="connsiteY5" fmla="*/ 3135459 h 3135459"/>
                      <a:gd name="connsiteX6" fmla="*/ 522587 w 8371372"/>
                      <a:gd name="connsiteY6" fmla="*/ 3135459 h 3135459"/>
                      <a:gd name="connsiteX7" fmla="*/ 0 w 8371372"/>
                      <a:gd name="connsiteY7" fmla="*/ 2612872 h 3135459"/>
                      <a:gd name="connsiteX8" fmla="*/ 0 w 8371372"/>
                      <a:gd name="connsiteY8" fmla="*/ 522587 h 3135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71372" h="3135459" fill="none" extrusionOk="0">
                        <a:moveTo>
                          <a:pt x="0" y="522587"/>
                        </a:moveTo>
                        <a:cubicBezTo>
                          <a:pt x="977" y="260428"/>
                          <a:pt x="248735" y="24780"/>
                          <a:pt x="522587" y="0"/>
                        </a:cubicBezTo>
                        <a:cubicBezTo>
                          <a:pt x="2238604" y="72427"/>
                          <a:pt x="5587136" y="61419"/>
                          <a:pt x="7848785" y="0"/>
                        </a:cubicBezTo>
                        <a:cubicBezTo>
                          <a:pt x="8136315" y="-7483"/>
                          <a:pt x="8334802" y="222908"/>
                          <a:pt x="8371372" y="522587"/>
                        </a:cubicBezTo>
                        <a:cubicBezTo>
                          <a:pt x="8472248" y="1000188"/>
                          <a:pt x="8264059" y="1709695"/>
                          <a:pt x="8371372" y="2612872"/>
                        </a:cubicBezTo>
                        <a:cubicBezTo>
                          <a:pt x="8376099" y="2877496"/>
                          <a:pt x="8123429" y="3119795"/>
                          <a:pt x="7848785" y="3135459"/>
                        </a:cubicBezTo>
                        <a:cubicBezTo>
                          <a:pt x="5521914" y="3165286"/>
                          <a:pt x="2784921" y="3056153"/>
                          <a:pt x="522587" y="3135459"/>
                        </a:cubicBezTo>
                        <a:cubicBezTo>
                          <a:pt x="242709" y="3134471"/>
                          <a:pt x="-42114" y="2909817"/>
                          <a:pt x="0" y="2612872"/>
                        </a:cubicBezTo>
                        <a:cubicBezTo>
                          <a:pt x="50037" y="1648181"/>
                          <a:pt x="770" y="1259894"/>
                          <a:pt x="0" y="522587"/>
                        </a:cubicBezTo>
                        <a:close/>
                      </a:path>
                      <a:path w="8371372" h="3135459" stroke="0" extrusionOk="0">
                        <a:moveTo>
                          <a:pt x="0" y="522587"/>
                        </a:moveTo>
                        <a:cubicBezTo>
                          <a:pt x="47063" y="246798"/>
                          <a:pt x="247509" y="28208"/>
                          <a:pt x="522587" y="0"/>
                        </a:cubicBezTo>
                        <a:cubicBezTo>
                          <a:pt x="1821159" y="123000"/>
                          <a:pt x="4745458" y="-96860"/>
                          <a:pt x="7848785" y="0"/>
                        </a:cubicBezTo>
                        <a:cubicBezTo>
                          <a:pt x="8095067" y="-32266"/>
                          <a:pt x="8374584" y="227495"/>
                          <a:pt x="8371372" y="522587"/>
                        </a:cubicBezTo>
                        <a:cubicBezTo>
                          <a:pt x="8374545" y="1194271"/>
                          <a:pt x="8465639" y="1584042"/>
                          <a:pt x="8371372" y="2612872"/>
                        </a:cubicBezTo>
                        <a:cubicBezTo>
                          <a:pt x="8334955" y="2914682"/>
                          <a:pt x="8091740" y="3127986"/>
                          <a:pt x="7848785" y="3135459"/>
                        </a:cubicBezTo>
                        <a:cubicBezTo>
                          <a:pt x="6082759" y="2974752"/>
                          <a:pt x="2270212" y="3175126"/>
                          <a:pt x="522587" y="3135459"/>
                        </a:cubicBezTo>
                        <a:cubicBezTo>
                          <a:pt x="225704" y="3133790"/>
                          <a:pt x="-31030" y="2887431"/>
                          <a:pt x="0" y="2612872"/>
                        </a:cubicBezTo>
                        <a:cubicBezTo>
                          <a:pt x="32216" y="1993223"/>
                          <a:pt x="57206" y="756081"/>
                          <a:pt x="0" y="52258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94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728 : 4 = ?</a:t>
            </a:r>
            <a:endParaRPr lang="en-US" sz="4494" b="1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doll, toy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AC6A21ED-170B-A61E-1925-86A2C4A33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971" y="3125189"/>
            <a:ext cx="4014301" cy="372786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87A199-8299-C74A-F4F5-CA54F0FCB868}"/>
              </a:ext>
            </a:extLst>
          </p:cNvPr>
          <p:cNvSpPr/>
          <p:nvPr/>
        </p:nvSpPr>
        <p:spPr>
          <a:xfrm>
            <a:off x="1103618" y="3916062"/>
            <a:ext cx="8371372" cy="2146115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8371372"/>
                      <a:gd name="connsiteY0" fmla="*/ 357693 h 2146115"/>
                      <a:gd name="connsiteX1" fmla="*/ 357693 w 8371372"/>
                      <a:gd name="connsiteY1" fmla="*/ 0 h 2146115"/>
                      <a:gd name="connsiteX2" fmla="*/ 8013679 w 8371372"/>
                      <a:gd name="connsiteY2" fmla="*/ 0 h 2146115"/>
                      <a:gd name="connsiteX3" fmla="*/ 8371372 w 8371372"/>
                      <a:gd name="connsiteY3" fmla="*/ 357693 h 2146115"/>
                      <a:gd name="connsiteX4" fmla="*/ 8371372 w 8371372"/>
                      <a:gd name="connsiteY4" fmla="*/ 1788422 h 2146115"/>
                      <a:gd name="connsiteX5" fmla="*/ 8013679 w 8371372"/>
                      <a:gd name="connsiteY5" fmla="*/ 2146115 h 2146115"/>
                      <a:gd name="connsiteX6" fmla="*/ 357693 w 8371372"/>
                      <a:gd name="connsiteY6" fmla="*/ 2146115 h 2146115"/>
                      <a:gd name="connsiteX7" fmla="*/ 0 w 8371372"/>
                      <a:gd name="connsiteY7" fmla="*/ 1788422 h 2146115"/>
                      <a:gd name="connsiteX8" fmla="*/ 0 w 8371372"/>
                      <a:gd name="connsiteY8" fmla="*/ 357693 h 2146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71372" h="2146115" fill="none" extrusionOk="0">
                        <a:moveTo>
                          <a:pt x="0" y="357693"/>
                        </a:moveTo>
                        <a:cubicBezTo>
                          <a:pt x="749" y="180415"/>
                          <a:pt x="161741" y="2679"/>
                          <a:pt x="357693" y="0"/>
                        </a:cubicBezTo>
                        <a:cubicBezTo>
                          <a:pt x="1485272" y="72427"/>
                          <a:pt x="5051853" y="61419"/>
                          <a:pt x="8013679" y="0"/>
                        </a:cubicBezTo>
                        <a:cubicBezTo>
                          <a:pt x="8206391" y="-33291"/>
                          <a:pt x="8360996" y="157006"/>
                          <a:pt x="8371372" y="357693"/>
                        </a:cubicBezTo>
                        <a:cubicBezTo>
                          <a:pt x="8266566" y="690660"/>
                          <a:pt x="8441326" y="1531137"/>
                          <a:pt x="8371372" y="1788422"/>
                        </a:cubicBezTo>
                        <a:cubicBezTo>
                          <a:pt x="8378070" y="1951976"/>
                          <a:pt x="8196995" y="2130160"/>
                          <a:pt x="8013679" y="2146115"/>
                        </a:cubicBezTo>
                        <a:cubicBezTo>
                          <a:pt x="4961525" y="2175942"/>
                          <a:pt x="3763924" y="2066809"/>
                          <a:pt x="357693" y="2146115"/>
                        </a:cubicBezTo>
                        <a:cubicBezTo>
                          <a:pt x="166633" y="2145382"/>
                          <a:pt x="-9872" y="1987922"/>
                          <a:pt x="0" y="1788422"/>
                        </a:cubicBezTo>
                        <a:cubicBezTo>
                          <a:pt x="15171" y="1500255"/>
                          <a:pt x="-108236" y="815206"/>
                          <a:pt x="0" y="357693"/>
                        </a:cubicBezTo>
                        <a:close/>
                      </a:path>
                      <a:path w="8371372" h="2146115" stroke="0" extrusionOk="0">
                        <a:moveTo>
                          <a:pt x="0" y="357693"/>
                        </a:moveTo>
                        <a:cubicBezTo>
                          <a:pt x="11809" y="163364"/>
                          <a:pt x="175039" y="31031"/>
                          <a:pt x="357693" y="0"/>
                        </a:cubicBezTo>
                        <a:cubicBezTo>
                          <a:pt x="3168657" y="123000"/>
                          <a:pt x="4579765" y="-96860"/>
                          <a:pt x="8013679" y="0"/>
                        </a:cubicBezTo>
                        <a:cubicBezTo>
                          <a:pt x="8209100" y="-1621"/>
                          <a:pt x="8377724" y="147339"/>
                          <a:pt x="8371372" y="357693"/>
                        </a:cubicBezTo>
                        <a:cubicBezTo>
                          <a:pt x="8403042" y="941402"/>
                          <a:pt x="8361696" y="1247154"/>
                          <a:pt x="8371372" y="1788422"/>
                        </a:cubicBezTo>
                        <a:cubicBezTo>
                          <a:pt x="8338253" y="1997968"/>
                          <a:pt x="8202159" y="2144631"/>
                          <a:pt x="8013679" y="2146115"/>
                        </a:cubicBezTo>
                        <a:cubicBezTo>
                          <a:pt x="5798205" y="1985408"/>
                          <a:pt x="2241866" y="2185782"/>
                          <a:pt x="357693" y="2146115"/>
                        </a:cubicBezTo>
                        <a:cubicBezTo>
                          <a:pt x="127314" y="2139484"/>
                          <a:pt x="-3675" y="1984305"/>
                          <a:pt x="0" y="1788422"/>
                        </a:cubicBezTo>
                        <a:cubicBezTo>
                          <a:pt x="-87895" y="1604104"/>
                          <a:pt x="-88380" y="708977"/>
                          <a:pt x="0" y="35769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158">
              <a:defRPr/>
            </a:pPr>
            <a:r>
              <a:rPr lang="en-US" sz="4045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182</a:t>
            </a:r>
            <a:endParaRPr lang="en-US" sz="4394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89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7B04BE54-E145-4D3F-6E26-846398AB8F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50122"/>
            <a:ext cx="12192000" cy="684930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97C219-A2E4-D318-4D6E-C1D1834E1311}"/>
              </a:ext>
            </a:extLst>
          </p:cNvPr>
          <p:cNvSpPr/>
          <p:nvPr/>
        </p:nvSpPr>
        <p:spPr>
          <a:xfrm>
            <a:off x="1103618" y="628396"/>
            <a:ext cx="8371372" cy="3135459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8371372"/>
                      <a:gd name="connsiteY0" fmla="*/ 522587 h 3135459"/>
                      <a:gd name="connsiteX1" fmla="*/ 522587 w 8371372"/>
                      <a:gd name="connsiteY1" fmla="*/ 0 h 3135459"/>
                      <a:gd name="connsiteX2" fmla="*/ 7848785 w 8371372"/>
                      <a:gd name="connsiteY2" fmla="*/ 0 h 3135459"/>
                      <a:gd name="connsiteX3" fmla="*/ 8371372 w 8371372"/>
                      <a:gd name="connsiteY3" fmla="*/ 522587 h 3135459"/>
                      <a:gd name="connsiteX4" fmla="*/ 8371372 w 8371372"/>
                      <a:gd name="connsiteY4" fmla="*/ 2612872 h 3135459"/>
                      <a:gd name="connsiteX5" fmla="*/ 7848785 w 8371372"/>
                      <a:gd name="connsiteY5" fmla="*/ 3135459 h 3135459"/>
                      <a:gd name="connsiteX6" fmla="*/ 522587 w 8371372"/>
                      <a:gd name="connsiteY6" fmla="*/ 3135459 h 3135459"/>
                      <a:gd name="connsiteX7" fmla="*/ 0 w 8371372"/>
                      <a:gd name="connsiteY7" fmla="*/ 2612872 h 3135459"/>
                      <a:gd name="connsiteX8" fmla="*/ 0 w 8371372"/>
                      <a:gd name="connsiteY8" fmla="*/ 522587 h 3135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71372" h="3135459" fill="none" extrusionOk="0">
                        <a:moveTo>
                          <a:pt x="0" y="522587"/>
                        </a:moveTo>
                        <a:cubicBezTo>
                          <a:pt x="977" y="260428"/>
                          <a:pt x="248735" y="24780"/>
                          <a:pt x="522587" y="0"/>
                        </a:cubicBezTo>
                        <a:cubicBezTo>
                          <a:pt x="2238604" y="72427"/>
                          <a:pt x="5587136" y="61419"/>
                          <a:pt x="7848785" y="0"/>
                        </a:cubicBezTo>
                        <a:cubicBezTo>
                          <a:pt x="8136315" y="-7483"/>
                          <a:pt x="8334802" y="222908"/>
                          <a:pt x="8371372" y="522587"/>
                        </a:cubicBezTo>
                        <a:cubicBezTo>
                          <a:pt x="8472248" y="1000188"/>
                          <a:pt x="8264059" y="1709695"/>
                          <a:pt x="8371372" y="2612872"/>
                        </a:cubicBezTo>
                        <a:cubicBezTo>
                          <a:pt x="8376099" y="2877496"/>
                          <a:pt x="8123429" y="3119795"/>
                          <a:pt x="7848785" y="3135459"/>
                        </a:cubicBezTo>
                        <a:cubicBezTo>
                          <a:pt x="5521914" y="3165286"/>
                          <a:pt x="2784921" y="3056153"/>
                          <a:pt x="522587" y="3135459"/>
                        </a:cubicBezTo>
                        <a:cubicBezTo>
                          <a:pt x="242709" y="3134471"/>
                          <a:pt x="-42114" y="2909817"/>
                          <a:pt x="0" y="2612872"/>
                        </a:cubicBezTo>
                        <a:cubicBezTo>
                          <a:pt x="50037" y="1648181"/>
                          <a:pt x="770" y="1259894"/>
                          <a:pt x="0" y="522587"/>
                        </a:cubicBezTo>
                        <a:close/>
                      </a:path>
                      <a:path w="8371372" h="3135459" stroke="0" extrusionOk="0">
                        <a:moveTo>
                          <a:pt x="0" y="522587"/>
                        </a:moveTo>
                        <a:cubicBezTo>
                          <a:pt x="47063" y="246798"/>
                          <a:pt x="247509" y="28208"/>
                          <a:pt x="522587" y="0"/>
                        </a:cubicBezTo>
                        <a:cubicBezTo>
                          <a:pt x="1821159" y="123000"/>
                          <a:pt x="4745458" y="-96860"/>
                          <a:pt x="7848785" y="0"/>
                        </a:cubicBezTo>
                        <a:cubicBezTo>
                          <a:pt x="8095067" y="-32266"/>
                          <a:pt x="8374584" y="227495"/>
                          <a:pt x="8371372" y="522587"/>
                        </a:cubicBezTo>
                        <a:cubicBezTo>
                          <a:pt x="8374545" y="1194271"/>
                          <a:pt x="8465639" y="1584042"/>
                          <a:pt x="8371372" y="2612872"/>
                        </a:cubicBezTo>
                        <a:cubicBezTo>
                          <a:pt x="8334955" y="2914682"/>
                          <a:pt x="8091740" y="3127986"/>
                          <a:pt x="7848785" y="3135459"/>
                        </a:cubicBezTo>
                        <a:cubicBezTo>
                          <a:pt x="6082759" y="2974752"/>
                          <a:pt x="2270212" y="3175126"/>
                          <a:pt x="522587" y="3135459"/>
                        </a:cubicBezTo>
                        <a:cubicBezTo>
                          <a:pt x="225704" y="3133790"/>
                          <a:pt x="-31030" y="2887431"/>
                          <a:pt x="0" y="2612872"/>
                        </a:cubicBezTo>
                        <a:cubicBezTo>
                          <a:pt x="32216" y="1993223"/>
                          <a:pt x="57206" y="756081"/>
                          <a:pt x="0" y="52258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94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847 : 7 = ?</a:t>
            </a:r>
            <a:endParaRPr lang="en-US" sz="4494" b="1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8B9C0B-27E3-E763-1190-2C87C20F7D73}"/>
              </a:ext>
            </a:extLst>
          </p:cNvPr>
          <p:cNvSpPr/>
          <p:nvPr/>
        </p:nvSpPr>
        <p:spPr>
          <a:xfrm>
            <a:off x="1103618" y="3916062"/>
            <a:ext cx="8371372" cy="2146115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8371372"/>
                      <a:gd name="connsiteY0" fmla="*/ 357693 h 2146115"/>
                      <a:gd name="connsiteX1" fmla="*/ 357693 w 8371372"/>
                      <a:gd name="connsiteY1" fmla="*/ 0 h 2146115"/>
                      <a:gd name="connsiteX2" fmla="*/ 8013679 w 8371372"/>
                      <a:gd name="connsiteY2" fmla="*/ 0 h 2146115"/>
                      <a:gd name="connsiteX3" fmla="*/ 8371372 w 8371372"/>
                      <a:gd name="connsiteY3" fmla="*/ 357693 h 2146115"/>
                      <a:gd name="connsiteX4" fmla="*/ 8371372 w 8371372"/>
                      <a:gd name="connsiteY4" fmla="*/ 1788422 h 2146115"/>
                      <a:gd name="connsiteX5" fmla="*/ 8013679 w 8371372"/>
                      <a:gd name="connsiteY5" fmla="*/ 2146115 h 2146115"/>
                      <a:gd name="connsiteX6" fmla="*/ 357693 w 8371372"/>
                      <a:gd name="connsiteY6" fmla="*/ 2146115 h 2146115"/>
                      <a:gd name="connsiteX7" fmla="*/ 0 w 8371372"/>
                      <a:gd name="connsiteY7" fmla="*/ 1788422 h 2146115"/>
                      <a:gd name="connsiteX8" fmla="*/ 0 w 8371372"/>
                      <a:gd name="connsiteY8" fmla="*/ 357693 h 2146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71372" h="2146115" fill="none" extrusionOk="0">
                        <a:moveTo>
                          <a:pt x="0" y="357693"/>
                        </a:moveTo>
                        <a:cubicBezTo>
                          <a:pt x="749" y="180415"/>
                          <a:pt x="161741" y="2679"/>
                          <a:pt x="357693" y="0"/>
                        </a:cubicBezTo>
                        <a:cubicBezTo>
                          <a:pt x="1485272" y="72427"/>
                          <a:pt x="5051853" y="61419"/>
                          <a:pt x="8013679" y="0"/>
                        </a:cubicBezTo>
                        <a:cubicBezTo>
                          <a:pt x="8206391" y="-33291"/>
                          <a:pt x="8360996" y="157006"/>
                          <a:pt x="8371372" y="357693"/>
                        </a:cubicBezTo>
                        <a:cubicBezTo>
                          <a:pt x="8266566" y="690660"/>
                          <a:pt x="8441326" y="1531137"/>
                          <a:pt x="8371372" y="1788422"/>
                        </a:cubicBezTo>
                        <a:cubicBezTo>
                          <a:pt x="8378070" y="1951976"/>
                          <a:pt x="8196995" y="2130160"/>
                          <a:pt x="8013679" y="2146115"/>
                        </a:cubicBezTo>
                        <a:cubicBezTo>
                          <a:pt x="4961525" y="2175942"/>
                          <a:pt x="3763924" y="2066809"/>
                          <a:pt x="357693" y="2146115"/>
                        </a:cubicBezTo>
                        <a:cubicBezTo>
                          <a:pt x="166633" y="2145382"/>
                          <a:pt x="-9872" y="1987922"/>
                          <a:pt x="0" y="1788422"/>
                        </a:cubicBezTo>
                        <a:cubicBezTo>
                          <a:pt x="15171" y="1500255"/>
                          <a:pt x="-108236" y="815206"/>
                          <a:pt x="0" y="357693"/>
                        </a:cubicBezTo>
                        <a:close/>
                      </a:path>
                      <a:path w="8371372" h="2146115" stroke="0" extrusionOk="0">
                        <a:moveTo>
                          <a:pt x="0" y="357693"/>
                        </a:moveTo>
                        <a:cubicBezTo>
                          <a:pt x="11809" y="163364"/>
                          <a:pt x="175039" y="31031"/>
                          <a:pt x="357693" y="0"/>
                        </a:cubicBezTo>
                        <a:cubicBezTo>
                          <a:pt x="3168657" y="123000"/>
                          <a:pt x="4579765" y="-96860"/>
                          <a:pt x="8013679" y="0"/>
                        </a:cubicBezTo>
                        <a:cubicBezTo>
                          <a:pt x="8209100" y="-1621"/>
                          <a:pt x="8377724" y="147339"/>
                          <a:pt x="8371372" y="357693"/>
                        </a:cubicBezTo>
                        <a:cubicBezTo>
                          <a:pt x="8403042" y="941402"/>
                          <a:pt x="8361696" y="1247154"/>
                          <a:pt x="8371372" y="1788422"/>
                        </a:cubicBezTo>
                        <a:cubicBezTo>
                          <a:pt x="8338253" y="1997968"/>
                          <a:pt x="8202159" y="2144631"/>
                          <a:pt x="8013679" y="2146115"/>
                        </a:cubicBezTo>
                        <a:cubicBezTo>
                          <a:pt x="5798205" y="1985408"/>
                          <a:pt x="2241866" y="2185782"/>
                          <a:pt x="357693" y="2146115"/>
                        </a:cubicBezTo>
                        <a:cubicBezTo>
                          <a:pt x="127314" y="2139484"/>
                          <a:pt x="-3675" y="1984305"/>
                          <a:pt x="0" y="1788422"/>
                        </a:cubicBezTo>
                        <a:cubicBezTo>
                          <a:pt x="-87895" y="1604104"/>
                          <a:pt x="-88380" y="708977"/>
                          <a:pt x="0" y="35769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158">
              <a:defRPr/>
            </a:pPr>
            <a:r>
              <a:rPr lang="en-US" sz="4045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121</a:t>
            </a:r>
            <a:endParaRPr lang="en-US" sz="4394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EE1D2B01-5839-774B-9321-B283E5713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916" y="3466198"/>
            <a:ext cx="5338563" cy="338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18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E6B64D8C-C2D0-9E10-C3A0-325E39DCC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4348"/>
            <a:ext cx="12192000" cy="684930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A7AC5C4-5D33-0D09-602B-0B8264727911}"/>
              </a:ext>
            </a:extLst>
          </p:cNvPr>
          <p:cNvSpPr/>
          <p:nvPr/>
        </p:nvSpPr>
        <p:spPr>
          <a:xfrm>
            <a:off x="1103618" y="628396"/>
            <a:ext cx="8371372" cy="3135459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8371372"/>
                      <a:gd name="connsiteY0" fmla="*/ 522587 h 3135459"/>
                      <a:gd name="connsiteX1" fmla="*/ 522587 w 8371372"/>
                      <a:gd name="connsiteY1" fmla="*/ 0 h 3135459"/>
                      <a:gd name="connsiteX2" fmla="*/ 7848785 w 8371372"/>
                      <a:gd name="connsiteY2" fmla="*/ 0 h 3135459"/>
                      <a:gd name="connsiteX3" fmla="*/ 8371372 w 8371372"/>
                      <a:gd name="connsiteY3" fmla="*/ 522587 h 3135459"/>
                      <a:gd name="connsiteX4" fmla="*/ 8371372 w 8371372"/>
                      <a:gd name="connsiteY4" fmla="*/ 2612872 h 3135459"/>
                      <a:gd name="connsiteX5" fmla="*/ 7848785 w 8371372"/>
                      <a:gd name="connsiteY5" fmla="*/ 3135459 h 3135459"/>
                      <a:gd name="connsiteX6" fmla="*/ 522587 w 8371372"/>
                      <a:gd name="connsiteY6" fmla="*/ 3135459 h 3135459"/>
                      <a:gd name="connsiteX7" fmla="*/ 0 w 8371372"/>
                      <a:gd name="connsiteY7" fmla="*/ 2612872 h 3135459"/>
                      <a:gd name="connsiteX8" fmla="*/ 0 w 8371372"/>
                      <a:gd name="connsiteY8" fmla="*/ 522587 h 3135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71372" h="3135459" fill="none" extrusionOk="0">
                        <a:moveTo>
                          <a:pt x="0" y="522587"/>
                        </a:moveTo>
                        <a:cubicBezTo>
                          <a:pt x="977" y="260428"/>
                          <a:pt x="248735" y="24780"/>
                          <a:pt x="522587" y="0"/>
                        </a:cubicBezTo>
                        <a:cubicBezTo>
                          <a:pt x="2238604" y="72427"/>
                          <a:pt x="5587136" y="61419"/>
                          <a:pt x="7848785" y="0"/>
                        </a:cubicBezTo>
                        <a:cubicBezTo>
                          <a:pt x="8136315" y="-7483"/>
                          <a:pt x="8334802" y="222908"/>
                          <a:pt x="8371372" y="522587"/>
                        </a:cubicBezTo>
                        <a:cubicBezTo>
                          <a:pt x="8472248" y="1000188"/>
                          <a:pt x="8264059" y="1709695"/>
                          <a:pt x="8371372" y="2612872"/>
                        </a:cubicBezTo>
                        <a:cubicBezTo>
                          <a:pt x="8376099" y="2877496"/>
                          <a:pt x="8123429" y="3119795"/>
                          <a:pt x="7848785" y="3135459"/>
                        </a:cubicBezTo>
                        <a:cubicBezTo>
                          <a:pt x="5521914" y="3165286"/>
                          <a:pt x="2784921" y="3056153"/>
                          <a:pt x="522587" y="3135459"/>
                        </a:cubicBezTo>
                        <a:cubicBezTo>
                          <a:pt x="242709" y="3134471"/>
                          <a:pt x="-42114" y="2909817"/>
                          <a:pt x="0" y="2612872"/>
                        </a:cubicBezTo>
                        <a:cubicBezTo>
                          <a:pt x="50037" y="1648181"/>
                          <a:pt x="770" y="1259894"/>
                          <a:pt x="0" y="522587"/>
                        </a:cubicBezTo>
                        <a:close/>
                      </a:path>
                      <a:path w="8371372" h="3135459" stroke="0" extrusionOk="0">
                        <a:moveTo>
                          <a:pt x="0" y="522587"/>
                        </a:moveTo>
                        <a:cubicBezTo>
                          <a:pt x="47063" y="246798"/>
                          <a:pt x="247509" y="28208"/>
                          <a:pt x="522587" y="0"/>
                        </a:cubicBezTo>
                        <a:cubicBezTo>
                          <a:pt x="1821159" y="123000"/>
                          <a:pt x="4745458" y="-96860"/>
                          <a:pt x="7848785" y="0"/>
                        </a:cubicBezTo>
                        <a:cubicBezTo>
                          <a:pt x="8095067" y="-32266"/>
                          <a:pt x="8374584" y="227495"/>
                          <a:pt x="8371372" y="522587"/>
                        </a:cubicBezTo>
                        <a:cubicBezTo>
                          <a:pt x="8374545" y="1194271"/>
                          <a:pt x="8465639" y="1584042"/>
                          <a:pt x="8371372" y="2612872"/>
                        </a:cubicBezTo>
                        <a:cubicBezTo>
                          <a:pt x="8334955" y="2914682"/>
                          <a:pt x="8091740" y="3127986"/>
                          <a:pt x="7848785" y="3135459"/>
                        </a:cubicBezTo>
                        <a:cubicBezTo>
                          <a:pt x="6082759" y="2974752"/>
                          <a:pt x="2270212" y="3175126"/>
                          <a:pt x="522587" y="3135459"/>
                        </a:cubicBezTo>
                        <a:cubicBezTo>
                          <a:pt x="225704" y="3133790"/>
                          <a:pt x="-31030" y="2887431"/>
                          <a:pt x="0" y="2612872"/>
                        </a:cubicBezTo>
                        <a:cubicBezTo>
                          <a:pt x="32216" y="1993223"/>
                          <a:pt x="57206" y="756081"/>
                          <a:pt x="0" y="52258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94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846 : 4 = ?</a:t>
            </a:r>
            <a:endParaRPr lang="en-US" sz="4494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096B6E-F749-BCFA-DFFC-173CBBF3FF8D}"/>
              </a:ext>
            </a:extLst>
          </p:cNvPr>
          <p:cNvSpPr/>
          <p:nvPr/>
        </p:nvSpPr>
        <p:spPr>
          <a:xfrm>
            <a:off x="1103618" y="3916062"/>
            <a:ext cx="8371372" cy="2146115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8371372"/>
                      <a:gd name="connsiteY0" fmla="*/ 357693 h 2146115"/>
                      <a:gd name="connsiteX1" fmla="*/ 357693 w 8371372"/>
                      <a:gd name="connsiteY1" fmla="*/ 0 h 2146115"/>
                      <a:gd name="connsiteX2" fmla="*/ 8013679 w 8371372"/>
                      <a:gd name="connsiteY2" fmla="*/ 0 h 2146115"/>
                      <a:gd name="connsiteX3" fmla="*/ 8371372 w 8371372"/>
                      <a:gd name="connsiteY3" fmla="*/ 357693 h 2146115"/>
                      <a:gd name="connsiteX4" fmla="*/ 8371372 w 8371372"/>
                      <a:gd name="connsiteY4" fmla="*/ 1788422 h 2146115"/>
                      <a:gd name="connsiteX5" fmla="*/ 8013679 w 8371372"/>
                      <a:gd name="connsiteY5" fmla="*/ 2146115 h 2146115"/>
                      <a:gd name="connsiteX6" fmla="*/ 357693 w 8371372"/>
                      <a:gd name="connsiteY6" fmla="*/ 2146115 h 2146115"/>
                      <a:gd name="connsiteX7" fmla="*/ 0 w 8371372"/>
                      <a:gd name="connsiteY7" fmla="*/ 1788422 h 2146115"/>
                      <a:gd name="connsiteX8" fmla="*/ 0 w 8371372"/>
                      <a:gd name="connsiteY8" fmla="*/ 357693 h 2146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71372" h="2146115" fill="none" extrusionOk="0">
                        <a:moveTo>
                          <a:pt x="0" y="357693"/>
                        </a:moveTo>
                        <a:cubicBezTo>
                          <a:pt x="749" y="180415"/>
                          <a:pt x="161741" y="2679"/>
                          <a:pt x="357693" y="0"/>
                        </a:cubicBezTo>
                        <a:cubicBezTo>
                          <a:pt x="1485272" y="72427"/>
                          <a:pt x="5051853" y="61419"/>
                          <a:pt x="8013679" y="0"/>
                        </a:cubicBezTo>
                        <a:cubicBezTo>
                          <a:pt x="8206391" y="-33291"/>
                          <a:pt x="8360996" y="157006"/>
                          <a:pt x="8371372" y="357693"/>
                        </a:cubicBezTo>
                        <a:cubicBezTo>
                          <a:pt x="8266566" y="690660"/>
                          <a:pt x="8441326" y="1531137"/>
                          <a:pt x="8371372" y="1788422"/>
                        </a:cubicBezTo>
                        <a:cubicBezTo>
                          <a:pt x="8378070" y="1951976"/>
                          <a:pt x="8196995" y="2130160"/>
                          <a:pt x="8013679" y="2146115"/>
                        </a:cubicBezTo>
                        <a:cubicBezTo>
                          <a:pt x="4961525" y="2175942"/>
                          <a:pt x="3763924" y="2066809"/>
                          <a:pt x="357693" y="2146115"/>
                        </a:cubicBezTo>
                        <a:cubicBezTo>
                          <a:pt x="166633" y="2145382"/>
                          <a:pt x="-9872" y="1987922"/>
                          <a:pt x="0" y="1788422"/>
                        </a:cubicBezTo>
                        <a:cubicBezTo>
                          <a:pt x="15171" y="1500255"/>
                          <a:pt x="-108236" y="815206"/>
                          <a:pt x="0" y="357693"/>
                        </a:cubicBezTo>
                        <a:close/>
                      </a:path>
                      <a:path w="8371372" h="2146115" stroke="0" extrusionOk="0">
                        <a:moveTo>
                          <a:pt x="0" y="357693"/>
                        </a:moveTo>
                        <a:cubicBezTo>
                          <a:pt x="11809" y="163364"/>
                          <a:pt x="175039" y="31031"/>
                          <a:pt x="357693" y="0"/>
                        </a:cubicBezTo>
                        <a:cubicBezTo>
                          <a:pt x="3168657" y="123000"/>
                          <a:pt x="4579765" y="-96860"/>
                          <a:pt x="8013679" y="0"/>
                        </a:cubicBezTo>
                        <a:cubicBezTo>
                          <a:pt x="8209100" y="-1621"/>
                          <a:pt x="8377724" y="147339"/>
                          <a:pt x="8371372" y="357693"/>
                        </a:cubicBezTo>
                        <a:cubicBezTo>
                          <a:pt x="8403042" y="941402"/>
                          <a:pt x="8361696" y="1247154"/>
                          <a:pt x="8371372" y="1788422"/>
                        </a:cubicBezTo>
                        <a:cubicBezTo>
                          <a:pt x="8338253" y="1997968"/>
                          <a:pt x="8202159" y="2144631"/>
                          <a:pt x="8013679" y="2146115"/>
                        </a:cubicBezTo>
                        <a:cubicBezTo>
                          <a:pt x="5798205" y="1985408"/>
                          <a:pt x="2241866" y="2185782"/>
                          <a:pt x="357693" y="2146115"/>
                        </a:cubicBezTo>
                        <a:cubicBezTo>
                          <a:pt x="127314" y="2139484"/>
                          <a:pt x="-3675" y="1984305"/>
                          <a:pt x="0" y="1788422"/>
                        </a:cubicBezTo>
                        <a:cubicBezTo>
                          <a:pt x="-87895" y="1604104"/>
                          <a:pt x="-88380" y="708977"/>
                          <a:pt x="0" y="35769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158">
              <a:defRPr/>
            </a:pPr>
            <a:r>
              <a:rPr lang="en-US" sz="4045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141</a:t>
            </a:r>
            <a:endParaRPr lang="en-US" sz="4394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F53AEF4E-AE2B-6082-88B3-C591487C7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956" y="2931658"/>
            <a:ext cx="3377315" cy="396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82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48" y="21761"/>
            <a:ext cx="12328748" cy="616437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09" y="803433"/>
            <a:ext cx="4680764" cy="324685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53" y="3137040"/>
            <a:ext cx="3650303" cy="3389836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4150" y="2744070"/>
            <a:ext cx="3938350" cy="392770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iagram&#10;&#10;Description automatically generated">
            <a:extLst>
              <a:ext uri="{FF2B5EF4-FFF2-40B4-BE49-F238E27FC236}">
                <a16:creationId xmlns:a16="http://schemas.microsoft.com/office/drawing/2014/main" id="{648F6B8E-BED0-F96D-A818-D5D82ED19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4348"/>
            <a:ext cx="12192000" cy="6849305"/>
          </a:xfrm>
          <a:prstGeom prst="rect">
            <a:avLst/>
          </a:prstGeom>
        </p:spPr>
      </p:pic>
      <p:pic>
        <p:nvPicPr>
          <p:cNvPr id="56" name="Picture 5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20E5CB4-AB42-2313-231E-EA2DF00B7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930" y="2074014"/>
            <a:ext cx="1389081" cy="2264391"/>
          </a:xfrm>
          <a:prstGeom prst="rect">
            <a:avLst/>
          </a:prstGeom>
        </p:spPr>
      </p:pic>
      <p:pic>
        <p:nvPicPr>
          <p:cNvPr id="55" name="Picture 5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7D38F2B-D05D-B165-51BC-6BF531F4D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885" y="-44574"/>
            <a:ext cx="1389081" cy="22643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40B892-FB43-609B-1D3D-1A187BD4F8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249" y="124255"/>
            <a:ext cx="6411504" cy="1083806"/>
          </a:xfrm>
          <a:prstGeom prst="rect">
            <a:avLst/>
          </a:prstGeom>
        </p:spPr>
      </p:pic>
      <p:sp>
        <p:nvSpPr>
          <p:cNvPr id="28" name="Freeform: Shape 27">
            <a:hlinkClick r:id="rId6" action="ppaction://hlinksldjump"/>
            <a:extLst>
              <a:ext uri="{FF2B5EF4-FFF2-40B4-BE49-F238E27FC236}">
                <a16:creationId xmlns:a16="http://schemas.microsoft.com/office/drawing/2014/main" id="{252795F9-65EB-5BC8-ADBA-804B0C4E3927}"/>
              </a:ext>
            </a:extLst>
          </p:cNvPr>
          <p:cNvSpPr/>
          <p:nvPr/>
        </p:nvSpPr>
        <p:spPr>
          <a:xfrm>
            <a:off x="3709844" y="1589850"/>
            <a:ext cx="3826364" cy="2918903"/>
          </a:xfrm>
          <a:custGeom>
            <a:avLst/>
            <a:gdLst>
              <a:gd name="connsiteX0" fmla="*/ 0 w 3831221"/>
              <a:gd name="connsiteY0" fmla="*/ 0 h 2922608"/>
              <a:gd name="connsiteX1" fmla="*/ 3831221 w 3831221"/>
              <a:gd name="connsiteY1" fmla="*/ 0 h 2922608"/>
              <a:gd name="connsiteX2" fmla="*/ 3831221 w 3831221"/>
              <a:gd name="connsiteY2" fmla="*/ 522952 h 2922608"/>
              <a:gd name="connsiteX3" fmla="*/ 3810482 w 3831221"/>
              <a:gd name="connsiteY3" fmla="*/ 520861 h 2922608"/>
              <a:gd name="connsiteX4" fmla="*/ 3237535 w 3831221"/>
              <a:gd name="connsiteY4" fmla="*/ 1093808 h 2922608"/>
              <a:gd name="connsiteX5" fmla="*/ 3810482 w 3831221"/>
              <a:gd name="connsiteY5" fmla="*/ 1666755 h 2922608"/>
              <a:gd name="connsiteX6" fmla="*/ 3831221 w 3831221"/>
              <a:gd name="connsiteY6" fmla="*/ 1664664 h 2922608"/>
              <a:gd name="connsiteX7" fmla="*/ 3831221 w 3831221"/>
              <a:gd name="connsiteY7" fmla="*/ 2349661 h 2922608"/>
              <a:gd name="connsiteX8" fmla="*/ 2488557 w 3831221"/>
              <a:gd name="connsiteY8" fmla="*/ 2349661 h 2922608"/>
              <a:gd name="connsiteX9" fmla="*/ 1915610 w 3831221"/>
              <a:gd name="connsiteY9" fmla="*/ 2922608 h 2922608"/>
              <a:gd name="connsiteX10" fmla="*/ 1342663 w 3831221"/>
              <a:gd name="connsiteY10" fmla="*/ 2349661 h 2922608"/>
              <a:gd name="connsiteX11" fmla="*/ 0 w 3831221"/>
              <a:gd name="connsiteY11" fmla="*/ 2349661 h 292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31221" h="2922608">
                <a:moveTo>
                  <a:pt x="0" y="0"/>
                </a:moveTo>
                <a:lnTo>
                  <a:pt x="3831221" y="0"/>
                </a:lnTo>
                <a:lnTo>
                  <a:pt x="3831221" y="522952"/>
                </a:lnTo>
                <a:lnTo>
                  <a:pt x="3810482" y="520861"/>
                </a:lnTo>
                <a:cubicBezTo>
                  <a:pt x="3494052" y="520861"/>
                  <a:pt x="3237535" y="777378"/>
                  <a:pt x="3237535" y="1093808"/>
                </a:cubicBezTo>
                <a:cubicBezTo>
                  <a:pt x="3237535" y="1410238"/>
                  <a:pt x="3494052" y="1666755"/>
                  <a:pt x="3810482" y="1666755"/>
                </a:cubicBezTo>
                <a:lnTo>
                  <a:pt x="3831221" y="1664664"/>
                </a:lnTo>
                <a:lnTo>
                  <a:pt x="3831221" y="2349661"/>
                </a:lnTo>
                <a:lnTo>
                  <a:pt x="2488557" y="2349661"/>
                </a:lnTo>
                <a:cubicBezTo>
                  <a:pt x="2488557" y="2666091"/>
                  <a:pt x="2232040" y="2922608"/>
                  <a:pt x="1915610" y="2922608"/>
                </a:cubicBezTo>
                <a:cubicBezTo>
                  <a:pt x="1599180" y="2922608"/>
                  <a:pt x="1342663" y="2666091"/>
                  <a:pt x="1342663" y="2349661"/>
                </a:cubicBezTo>
                <a:lnTo>
                  <a:pt x="0" y="2349661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158">
              <a:defRPr/>
            </a:pPr>
            <a:endParaRPr lang="en-US" sz="719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Poky's" panose="020B0606040200020203" pitchFamily="34" charset="0"/>
            </a:endParaRPr>
          </a:p>
        </p:txBody>
      </p:sp>
      <p:sp>
        <p:nvSpPr>
          <p:cNvPr id="33" name="Freeform: Shape 32">
            <a:hlinkClick r:id="rId7" action="ppaction://hlinksldjump"/>
            <a:extLst>
              <a:ext uri="{FF2B5EF4-FFF2-40B4-BE49-F238E27FC236}">
                <a16:creationId xmlns:a16="http://schemas.microsoft.com/office/drawing/2014/main" id="{900229E6-708E-CADB-0C23-4C3F5A4D21EA}"/>
              </a:ext>
            </a:extLst>
          </p:cNvPr>
          <p:cNvSpPr/>
          <p:nvPr/>
        </p:nvSpPr>
        <p:spPr>
          <a:xfrm flipH="1">
            <a:off x="6941540" y="1589850"/>
            <a:ext cx="4377871" cy="2346682"/>
          </a:xfrm>
          <a:custGeom>
            <a:avLst/>
            <a:gdLst>
              <a:gd name="connsiteX0" fmla="*/ 0 w 4383429"/>
              <a:gd name="connsiteY0" fmla="*/ 0 h 2349661"/>
              <a:gd name="connsiteX1" fmla="*/ 3831221 w 4383429"/>
              <a:gd name="connsiteY1" fmla="*/ 0 h 2349661"/>
              <a:gd name="connsiteX2" fmla="*/ 3831221 w 4383429"/>
              <a:gd name="connsiteY2" fmla="*/ 522952 h 2349661"/>
              <a:gd name="connsiteX3" fmla="*/ 3925951 w 4383429"/>
              <a:gd name="connsiteY3" fmla="*/ 532501 h 2349661"/>
              <a:gd name="connsiteX4" fmla="*/ 4383429 w 4383429"/>
              <a:gd name="connsiteY4" fmla="*/ 1093808 h 2349661"/>
              <a:gd name="connsiteX5" fmla="*/ 3925951 w 4383429"/>
              <a:gd name="connsiteY5" fmla="*/ 1655115 h 2349661"/>
              <a:gd name="connsiteX6" fmla="*/ 3831221 w 4383429"/>
              <a:gd name="connsiteY6" fmla="*/ 1664665 h 2349661"/>
              <a:gd name="connsiteX7" fmla="*/ 3831221 w 4383429"/>
              <a:gd name="connsiteY7" fmla="*/ 2349661 h 2349661"/>
              <a:gd name="connsiteX8" fmla="*/ 2488557 w 4383429"/>
              <a:gd name="connsiteY8" fmla="*/ 2349661 h 2349661"/>
              <a:gd name="connsiteX9" fmla="*/ 1915610 w 4383429"/>
              <a:gd name="connsiteY9" fmla="*/ 1776714 h 2349661"/>
              <a:gd name="connsiteX10" fmla="*/ 1342663 w 4383429"/>
              <a:gd name="connsiteY10" fmla="*/ 2349661 h 2349661"/>
              <a:gd name="connsiteX11" fmla="*/ 0 w 4383429"/>
              <a:gd name="connsiteY11" fmla="*/ 2349661 h 234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3429" h="2349661">
                <a:moveTo>
                  <a:pt x="0" y="0"/>
                </a:moveTo>
                <a:lnTo>
                  <a:pt x="3831221" y="0"/>
                </a:lnTo>
                <a:lnTo>
                  <a:pt x="3831221" y="522952"/>
                </a:lnTo>
                <a:lnTo>
                  <a:pt x="3925951" y="532501"/>
                </a:lnTo>
                <a:cubicBezTo>
                  <a:pt x="4187033" y="585927"/>
                  <a:pt x="4383429" y="816932"/>
                  <a:pt x="4383429" y="1093808"/>
                </a:cubicBezTo>
                <a:cubicBezTo>
                  <a:pt x="4383429" y="1370685"/>
                  <a:pt x="4187033" y="1601690"/>
                  <a:pt x="3925951" y="1655115"/>
                </a:cubicBezTo>
                <a:lnTo>
                  <a:pt x="3831221" y="1664665"/>
                </a:lnTo>
                <a:lnTo>
                  <a:pt x="3831221" y="2349661"/>
                </a:lnTo>
                <a:lnTo>
                  <a:pt x="2488557" y="2349661"/>
                </a:lnTo>
                <a:cubicBezTo>
                  <a:pt x="2488557" y="2033231"/>
                  <a:pt x="2232040" y="1776714"/>
                  <a:pt x="1915610" y="1776714"/>
                </a:cubicBezTo>
                <a:cubicBezTo>
                  <a:pt x="1599180" y="1776714"/>
                  <a:pt x="1342663" y="2033231"/>
                  <a:pt x="1342663" y="2349661"/>
                </a:cubicBezTo>
                <a:lnTo>
                  <a:pt x="0" y="2349661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158">
              <a:defRPr/>
            </a:pPr>
            <a:endParaRPr lang="en-US" sz="719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Poky's" panose="020B0606040200020203" pitchFamily="34" charset="0"/>
            </a:endParaRPr>
          </a:p>
        </p:txBody>
      </p:sp>
      <p:sp>
        <p:nvSpPr>
          <p:cNvPr id="38" name="Freeform: Shape 37">
            <a:hlinkClick r:id="rId8" action="ppaction://hlinksldjump"/>
            <a:extLst>
              <a:ext uri="{FF2B5EF4-FFF2-40B4-BE49-F238E27FC236}">
                <a16:creationId xmlns:a16="http://schemas.microsoft.com/office/drawing/2014/main" id="{5256D56D-D7AB-B3E8-B98C-224538DFF8BF}"/>
              </a:ext>
            </a:extLst>
          </p:cNvPr>
          <p:cNvSpPr/>
          <p:nvPr/>
        </p:nvSpPr>
        <p:spPr>
          <a:xfrm flipV="1">
            <a:off x="3703691" y="3902635"/>
            <a:ext cx="4377871" cy="2346682"/>
          </a:xfrm>
          <a:custGeom>
            <a:avLst/>
            <a:gdLst>
              <a:gd name="connsiteX0" fmla="*/ 0 w 4383429"/>
              <a:gd name="connsiteY0" fmla="*/ 0 h 2349661"/>
              <a:gd name="connsiteX1" fmla="*/ 3831221 w 4383429"/>
              <a:gd name="connsiteY1" fmla="*/ 0 h 2349661"/>
              <a:gd name="connsiteX2" fmla="*/ 3831221 w 4383429"/>
              <a:gd name="connsiteY2" fmla="*/ 522952 h 2349661"/>
              <a:gd name="connsiteX3" fmla="*/ 3925951 w 4383429"/>
              <a:gd name="connsiteY3" fmla="*/ 532502 h 2349661"/>
              <a:gd name="connsiteX4" fmla="*/ 4383429 w 4383429"/>
              <a:gd name="connsiteY4" fmla="*/ 1093808 h 2349661"/>
              <a:gd name="connsiteX5" fmla="*/ 3925951 w 4383429"/>
              <a:gd name="connsiteY5" fmla="*/ 1655115 h 2349661"/>
              <a:gd name="connsiteX6" fmla="*/ 3831221 w 4383429"/>
              <a:gd name="connsiteY6" fmla="*/ 1664665 h 2349661"/>
              <a:gd name="connsiteX7" fmla="*/ 3831221 w 4383429"/>
              <a:gd name="connsiteY7" fmla="*/ 2349661 h 2349661"/>
              <a:gd name="connsiteX8" fmla="*/ 2488557 w 4383429"/>
              <a:gd name="connsiteY8" fmla="*/ 2349661 h 2349661"/>
              <a:gd name="connsiteX9" fmla="*/ 1915610 w 4383429"/>
              <a:gd name="connsiteY9" fmla="*/ 1776714 h 2349661"/>
              <a:gd name="connsiteX10" fmla="*/ 1342663 w 4383429"/>
              <a:gd name="connsiteY10" fmla="*/ 2349661 h 2349661"/>
              <a:gd name="connsiteX11" fmla="*/ 0 w 4383429"/>
              <a:gd name="connsiteY11" fmla="*/ 2349661 h 234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3429" h="2349661">
                <a:moveTo>
                  <a:pt x="0" y="0"/>
                </a:moveTo>
                <a:lnTo>
                  <a:pt x="3831221" y="0"/>
                </a:lnTo>
                <a:lnTo>
                  <a:pt x="3831221" y="522952"/>
                </a:lnTo>
                <a:lnTo>
                  <a:pt x="3925951" y="532502"/>
                </a:lnTo>
                <a:cubicBezTo>
                  <a:pt x="4187033" y="585927"/>
                  <a:pt x="4383429" y="816932"/>
                  <a:pt x="4383429" y="1093808"/>
                </a:cubicBezTo>
                <a:cubicBezTo>
                  <a:pt x="4383429" y="1370684"/>
                  <a:pt x="4187033" y="1601690"/>
                  <a:pt x="3925951" y="1655115"/>
                </a:cubicBezTo>
                <a:lnTo>
                  <a:pt x="3831221" y="1664665"/>
                </a:lnTo>
                <a:lnTo>
                  <a:pt x="3831221" y="2349661"/>
                </a:lnTo>
                <a:lnTo>
                  <a:pt x="2488557" y="2349661"/>
                </a:lnTo>
                <a:cubicBezTo>
                  <a:pt x="2488557" y="2033231"/>
                  <a:pt x="2232040" y="1776714"/>
                  <a:pt x="1915610" y="1776714"/>
                </a:cubicBezTo>
                <a:cubicBezTo>
                  <a:pt x="1599180" y="1776714"/>
                  <a:pt x="1342663" y="2033231"/>
                  <a:pt x="1342663" y="2349661"/>
                </a:cubicBezTo>
                <a:lnTo>
                  <a:pt x="0" y="2349661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158">
              <a:defRPr/>
            </a:pPr>
            <a:endParaRPr lang="en-US" sz="719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Poky's" panose="020B0606040200020203" pitchFamily="34" charset="0"/>
            </a:endParaRPr>
          </a:p>
        </p:txBody>
      </p:sp>
      <p:sp>
        <p:nvSpPr>
          <p:cNvPr id="40" name="Freeform: Shape 39">
            <a:hlinkClick r:id="rId9" action="ppaction://hlinksldjump"/>
            <a:extLst>
              <a:ext uri="{FF2B5EF4-FFF2-40B4-BE49-F238E27FC236}">
                <a16:creationId xmlns:a16="http://schemas.microsoft.com/office/drawing/2014/main" id="{7F46ADB2-6AFA-C2A2-B7D3-CBA072C08D57}"/>
              </a:ext>
            </a:extLst>
          </p:cNvPr>
          <p:cNvSpPr/>
          <p:nvPr/>
        </p:nvSpPr>
        <p:spPr>
          <a:xfrm flipH="1" flipV="1">
            <a:off x="7485514" y="3331309"/>
            <a:ext cx="3826364" cy="2918903"/>
          </a:xfrm>
          <a:custGeom>
            <a:avLst/>
            <a:gdLst>
              <a:gd name="connsiteX0" fmla="*/ 0 w 3831221"/>
              <a:gd name="connsiteY0" fmla="*/ 0 h 2922608"/>
              <a:gd name="connsiteX1" fmla="*/ 3831221 w 3831221"/>
              <a:gd name="connsiteY1" fmla="*/ 0 h 2922608"/>
              <a:gd name="connsiteX2" fmla="*/ 3831221 w 3831221"/>
              <a:gd name="connsiteY2" fmla="*/ 522952 h 2922608"/>
              <a:gd name="connsiteX3" fmla="*/ 3810482 w 3831221"/>
              <a:gd name="connsiteY3" fmla="*/ 520861 h 2922608"/>
              <a:gd name="connsiteX4" fmla="*/ 3237535 w 3831221"/>
              <a:gd name="connsiteY4" fmla="*/ 1093808 h 2922608"/>
              <a:gd name="connsiteX5" fmla="*/ 3810482 w 3831221"/>
              <a:gd name="connsiteY5" fmla="*/ 1666755 h 2922608"/>
              <a:gd name="connsiteX6" fmla="*/ 3831221 w 3831221"/>
              <a:gd name="connsiteY6" fmla="*/ 1664665 h 2922608"/>
              <a:gd name="connsiteX7" fmla="*/ 3831221 w 3831221"/>
              <a:gd name="connsiteY7" fmla="*/ 2349661 h 2922608"/>
              <a:gd name="connsiteX8" fmla="*/ 2488557 w 3831221"/>
              <a:gd name="connsiteY8" fmla="*/ 2349661 h 2922608"/>
              <a:gd name="connsiteX9" fmla="*/ 1915610 w 3831221"/>
              <a:gd name="connsiteY9" fmla="*/ 2922608 h 2922608"/>
              <a:gd name="connsiteX10" fmla="*/ 1342663 w 3831221"/>
              <a:gd name="connsiteY10" fmla="*/ 2349661 h 2922608"/>
              <a:gd name="connsiteX11" fmla="*/ 0 w 3831221"/>
              <a:gd name="connsiteY11" fmla="*/ 2349661 h 292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31221" h="2922608">
                <a:moveTo>
                  <a:pt x="0" y="0"/>
                </a:moveTo>
                <a:lnTo>
                  <a:pt x="3831221" y="0"/>
                </a:lnTo>
                <a:lnTo>
                  <a:pt x="3831221" y="522952"/>
                </a:lnTo>
                <a:lnTo>
                  <a:pt x="3810482" y="520861"/>
                </a:lnTo>
                <a:cubicBezTo>
                  <a:pt x="3494052" y="520861"/>
                  <a:pt x="3237535" y="777378"/>
                  <a:pt x="3237535" y="1093808"/>
                </a:cubicBezTo>
                <a:cubicBezTo>
                  <a:pt x="3237535" y="1410238"/>
                  <a:pt x="3494052" y="1666755"/>
                  <a:pt x="3810482" y="1666755"/>
                </a:cubicBezTo>
                <a:lnTo>
                  <a:pt x="3831221" y="1664665"/>
                </a:lnTo>
                <a:lnTo>
                  <a:pt x="3831221" y="2349661"/>
                </a:lnTo>
                <a:lnTo>
                  <a:pt x="2488557" y="2349661"/>
                </a:lnTo>
                <a:cubicBezTo>
                  <a:pt x="2488557" y="2666091"/>
                  <a:pt x="2232040" y="2922608"/>
                  <a:pt x="1915610" y="2922608"/>
                </a:cubicBezTo>
                <a:cubicBezTo>
                  <a:pt x="1599180" y="2922608"/>
                  <a:pt x="1342663" y="2666091"/>
                  <a:pt x="1342663" y="2349661"/>
                </a:cubicBezTo>
                <a:lnTo>
                  <a:pt x="0" y="2349661"/>
                </a:lnTo>
                <a:close/>
              </a:path>
            </a:pathLst>
          </a:custGeom>
          <a:solidFill>
            <a:srgbClr val="FF99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158">
              <a:defRPr/>
            </a:pPr>
            <a:endParaRPr lang="en-US" sz="719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Poky's" panose="020B0606040200020203" pitchFamily="34" charset="0"/>
            </a:endParaRPr>
          </a:p>
        </p:txBody>
      </p:sp>
      <p:sp>
        <p:nvSpPr>
          <p:cNvPr id="41" name="TextBox 40">
            <a:hlinkClick r:id="rId6" action="ppaction://hlinksldjump"/>
            <a:extLst>
              <a:ext uri="{FF2B5EF4-FFF2-40B4-BE49-F238E27FC236}">
                <a16:creationId xmlns:a16="http://schemas.microsoft.com/office/drawing/2014/main" id="{0A52EB7D-3938-2288-423B-0C3726FAA127}"/>
              </a:ext>
            </a:extLst>
          </p:cNvPr>
          <p:cNvSpPr txBox="1"/>
          <p:nvPr/>
        </p:nvSpPr>
        <p:spPr>
          <a:xfrm>
            <a:off x="5230734" y="1884448"/>
            <a:ext cx="700151" cy="1321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58">
              <a:defRPr/>
            </a:pPr>
            <a:r>
              <a:rPr lang="en-US" sz="7989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</a:rPr>
              <a:t>1</a:t>
            </a:r>
          </a:p>
        </p:txBody>
      </p:sp>
      <p:sp>
        <p:nvSpPr>
          <p:cNvPr id="42" name="TextBox 41">
            <a:hlinkClick r:id="rId7" action="ppaction://hlinksldjump"/>
            <a:extLst>
              <a:ext uri="{FF2B5EF4-FFF2-40B4-BE49-F238E27FC236}">
                <a16:creationId xmlns:a16="http://schemas.microsoft.com/office/drawing/2014/main" id="{62AEBC8E-0550-C33A-5D76-6717B3D031EE}"/>
              </a:ext>
            </a:extLst>
          </p:cNvPr>
          <p:cNvSpPr txBox="1"/>
          <p:nvPr/>
        </p:nvSpPr>
        <p:spPr>
          <a:xfrm>
            <a:off x="9078290" y="1892414"/>
            <a:ext cx="700151" cy="1321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58">
              <a:defRPr/>
            </a:pPr>
            <a:r>
              <a:rPr lang="en-US" sz="7989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</a:rPr>
              <a:t>2</a:t>
            </a:r>
          </a:p>
        </p:txBody>
      </p:sp>
      <p:sp>
        <p:nvSpPr>
          <p:cNvPr id="43" name="TextBox 42">
            <a:hlinkClick r:id="rId8" action="ppaction://hlinksldjump"/>
            <a:extLst>
              <a:ext uri="{FF2B5EF4-FFF2-40B4-BE49-F238E27FC236}">
                <a16:creationId xmlns:a16="http://schemas.microsoft.com/office/drawing/2014/main" id="{A7488468-1D3D-F63F-47D2-21B6C140E4DE}"/>
              </a:ext>
            </a:extLst>
          </p:cNvPr>
          <p:cNvSpPr txBox="1"/>
          <p:nvPr/>
        </p:nvSpPr>
        <p:spPr>
          <a:xfrm>
            <a:off x="5220907" y="4533787"/>
            <a:ext cx="700151" cy="1321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58">
              <a:defRPr/>
            </a:pPr>
            <a:r>
              <a:rPr lang="en-US" sz="7989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</a:rPr>
              <a:t>4</a:t>
            </a:r>
          </a:p>
        </p:txBody>
      </p:sp>
      <p:sp>
        <p:nvSpPr>
          <p:cNvPr id="44" name="TextBox 43">
            <a:hlinkClick r:id="rId9" action="ppaction://hlinksldjump"/>
            <a:extLst>
              <a:ext uri="{FF2B5EF4-FFF2-40B4-BE49-F238E27FC236}">
                <a16:creationId xmlns:a16="http://schemas.microsoft.com/office/drawing/2014/main" id="{2C30070A-43F2-EF56-29B6-EDCCDC39867E}"/>
              </a:ext>
            </a:extLst>
          </p:cNvPr>
          <p:cNvSpPr txBox="1"/>
          <p:nvPr/>
        </p:nvSpPr>
        <p:spPr>
          <a:xfrm>
            <a:off x="9068463" y="4541754"/>
            <a:ext cx="700151" cy="1321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58">
              <a:defRPr/>
            </a:pPr>
            <a:r>
              <a:rPr lang="en-US" sz="7989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</a:rPr>
              <a:t>3</a:t>
            </a:r>
          </a:p>
        </p:txBody>
      </p:sp>
      <p:pic>
        <p:nvPicPr>
          <p:cNvPr id="52" name="Picture 51" descr="A picture containing vector graphics, light&#10;&#10;Description automatically generated">
            <a:extLst>
              <a:ext uri="{FF2B5EF4-FFF2-40B4-BE49-F238E27FC236}">
                <a16:creationId xmlns:a16="http://schemas.microsoft.com/office/drawing/2014/main" id="{39BDBCBE-BC90-CB01-7D48-1D4D7F4076C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4" r="5249"/>
          <a:stretch/>
        </p:blipFill>
        <p:spPr>
          <a:xfrm>
            <a:off x="7729" y="2959472"/>
            <a:ext cx="3694386" cy="3545280"/>
          </a:xfrm>
          <a:prstGeom prst="rect">
            <a:avLst/>
          </a:prstGeom>
        </p:spPr>
      </p:pic>
      <p:pic>
        <p:nvPicPr>
          <p:cNvPr id="54" name="Picture 5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9287D82-C07F-385F-C7B8-C8849C916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234" y="695081"/>
            <a:ext cx="1389081" cy="2264391"/>
          </a:xfrm>
          <a:prstGeom prst="rect">
            <a:avLst/>
          </a:prstGeom>
        </p:spPr>
      </p:pic>
      <p:pic>
        <p:nvPicPr>
          <p:cNvPr id="58" name="Picture 57" descr="Background pattern&#10;&#10;Description automatically generated">
            <a:extLst>
              <a:ext uri="{FF2B5EF4-FFF2-40B4-BE49-F238E27FC236}">
                <a16:creationId xmlns:a16="http://schemas.microsoft.com/office/drawing/2014/main" id="{8AA47C48-32A0-2DE0-3649-B94D7A25FE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8" y="-16056"/>
            <a:ext cx="12203363" cy="686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704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8" grpId="0" animBg="1"/>
      <p:bldP spid="40" grpId="0" animBg="1"/>
      <p:bldP spid="41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43A58121-A39B-E83D-21B3-7F246005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48" y="21761"/>
            <a:ext cx="12328748" cy="616437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135194A-EA04-6AD2-1CA3-4AD7BE23D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52" y="1260054"/>
            <a:ext cx="4680404" cy="325033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2973EF72-5519-B71C-710A-70C50F45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224" y="3156972"/>
            <a:ext cx="4280793" cy="370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922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id="{C6A50A71-2E49-EFB5-F63A-9767BC68770C}"/>
              </a:ext>
            </a:extLst>
          </p:cNvPr>
          <p:cNvGrpSpPr/>
          <p:nvPr/>
        </p:nvGrpSpPr>
        <p:grpSpPr>
          <a:xfrm>
            <a:off x="234847" y="123362"/>
            <a:ext cx="787789" cy="78778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96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94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A8D8E2A1-FE58-1939-8956-2B457D5E7A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4810018" y="-41314"/>
            <a:ext cx="1042823" cy="906803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B61E97A0-5318-3B42-539D-07CD40C82A0F}"/>
              </a:ext>
            </a:extLst>
          </p:cNvPr>
          <p:cNvSpPr txBox="1"/>
          <p:nvPr/>
        </p:nvSpPr>
        <p:spPr>
          <a:xfrm>
            <a:off x="1076888" y="171446"/>
            <a:ext cx="3515386" cy="7148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45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 tính rồi tính</a:t>
            </a:r>
          </a:p>
        </p:txBody>
      </p:sp>
      <p:sp>
        <p:nvSpPr>
          <p:cNvPr id="5" name="TextBox 75">
            <a:extLst>
              <a:ext uri="{FF2B5EF4-FFF2-40B4-BE49-F238E27FC236}">
                <a16:creationId xmlns:a16="http://schemas.microsoft.com/office/drawing/2014/main" id="{EF8BA270-74B4-A103-7E5B-98DE3F474A55}"/>
              </a:ext>
            </a:extLst>
          </p:cNvPr>
          <p:cNvSpPr txBox="1">
            <a:spLocks/>
          </p:cNvSpPr>
          <p:nvPr/>
        </p:nvSpPr>
        <p:spPr>
          <a:xfrm>
            <a:off x="1577368" y="1489044"/>
            <a:ext cx="31555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" name="TextBox 76">
            <a:extLst>
              <a:ext uri="{FF2B5EF4-FFF2-40B4-BE49-F238E27FC236}">
                <a16:creationId xmlns:a16="http://schemas.microsoft.com/office/drawing/2014/main" id="{2909FCD2-2996-B33E-6D09-5E86CC21ABD3}"/>
              </a:ext>
            </a:extLst>
          </p:cNvPr>
          <p:cNvSpPr txBox="1">
            <a:spLocks/>
          </p:cNvSpPr>
          <p:nvPr/>
        </p:nvSpPr>
        <p:spPr>
          <a:xfrm>
            <a:off x="2585899" y="1533227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7" name="Straight Connector 77">
            <a:extLst>
              <a:ext uri="{FF2B5EF4-FFF2-40B4-BE49-F238E27FC236}">
                <a16:creationId xmlns:a16="http://schemas.microsoft.com/office/drawing/2014/main" id="{43E6ADFF-24DF-00F7-A134-48BF7B09AACE}"/>
              </a:ext>
            </a:extLst>
          </p:cNvPr>
          <p:cNvCxnSpPr>
            <a:cxnSpLocks/>
          </p:cNvCxnSpPr>
          <p:nvPr/>
        </p:nvCxnSpPr>
        <p:spPr>
          <a:xfrm>
            <a:off x="1758107" y="3740542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8">
            <a:extLst>
              <a:ext uri="{FF2B5EF4-FFF2-40B4-BE49-F238E27FC236}">
                <a16:creationId xmlns:a16="http://schemas.microsoft.com/office/drawing/2014/main" id="{CC66E990-60AF-6C7E-01E8-25569EAECBA0}"/>
              </a:ext>
            </a:extLst>
          </p:cNvPr>
          <p:cNvSpPr txBox="1">
            <a:spLocks/>
          </p:cNvSpPr>
          <p:nvPr/>
        </p:nvSpPr>
        <p:spPr>
          <a:xfrm>
            <a:off x="1577368" y="1961302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TextBox 79">
            <a:extLst>
              <a:ext uri="{FF2B5EF4-FFF2-40B4-BE49-F238E27FC236}">
                <a16:creationId xmlns:a16="http://schemas.microsoft.com/office/drawing/2014/main" id="{1CE04AD0-1C93-7CD0-1C58-D740A80E6E99}"/>
              </a:ext>
            </a:extLst>
          </p:cNvPr>
          <p:cNvSpPr txBox="1">
            <a:spLocks/>
          </p:cNvSpPr>
          <p:nvPr/>
        </p:nvSpPr>
        <p:spPr>
          <a:xfrm>
            <a:off x="1785355" y="1966405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9DE48987-FA1D-243B-97E7-1EC1E5BEF243}"/>
              </a:ext>
            </a:extLst>
          </p:cNvPr>
          <p:cNvSpPr txBox="1">
            <a:spLocks/>
          </p:cNvSpPr>
          <p:nvPr/>
        </p:nvSpPr>
        <p:spPr>
          <a:xfrm>
            <a:off x="2797092" y="1533227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TextBox 81">
            <a:extLst>
              <a:ext uri="{FF2B5EF4-FFF2-40B4-BE49-F238E27FC236}">
                <a16:creationId xmlns:a16="http://schemas.microsoft.com/office/drawing/2014/main" id="{4B20485D-C1A9-6BE6-8B1B-2EF9EEF04F49}"/>
              </a:ext>
            </a:extLst>
          </p:cNvPr>
          <p:cNvSpPr txBox="1">
            <a:spLocks/>
          </p:cNvSpPr>
          <p:nvPr/>
        </p:nvSpPr>
        <p:spPr>
          <a:xfrm>
            <a:off x="1574713" y="2401604"/>
            <a:ext cx="783246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17" name="TextBox 83">
            <a:extLst>
              <a:ext uri="{FF2B5EF4-FFF2-40B4-BE49-F238E27FC236}">
                <a16:creationId xmlns:a16="http://schemas.microsoft.com/office/drawing/2014/main" id="{30B6D967-EB16-FE1B-D9DC-D88B11A3E0B7}"/>
              </a:ext>
            </a:extLst>
          </p:cNvPr>
          <p:cNvSpPr txBox="1">
            <a:spLocks/>
          </p:cNvSpPr>
          <p:nvPr/>
        </p:nvSpPr>
        <p:spPr>
          <a:xfrm>
            <a:off x="1805234" y="2851089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8" name="TextBox 85">
            <a:extLst>
              <a:ext uri="{FF2B5EF4-FFF2-40B4-BE49-F238E27FC236}">
                <a16:creationId xmlns:a16="http://schemas.microsoft.com/office/drawing/2014/main" id="{A2D6D3F4-C6BC-D583-493A-9D9FA7030A23}"/>
              </a:ext>
            </a:extLst>
          </p:cNvPr>
          <p:cNvSpPr txBox="1">
            <a:spLocks/>
          </p:cNvSpPr>
          <p:nvPr/>
        </p:nvSpPr>
        <p:spPr>
          <a:xfrm>
            <a:off x="3025327" y="1533227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TextBox 86">
            <a:extLst>
              <a:ext uri="{FF2B5EF4-FFF2-40B4-BE49-F238E27FC236}">
                <a16:creationId xmlns:a16="http://schemas.microsoft.com/office/drawing/2014/main" id="{B6E97268-90D2-9721-1005-724DFF722131}"/>
              </a:ext>
            </a:extLst>
          </p:cNvPr>
          <p:cNvSpPr txBox="1">
            <a:spLocks/>
          </p:cNvSpPr>
          <p:nvPr/>
        </p:nvSpPr>
        <p:spPr>
          <a:xfrm>
            <a:off x="2030847" y="3274492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TextBox 88">
            <a:extLst>
              <a:ext uri="{FF2B5EF4-FFF2-40B4-BE49-F238E27FC236}">
                <a16:creationId xmlns:a16="http://schemas.microsoft.com/office/drawing/2014/main" id="{AD61A86B-5F77-506A-6745-AEF094824AA6}"/>
              </a:ext>
            </a:extLst>
          </p:cNvPr>
          <p:cNvSpPr txBox="1">
            <a:spLocks/>
          </p:cNvSpPr>
          <p:nvPr/>
        </p:nvSpPr>
        <p:spPr>
          <a:xfrm>
            <a:off x="2014947" y="3779687"/>
            <a:ext cx="368427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TextBox 89">
            <a:extLst>
              <a:ext uri="{FF2B5EF4-FFF2-40B4-BE49-F238E27FC236}">
                <a16:creationId xmlns:a16="http://schemas.microsoft.com/office/drawing/2014/main" id="{7FDDE22E-92CA-820D-C6CC-D7F6998EBCF4}"/>
              </a:ext>
            </a:extLst>
          </p:cNvPr>
          <p:cNvSpPr txBox="1">
            <a:spLocks/>
          </p:cNvSpPr>
          <p:nvPr/>
        </p:nvSpPr>
        <p:spPr>
          <a:xfrm>
            <a:off x="2014947" y="2862706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TextBox 140">
            <a:extLst>
              <a:ext uri="{FF2B5EF4-FFF2-40B4-BE49-F238E27FC236}">
                <a16:creationId xmlns:a16="http://schemas.microsoft.com/office/drawing/2014/main" id="{94B4018D-71BB-AB5D-F26D-026A2D4636DB}"/>
              </a:ext>
            </a:extLst>
          </p:cNvPr>
          <p:cNvSpPr txBox="1">
            <a:spLocks/>
          </p:cNvSpPr>
          <p:nvPr/>
        </p:nvSpPr>
        <p:spPr>
          <a:xfrm>
            <a:off x="1163991" y="1026974"/>
            <a:ext cx="122196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96" b="1">
                <a:latin typeface="Arial" panose="020B0604020202020204" pitchFamily="34" charset="0"/>
                <a:cs typeface="Arial" panose="020B0604020202020204" pitchFamily="34" charset="0"/>
              </a:rPr>
              <a:t>955</a:t>
            </a:r>
          </a:p>
        </p:txBody>
      </p:sp>
      <p:grpSp>
        <p:nvGrpSpPr>
          <p:cNvPr id="24" name="Group 16">
            <a:extLst>
              <a:ext uri="{FF2B5EF4-FFF2-40B4-BE49-F238E27FC236}">
                <a16:creationId xmlns:a16="http://schemas.microsoft.com/office/drawing/2014/main" id="{DFC00E6B-7E17-1B32-EB67-0F3C13F4F405}"/>
              </a:ext>
            </a:extLst>
          </p:cNvPr>
          <p:cNvGrpSpPr/>
          <p:nvPr/>
        </p:nvGrpSpPr>
        <p:grpSpPr>
          <a:xfrm>
            <a:off x="2480661" y="1028258"/>
            <a:ext cx="970318" cy="1471108"/>
            <a:chOff x="3333382" y="2531790"/>
            <a:chExt cx="1295400" cy="1963967"/>
          </a:xfrm>
        </p:grpSpPr>
        <p:sp>
          <p:nvSpPr>
            <p:cNvPr id="25" name="TextBox 141">
              <a:extLst>
                <a:ext uri="{FF2B5EF4-FFF2-40B4-BE49-F238E27FC236}">
                  <a16:creationId xmlns:a16="http://schemas.microsoft.com/office/drawing/2014/main" id="{6ADE395D-9FE9-8036-EEB0-C4945803F2A0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96" b="1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grpSp>
          <p:nvGrpSpPr>
            <p:cNvPr id="26" name="Group 14">
              <a:extLst>
                <a:ext uri="{FF2B5EF4-FFF2-40B4-BE49-F238E27FC236}">
                  <a16:creationId xmlns:a16="http://schemas.microsoft.com/office/drawing/2014/main" id="{E11B3A56-EF1A-A2F6-C41A-80CD25F7195E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29" name="Straight Connector 142">
                <a:extLst>
                  <a:ext uri="{FF2B5EF4-FFF2-40B4-BE49-F238E27FC236}">
                    <a16:creationId xmlns:a16="http://schemas.microsoft.com/office/drawing/2014/main" id="{29FF84F8-1EFE-9B4F-A2A5-C29165F7E3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181">
                <a:extLst>
                  <a:ext uri="{FF2B5EF4-FFF2-40B4-BE49-F238E27FC236}">
                    <a16:creationId xmlns:a16="http://schemas.microsoft.com/office/drawing/2014/main" id="{372F88EB-FD18-2E79-5CFA-028DF91183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3" name="Straight Connector 63">
            <a:extLst>
              <a:ext uri="{FF2B5EF4-FFF2-40B4-BE49-F238E27FC236}">
                <a16:creationId xmlns:a16="http://schemas.microsoft.com/office/drawing/2014/main" id="{12EE08A5-A09B-ED0A-E043-9F8EC9F26B1A}"/>
              </a:ext>
            </a:extLst>
          </p:cNvPr>
          <p:cNvCxnSpPr>
            <a:cxnSpLocks/>
          </p:cNvCxnSpPr>
          <p:nvPr/>
        </p:nvCxnSpPr>
        <p:spPr>
          <a:xfrm>
            <a:off x="1606543" y="1955140"/>
            <a:ext cx="46563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66">
            <a:extLst>
              <a:ext uri="{FF2B5EF4-FFF2-40B4-BE49-F238E27FC236}">
                <a16:creationId xmlns:a16="http://schemas.microsoft.com/office/drawing/2014/main" id="{7EFD198C-4267-4A42-3846-41348D646744}"/>
              </a:ext>
            </a:extLst>
          </p:cNvPr>
          <p:cNvCxnSpPr>
            <a:cxnSpLocks/>
          </p:cNvCxnSpPr>
          <p:nvPr/>
        </p:nvCxnSpPr>
        <p:spPr>
          <a:xfrm>
            <a:off x="1720128" y="2837665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75">
            <a:extLst>
              <a:ext uri="{FF2B5EF4-FFF2-40B4-BE49-F238E27FC236}">
                <a16:creationId xmlns:a16="http://schemas.microsoft.com/office/drawing/2014/main" id="{762AC963-5E48-BC60-5C87-28997BE5AFFA}"/>
              </a:ext>
            </a:extLst>
          </p:cNvPr>
          <p:cNvSpPr txBox="1">
            <a:spLocks/>
          </p:cNvSpPr>
          <p:nvPr/>
        </p:nvSpPr>
        <p:spPr>
          <a:xfrm>
            <a:off x="5021474" y="1323852"/>
            <a:ext cx="31555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9" name="TextBox 76">
            <a:extLst>
              <a:ext uri="{FF2B5EF4-FFF2-40B4-BE49-F238E27FC236}">
                <a16:creationId xmlns:a16="http://schemas.microsoft.com/office/drawing/2014/main" id="{232AF1A8-9135-575C-2A38-7C9D5CFCE898}"/>
              </a:ext>
            </a:extLst>
          </p:cNvPr>
          <p:cNvSpPr txBox="1">
            <a:spLocks/>
          </p:cNvSpPr>
          <p:nvPr/>
        </p:nvSpPr>
        <p:spPr>
          <a:xfrm>
            <a:off x="6030006" y="1368034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60" name="Straight Connector 77">
            <a:extLst>
              <a:ext uri="{FF2B5EF4-FFF2-40B4-BE49-F238E27FC236}">
                <a16:creationId xmlns:a16="http://schemas.microsoft.com/office/drawing/2014/main" id="{38208314-2981-8237-A6E3-AE41AE4B35BA}"/>
              </a:ext>
            </a:extLst>
          </p:cNvPr>
          <p:cNvCxnSpPr>
            <a:cxnSpLocks/>
          </p:cNvCxnSpPr>
          <p:nvPr/>
        </p:nvCxnSpPr>
        <p:spPr>
          <a:xfrm>
            <a:off x="5202214" y="3575350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Box 78">
            <a:extLst>
              <a:ext uri="{FF2B5EF4-FFF2-40B4-BE49-F238E27FC236}">
                <a16:creationId xmlns:a16="http://schemas.microsoft.com/office/drawing/2014/main" id="{0AAB5815-EE99-B9AC-7A74-358460FF7C03}"/>
              </a:ext>
            </a:extLst>
          </p:cNvPr>
          <p:cNvSpPr txBox="1">
            <a:spLocks/>
          </p:cNvSpPr>
          <p:nvPr/>
        </p:nvSpPr>
        <p:spPr>
          <a:xfrm>
            <a:off x="5021474" y="1796110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" name="TextBox 79">
            <a:extLst>
              <a:ext uri="{FF2B5EF4-FFF2-40B4-BE49-F238E27FC236}">
                <a16:creationId xmlns:a16="http://schemas.microsoft.com/office/drawing/2014/main" id="{166BA378-A739-8491-F6D7-2F3D972E06AB}"/>
              </a:ext>
            </a:extLst>
          </p:cNvPr>
          <p:cNvSpPr txBox="1">
            <a:spLocks/>
          </p:cNvSpPr>
          <p:nvPr/>
        </p:nvSpPr>
        <p:spPr>
          <a:xfrm>
            <a:off x="5229461" y="1801213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3" name="TextBox 80">
            <a:extLst>
              <a:ext uri="{FF2B5EF4-FFF2-40B4-BE49-F238E27FC236}">
                <a16:creationId xmlns:a16="http://schemas.microsoft.com/office/drawing/2014/main" id="{27B49A80-3FAD-EE93-B7C4-7D152100F8A8}"/>
              </a:ext>
            </a:extLst>
          </p:cNvPr>
          <p:cNvSpPr txBox="1">
            <a:spLocks/>
          </p:cNvSpPr>
          <p:nvPr/>
        </p:nvSpPr>
        <p:spPr>
          <a:xfrm>
            <a:off x="6241199" y="1368034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4" name="TextBox 81">
            <a:extLst>
              <a:ext uri="{FF2B5EF4-FFF2-40B4-BE49-F238E27FC236}">
                <a16:creationId xmlns:a16="http://schemas.microsoft.com/office/drawing/2014/main" id="{22454AAB-679F-B63D-A7E3-7DBE58B4641F}"/>
              </a:ext>
            </a:extLst>
          </p:cNvPr>
          <p:cNvSpPr txBox="1">
            <a:spLocks/>
          </p:cNvSpPr>
          <p:nvPr/>
        </p:nvSpPr>
        <p:spPr>
          <a:xfrm>
            <a:off x="5225352" y="2230372"/>
            <a:ext cx="41828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5" name="TextBox 83">
            <a:extLst>
              <a:ext uri="{FF2B5EF4-FFF2-40B4-BE49-F238E27FC236}">
                <a16:creationId xmlns:a16="http://schemas.microsoft.com/office/drawing/2014/main" id="{D7B1187B-9FA0-2DD7-C0AE-C806EA1D79C3}"/>
              </a:ext>
            </a:extLst>
          </p:cNvPr>
          <p:cNvSpPr txBox="1">
            <a:spLocks/>
          </p:cNvSpPr>
          <p:nvPr/>
        </p:nvSpPr>
        <p:spPr>
          <a:xfrm>
            <a:off x="5249341" y="2699149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" name="TextBox 85">
            <a:extLst>
              <a:ext uri="{FF2B5EF4-FFF2-40B4-BE49-F238E27FC236}">
                <a16:creationId xmlns:a16="http://schemas.microsoft.com/office/drawing/2014/main" id="{F1DCD219-A403-A64B-CC7B-111E407B0DC1}"/>
              </a:ext>
            </a:extLst>
          </p:cNvPr>
          <p:cNvSpPr txBox="1">
            <a:spLocks/>
          </p:cNvSpPr>
          <p:nvPr/>
        </p:nvSpPr>
        <p:spPr>
          <a:xfrm>
            <a:off x="6469434" y="1368034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86">
            <a:extLst>
              <a:ext uri="{FF2B5EF4-FFF2-40B4-BE49-F238E27FC236}">
                <a16:creationId xmlns:a16="http://schemas.microsoft.com/office/drawing/2014/main" id="{852CAA0F-AE5A-92D0-FFB3-9C8B3FC1C2D3}"/>
              </a:ext>
            </a:extLst>
          </p:cNvPr>
          <p:cNvSpPr txBox="1">
            <a:spLocks/>
          </p:cNvSpPr>
          <p:nvPr/>
        </p:nvSpPr>
        <p:spPr>
          <a:xfrm>
            <a:off x="5263212" y="3109299"/>
            <a:ext cx="62264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68" name="TextBox 88">
            <a:extLst>
              <a:ext uri="{FF2B5EF4-FFF2-40B4-BE49-F238E27FC236}">
                <a16:creationId xmlns:a16="http://schemas.microsoft.com/office/drawing/2014/main" id="{DD1D73CB-D31D-C388-076A-1AA9800D68D4}"/>
              </a:ext>
            </a:extLst>
          </p:cNvPr>
          <p:cNvSpPr txBox="1">
            <a:spLocks/>
          </p:cNvSpPr>
          <p:nvPr/>
        </p:nvSpPr>
        <p:spPr>
          <a:xfrm>
            <a:off x="5459054" y="3614495"/>
            <a:ext cx="368427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9" name="TextBox 89">
            <a:extLst>
              <a:ext uri="{FF2B5EF4-FFF2-40B4-BE49-F238E27FC236}">
                <a16:creationId xmlns:a16="http://schemas.microsoft.com/office/drawing/2014/main" id="{87299ACF-D633-9EB9-724B-C93601335E77}"/>
              </a:ext>
            </a:extLst>
          </p:cNvPr>
          <p:cNvSpPr txBox="1">
            <a:spLocks/>
          </p:cNvSpPr>
          <p:nvPr/>
        </p:nvSpPr>
        <p:spPr>
          <a:xfrm>
            <a:off x="5459054" y="2697513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0" name="TextBox 140">
            <a:extLst>
              <a:ext uri="{FF2B5EF4-FFF2-40B4-BE49-F238E27FC236}">
                <a16:creationId xmlns:a16="http://schemas.microsoft.com/office/drawing/2014/main" id="{721AB677-0E0F-240F-199C-7181A2BA943C}"/>
              </a:ext>
            </a:extLst>
          </p:cNvPr>
          <p:cNvSpPr txBox="1">
            <a:spLocks/>
          </p:cNvSpPr>
          <p:nvPr/>
        </p:nvSpPr>
        <p:spPr>
          <a:xfrm>
            <a:off x="4608098" y="861782"/>
            <a:ext cx="122196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96" b="1">
                <a:latin typeface="Arial" panose="020B0604020202020204" pitchFamily="34" charset="0"/>
                <a:cs typeface="Arial" panose="020B0604020202020204" pitchFamily="34" charset="0"/>
              </a:rPr>
              <a:t>348</a:t>
            </a:r>
          </a:p>
        </p:txBody>
      </p:sp>
      <p:grpSp>
        <p:nvGrpSpPr>
          <p:cNvPr id="71" name="Group 16">
            <a:extLst>
              <a:ext uri="{FF2B5EF4-FFF2-40B4-BE49-F238E27FC236}">
                <a16:creationId xmlns:a16="http://schemas.microsoft.com/office/drawing/2014/main" id="{616F0C74-ADD2-9CDF-5D22-0C401EB08C56}"/>
              </a:ext>
            </a:extLst>
          </p:cNvPr>
          <p:cNvGrpSpPr/>
          <p:nvPr/>
        </p:nvGrpSpPr>
        <p:grpSpPr>
          <a:xfrm>
            <a:off x="5924767" y="863065"/>
            <a:ext cx="970318" cy="1471108"/>
            <a:chOff x="3333382" y="2531790"/>
            <a:chExt cx="1295400" cy="1963967"/>
          </a:xfrm>
        </p:grpSpPr>
        <p:sp>
          <p:nvSpPr>
            <p:cNvPr id="72" name="TextBox 141">
              <a:extLst>
                <a:ext uri="{FF2B5EF4-FFF2-40B4-BE49-F238E27FC236}">
                  <a16:creationId xmlns:a16="http://schemas.microsoft.com/office/drawing/2014/main" id="{AF0AD54C-7331-C917-2581-F08AE8F41184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96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grpSp>
          <p:nvGrpSpPr>
            <p:cNvPr id="73" name="Group 14">
              <a:extLst>
                <a:ext uri="{FF2B5EF4-FFF2-40B4-BE49-F238E27FC236}">
                  <a16:creationId xmlns:a16="http://schemas.microsoft.com/office/drawing/2014/main" id="{CA9BB867-158B-F3F9-5DF3-6A96A903E7FE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74" name="Straight Connector 142">
                <a:extLst>
                  <a:ext uri="{FF2B5EF4-FFF2-40B4-BE49-F238E27FC236}">
                    <a16:creationId xmlns:a16="http://schemas.microsoft.com/office/drawing/2014/main" id="{9E41F777-B7B8-367E-862F-528B72AFA7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181">
                <a:extLst>
                  <a:ext uri="{FF2B5EF4-FFF2-40B4-BE49-F238E27FC236}">
                    <a16:creationId xmlns:a16="http://schemas.microsoft.com/office/drawing/2014/main" id="{1C40BC05-66E5-5245-B0E2-BDB30FE3A6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6" name="Straight Connector 63">
            <a:extLst>
              <a:ext uri="{FF2B5EF4-FFF2-40B4-BE49-F238E27FC236}">
                <a16:creationId xmlns:a16="http://schemas.microsoft.com/office/drawing/2014/main" id="{328D1E15-B52F-57C4-9465-208C4C64AF55}"/>
              </a:ext>
            </a:extLst>
          </p:cNvPr>
          <p:cNvCxnSpPr>
            <a:cxnSpLocks/>
          </p:cNvCxnSpPr>
          <p:nvPr/>
        </p:nvCxnSpPr>
        <p:spPr>
          <a:xfrm>
            <a:off x="5050650" y="1789947"/>
            <a:ext cx="46563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66">
            <a:extLst>
              <a:ext uri="{FF2B5EF4-FFF2-40B4-BE49-F238E27FC236}">
                <a16:creationId xmlns:a16="http://schemas.microsoft.com/office/drawing/2014/main" id="{A4AC59E2-9632-B946-FB5D-CF664C02BDE0}"/>
              </a:ext>
            </a:extLst>
          </p:cNvPr>
          <p:cNvCxnSpPr>
            <a:cxnSpLocks/>
          </p:cNvCxnSpPr>
          <p:nvPr/>
        </p:nvCxnSpPr>
        <p:spPr>
          <a:xfrm>
            <a:off x="5164235" y="2672473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TextBox 75">
            <a:extLst>
              <a:ext uri="{FF2B5EF4-FFF2-40B4-BE49-F238E27FC236}">
                <a16:creationId xmlns:a16="http://schemas.microsoft.com/office/drawing/2014/main" id="{FC0C5169-AA87-62F3-6618-6A3A205DDA58}"/>
              </a:ext>
            </a:extLst>
          </p:cNvPr>
          <p:cNvSpPr txBox="1">
            <a:spLocks/>
          </p:cNvSpPr>
          <p:nvPr/>
        </p:nvSpPr>
        <p:spPr>
          <a:xfrm>
            <a:off x="8534979" y="1247521"/>
            <a:ext cx="31555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9" name="TextBox 76">
            <a:extLst>
              <a:ext uri="{FF2B5EF4-FFF2-40B4-BE49-F238E27FC236}">
                <a16:creationId xmlns:a16="http://schemas.microsoft.com/office/drawing/2014/main" id="{DD82B498-010B-6AF0-6128-C4FCF4F54EC5}"/>
              </a:ext>
            </a:extLst>
          </p:cNvPr>
          <p:cNvSpPr txBox="1">
            <a:spLocks/>
          </p:cNvSpPr>
          <p:nvPr/>
        </p:nvSpPr>
        <p:spPr>
          <a:xfrm>
            <a:off x="9543510" y="1291704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80" name="Straight Connector 77">
            <a:extLst>
              <a:ext uri="{FF2B5EF4-FFF2-40B4-BE49-F238E27FC236}">
                <a16:creationId xmlns:a16="http://schemas.microsoft.com/office/drawing/2014/main" id="{28D73897-B335-732B-602F-C70DC4F63187}"/>
              </a:ext>
            </a:extLst>
          </p:cNvPr>
          <p:cNvCxnSpPr>
            <a:cxnSpLocks/>
          </p:cNvCxnSpPr>
          <p:nvPr/>
        </p:nvCxnSpPr>
        <p:spPr>
          <a:xfrm>
            <a:off x="8715718" y="3499020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TextBox 78">
            <a:extLst>
              <a:ext uri="{FF2B5EF4-FFF2-40B4-BE49-F238E27FC236}">
                <a16:creationId xmlns:a16="http://schemas.microsoft.com/office/drawing/2014/main" id="{CBEFC5A9-A543-9373-26D6-BB541FBB7C17}"/>
              </a:ext>
            </a:extLst>
          </p:cNvPr>
          <p:cNvSpPr txBox="1">
            <a:spLocks/>
          </p:cNvSpPr>
          <p:nvPr/>
        </p:nvSpPr>
        <p:spPr>
          <a:xfrm>
            <a:off x="8534979" y="1719780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2" name="TextBox 79">
            <a:extLst>
              <a:ext uri="{FF2B5EF4-FFF2-40B4-BE49-F238E27FC236}">
                <a16:creationId xmlns:a16="http://schemas.microsoft.com/office/drawing/2014/main" id="{E40298C4-4C40-EB6B-B734-3681084914E0}"/>
              </a:ext>
            </a:extLst>
          </p:cNvPr>
          <p:cNvSpPr txBox="1">
            <a:spLocks/>
          </p:cNvSpPr>
          <p:nvPr/>
        </p:nvSpPr>
        <p:spPr>
          <a:xfrm>
            <a:off x="8742966" y="1711631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3" name="TextBox 80">
            <a:extLst>
              <a:ext uri="{FF2B5EF4-FFF2-40B4-BE49-F238E27FC236}">
                <a16:creationId xmlns:a16="http://schemas.microsoft.com/office/drawing/2014/main" id="{A358DD85-66B3-9A57-8F81-B6FE6B33F3B2}"/>
              </a:ext>
            </a:extLst>
          </p:cNvPr>
          <p:cNvSpPr txBox="1">
            <a:spLocks/>
          </p:cNvSpPr>
          <p:nvPr/>
        </p:nvSpPr>
        <p:spPr>
          <a:xfrm>
            <a:off x="9754703" y="1291704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4" name="TextBox 81">
            <a:extLst>
              <a:ext uri="{FF2B5EF4-FFF2-40B4-BE49-F238E27FC236}">
                <a16:creationId xmlns:a16="http://schemas.microsoft.com/office/drawing/2014/main" id="{B25C79E1-540B-3C20-463B-6775BD4C0624}"/>
              </a:ext>
            </a:extLst>
          </p:cNvPr>
          <p:cNvSpPr txBox="1">
            <a:spLocks/>
          </p:cNvSpPr>
          <p:nvPr/>
        </p:nvSpPr>
        <p:spPr>
          <a:xfrm>
            <a:off x="8532323" y="2161066"/>
            <a:ext cx="696191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85" name="TextBox 83">
            <a:extLst>
              <a:ext uri="{FF2B5EF4-FFF2-40B4-BE49-F238E27FC236}">
                <a16:creationId xmlns:a16="http://schemas.microsoft.com/office/drawing/2014/main" id="{10B5F475-38B3-FEDE-09CD-4B18C304712C}"/>
              </a:ext>
            </a:extLst>
          </p:cNvPr>
          <p:cNvSpPr txBox="1">
            <a:spLocks/>
          </p:cNvSpPr>
          <p:nvPr/>
        </p:nvSpPr>
        <p:spPr>
          <a:xfrm>
            <a:off x="8762845" y="2622819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B1F8A48-3760-C71E-8B4F-BA3B898D8E8E}"/>
              </a:ext>
            </a:extLst>
          </p:cNvPr>
          <p:cNvSpPr txBox="1">
            <a:spLocks/>
          </p:cNvSpPr>
          <p:nvPr/>
        </p:nvSpPr>
        <p:spPr>
          <a:xfrm>
            <a:off x="9982939" y="1291704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4FC04C8-5A99-EF2E-E0F7-24F630F94C73}"/>
              </a:ext>
            </a:extLst>
          </p:cNvPr>
          <p:cNvSpPr txBox="1">
            <a:spLocks/>
          </p:cNvSpPr>
          <p:nvPr/>
        </p:nvSpPr>
        <p:spPr>
          <a:xfrm>
            <a:off x="8988458" y="3032969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8" name="TextBox 88">
            <a:extLst>
              <a:ext uri="{FF2B5EF4-FFF2-40B4-BE49-F238E27FC236}">
                <a16:creationId xmlns:a16="http://schemas.microsoft.com/office/drawing/2014/main" id="{267B339E-7383-9CC0-B826-974A8C515BB0}"/>
              </a:ext>
            </a:extLst>
          </p:cNvPr>
          <p:cNvSpPr txBox="1">
            <a:spLocks/>
          </p:cNvSpPr>
          <p:nvPr/>
        </p:nvSpPr>
        <p:spPr>
          <a:xfrm>
            <a:off x="8972558" y="3538164"/>
            <a:ext cx="368427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" name="TextBox 89">
            <a:extLst>
              <a:ext uri="{FF2B5EF4-FFF2-40B4-BE49-F238E27FC236}">
                <a16:creationId xmlns:a16="http://schemas.microsoft.com/office/drawing/2014/main" id="{47D50792-E9C9-7EB4-4E51-40478E5569BD}"/>
              </a:ext>
            </a:extLst>
          </p:cNvPr>
          <p:cNvSpPr txBox="1">
            <a:spLocks/>
          </p:cNvSpPr>
          <p:nvPr/>
        </p:nvSpPr>
        <p:spPr>
          <a:xfrm>
            <a:off x="8972558" y="2621183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0" name="TextBox 140">
            <a:extLst>
              <a:ext uri="{FF2B5EF4-FFF2-40B4-BE49-F238E27FC236}">
                <a16:creationId xmlns:a16="http://schemas.microsoft.com/office/drawing/2014/main" id="{AEC9DB12-CDFE-D05B-4436-082EE5C69288}"/>
              </a:ext>
            </a:extLst>
          </p:cNvPr>
          <p:cNvSpPr txBox="1">
            <a:spLocks/>
          </p:cNvSpPr>
          <p:nvPr/>
        </p:nvSpPr>
        <p:spPr>
          <a:xfrm>
            <a:off x="8121602" y="785452"/>
            <a:ext cx="122196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96" b="1">
                <a:latin typeface="Arial" panose="020B0604020202020204" pitchFamily="34" charset="0"/>
                <a:cs typeface="Arial" panose="020B0604020202020204" pitchFamily="34" charset="0"/>
              </a:rPr>
              <a:t>764</a:t>
            </a:r>
          </a:p>
        </p:txBody>
      </p:sp>
      <p:grpSp>
        <p:nvGrpSpPr>
          <p:cNvPr id="91" name="Group 16">
            <a:extLst>
              <a:ext uri="{FF2B5EF4-FFF2-40B4-BE49-F238E27FC236}">
                <a16:creationId xmlns:a16="http://schemas.microsoft.com/office/drawing/2014/main" id="{7FABEC0B-3D0A-5A25-05D5-044872BA7A9E}"/>
              </a:ext>
            </a:extLst>
          </p:cNvPr>
          <p:cNvGrpSpPr/>
          <p:nvPr/>
        </p:nvGrpSpPr>
        <p:grpSpPr>
          <a:xfrm>
            <a:off x="9438272" y="786735"/>
            <a:ext cx="970318" cy="1471108"/>
            <a:chOff x="3333382" y="2531790"/>
            <a:chExt cx="1295400" cy="1963967"/>
          </a:xfrm>
        </p:grpSpPr>
        <p:sp>
          <p:nvSpPr>
            <p:cNvPr id="92" name="TextBox 141">
              <a:extLst>
                <a:ext uri="{FF2B5EF4-FFF2-40B4-BE49-F238E27FC236}">
                  <a16:creationId xmlns:a16="http://schemas.microsoft.com/office/drawing/2014/main" id="{5D64D524-D54A-F924-4340-445A7683EA87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96" b="1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grpSp>
          <p:nvGrpSpPr>
            <p:cNvPr id="93" name="Group 14">
              <a:extLst>
                <a:ext uri="{FF2B5EF4-FFF2-40B4-BE49-F238E27FC236}">
                  <a16:creationId xmlns:a16="http://schemas.microsoft.com/office/drawing/2014/main" id="{185AF7FE-EEBC-7267-A57E-57FB891F5DCD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94" name="Straight Connector 142">
                <a:extLst>
                  <a:ext uri="{FF2B5EF4-FFF2-40B4-BE49-F238E27FC236}">
                    <a16:creationId xmlns:a16="http://schemas.microsoft.com/office/drawing/2014/main" id="{D0C935BD-7495-AD6D-3794-F8979D79D1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181">
                <a:extLst>
                  <a:ext uri="{FF2B5EF4-FFF2-40B4-BE49-F238E27FC236}">
                    <a16:creationId xmlns:a16="http://schemas.microsoft.com/office/drawing/2014/main" id="{865CB641-A0F7-E594-2732-9D6FE70C0C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6" name="Straight Connector 63">
            <a:extLst>
              <a:ext uri="{FF2B5EF4-FFF2-40B4-BE49-F238E27FC236}">
                <a16:creationId xmlns:a16="http://schemas.microsoft.com/office/drawing/2014/main" id="{59D2CA8B-542D-8F5C-E677-BF81AE2FB3C7}"/>
              </a:ext>
            </a:extLst>
          </p:cNvPr>
          <p:cNvCxnSpPr>
            <a:cxnSpLocks/>
          </p:cNvCxnSpPr>
          <p:nvPr/>
        </p:nvCxnSpPr>
        <p:spPr>
          <a:xfrm>
            <a:off x="8564154" y="1713617"/>
            <a:ext cx="46563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66">
            <a:extLst>
              <a:ext uri="{FF2B5EF4-FFF2-40B4-BE49-F238E27FC236}">
                <a16:creationId xmlns:a16="http://schemas.microsoft.com/office/drawing/2014/main" id="{AA21738B-6C3C-8E8B-4798-083D08EBF26B}"/>
              </a:ext>
            </a:extLst>
          </p:cNvPr>
          <p:cNvCxnSpPr>
            <a:cxnSpLocks/>
          </p:cNvCxnSpPr>
          <p:nvPr/>
        </p:nvCxnSpPr>
        <p:spPr>
          <a:xfrm>
            <a:off x="8550334" y="2596143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973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3" grpId="0"/>
      <p:bldP spid="15" grpId="0"/>
      <p:bldP spid="17" grpId="0"/>
      <p:bldP spid="18" grpId="0"/>
      <p:bldP spid="19" grpId="0"/>
      <p:bldP spid="21" grpId="0"/>
      <p:bldP spid="22" grpId="0"/>
      <p:bldP spid="23" grpId="0"/>
      <p:bldP spid="48" grpId="0"/>
      <p:bldP spid="59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8" grpId="0"/>
      <p:bldP spid="79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id="{C6A50A71-2E49-EFB5-F63A-9767BC68770C}"/>
              </a:ext>
            </a:extLst>
          </p:cNvPr>
          <p:cNvGrpSpPr/>
          <p:nvPr/>
        </p:nvGrpSpPr>
        <p:grpSpPr>
          <a:xfrm>
            <a:off x="234847" y="123362"/>
            <a:ext cx="787789" cy="78778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96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94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A8D8E2A1-FE58-1939-8956-2B457D5E7A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4810018" y="-41314"/>
            <a:ext cx="1042823" cy="906803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B61E97A0-5318-3B42-539D-07CD40C82A0F}"/>
              </a:ext>
            </a:extLst>
          </p:cNvPr>
          <p:cNvSpPr txBox="1"/>
          <p:nvPr/>
        </p:nvSpPr>
        <p:spPr>
          <a:xfrm>
            <a:off x="1076888" y="171446"/>
            <a:ext cx="3515386" cy="7148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45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 tính rồi tính</a:t>
            </a:r>
          </a:p>
        </p:txBody>
      </p:sp>
      <p:sp>
        <p:nvSpPr>
          <p:cNvPr id="2" name="TextBox 75">
            <a:extLst>
              <a:ext uri="{FF2B5EF4-FFF2-40B4-BE49-F238E27FC236}">
                <a16:creationId xmlns:a16="http://schemas.microsoft.com/office/drawing/2014/main" id="{A5514E7C-3832-D742-9FD9-ACA5861F6CB4}"/>
              </a:ext>
            </a:extLst>
          </p:cNvPr>
          <p:cNvSpPr txBox="1">
            <a:spLocks/>
          </p:cNvSpPr>
          <p:nvPr/>
        </p:nvSpPr>
        <p:spPr>
          <a:xfrm>
            <a:off x="1075863" y="1489044"/>
            <a:ext cx="31555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" name="TextBox 76">
            <a:extLst>
              <a:ext uri="{FF2B5EF4-FFF2-40B4-BE49-F238E27FC236}">
                <a16:creationId xmlns:a16="http://schemas.microsoft.com/office/drawing/2014/main" id="{7E68E7F5-7CC7-ADB6-4795-61D3689DFC25}"/>
              </a:ext>
            </a:extLst>
          </p:cNvPr>
          <p:cNvSpPr txBox="1">
            <a:spLocks/>
          </p:cNvSpPr>
          <p:nvPr/>
        </p:nvSpPr>
        <p:spPr>
          <a:xfrm>
            <a:off x="2585899" y="1533227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4" name="Straight Connector 77">
            <a:extLst>
              <a:ext uri="{FF2B5EF4-FFF2-40B4-BE49-F238E27FC236}">
                <a16:creationId xmlns:a16="http://schemas.microsoft.com/office/drawing/2014/main" id="{CE55CDF9-C5E3-AD2B-2373-C54C7A9F7659}"/>
              </a:ext>
            </a:extLst>
          </p:cNvPr>
          <p:cNvCxnSpPr>
            <a:cxnSpLocks/>
          </p:cNvCxnSpPr>
          <p:nvPr/>
        </p:nvCxnSpPr>
        <p:spPr>
          <a:xfrm>
            <a:off x="1597012" y="3740542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78">
            <a:extLst>
              <a:ext uri="{FF2B5EF4-FFF2-40B4-BE49-F238E27FC236}">
                <a16:creationId xmlns:a16="http://schemas.microsoft.com/office/drawing/2014/main" id="{F402A3B0-68A8-76DE-D0AE-C2B2B6CE1327}"/>
              </a:ext>
            </a:extLst>
          </p:cNvPr>
          <p:cNvSpPr txBox="1">
            <a:spLocks/>
          </p:cNvSpPr>
          <p:nvPr/>
        </p:nvSpPr>
        <p:spPr>
          <a:xfrm>
            <a:off x="1075863" y="1961302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79">
            <a:extLst>
              <a:ext uri="{FF2B5EF4-FFF2-40B4-BE49-F238E27FC236}">
                <a16:creationId xmlns:a16="http://schemas.microsoft.com/office/drawing/2014/main" id="{0B0F5268-2FB7-ED97-F7F1-DF145569DCD1}"/>
              </a:ext>
            </a:extLst>
          </p:cNvPr>
          <p:cNvSpPr txBox="1">
            <a:spLocks/>
          </p:cNvSpPr>
          <p:nvPr/>
        </p:nvSpPr>
        <p:spPr>
          <a:xfrm>
            <a:off x="1386088" y="1966405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" name="TextBox 80">
            <a:extLst>
              <a:ext uri="{FF2B5EF4-FFF2-40B4-BE49-F238E27FC236}">
                <a16:creationId xmlns:a16="http://schemas.microsoft.com/office/drawing/2014/main" id="{1034468E-3E7E-0F9F-4DF9-14BE233684B4}"/>
              </a:ext>
            </a:extLst>
          </p:cNvPr>
          <p:cNvSpPr txBox="1">
            <a:spLocks/>
          </p:cNvSpPr>
          <p:nvPr/>
        </p:nvSpPr>
        <p:spPr>
          <a:xfrm>
            <a:off x="2798807" y="1533227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8" name="TextBox 81">
            <a:extLst>
              <a:ext uri="{FF2B5EF4-FFF2-40B4-BE49-F238E27FC236}">
                <a16:creationId xmlns:a16="http://schemas.microsoft.com/office/drawing/2014/main" id="{EEF7520C-98E9-5175-53E6-8D6F9E980BA3}"/>
              </a:ext>
            </a:extLst>
          </p:cNvPr>
          <p:cNvSpPr txBox="1">
            <a:spLocks/>
          </p:cNvSpPr>
          <p:nvPr/>
        </p:nvSpPr>
        <p:spPr>
          <a:xfrm>
            <a:off x="1080470" y="2392366"/>
            <a:ext cx="78247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1 4</a:t>
            </a:r>
          </a:p>
        </p:txBody>
      </p:sp>
      <p:sp>
        <p:nvSpPr>
          <p:cNvPr id="31" name="TextBox 83">
            <a:extLst>
              <a:ext uri="{FF2B5EF4-FFF2-40B4-BE49-F238E27FC236}">
                <a16:creationId xmlns:a16="http://schemas.microsoft.com/office/drawing/2014/main" id="{A2D10342-D31F-2CF7-92F3-E6E9485C85B1}"/>
              </a:ext>
            </a:extLst>
          </p:cNvPr>
          <p:cNvSpPr txBox="1">
            <a:spLocks/>
          </p:cNvSpPr>
          <p:nvPr/>
        </p:nvSpPr>
        <p:spPr>
          <a:xfrm>
            <a:off x="1395735" y="2864341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TextBox 85">
            <a:extLst>
              <a:ext uri="{FF2B5EF4-FFF2-40B4-BE49-F238E27FC236}">
                <a16:creationId xmlns:a16="http://schemas.microsoft.com/office/drawing/2014/main" id="{9E762C4F-19C5-C4BA-EF15-F04233454448}"/>
              </a:ext>
            </a:extLst>
          </p:cNvPr>
          <p:cNvSpPr txBox="1">
            <a:spLocks/>
          </p:cNvSpPr>
          <p:nvPr/>
        </p:nvSpPr>
        <p:spPr>
          <a:xfrm>
            <a:off x="3011714" y="1533227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TextBox 86">
            <a:extLst>
              <a:ext uri="{FF2B5EF4-FFF2-40B4-BE49-F238E27FC236}">
                <a16:creationId xmlns:a16="http://schemas.microsoft.com/office/drawing/2014/main" id="{52E0261A-67AC-C70A-406D-D2464235C2D4}"/>
              </a:ext>
            </a:extLst>
          </p:cNvPr>
          <p:cNvSpPr txBox="1">
            <a:spLocks/>
          </p:cNvSpPr>
          <p:nvPr/>
        </p:nvSpPr>
        <p:spPr>
          <a:xfrm>
            <a:off x="1600209" y="3274492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TextBox 88">
            <a:extLst>
              <a:ext uri="{FF2B5EF4-FFF2-40B4-BE49-F238E27FC236}">
                <a16:creationId xmlns:a16="http://schemas.microsoft.com/office/drawing/2014/main" id="{CF120D21-076E-23FC-A40D-0652C1564348}"/>
              </a:ext>
            </a:extLst>
          </p:cNvPr>
          <p:cNvSpPr txBox="1">
            <a:spLocks/>
          </p:cNvSpPr>
          <p:nvPr/>
        </p:nvSpPr>
        <p:spPr>
          <a:xfrm>
            <a:off x="1605448" y="3779687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9" name="TextBox 89">
            <a:extLst>
              <a:ext uri="{FF2B5EF4-FFF2-40B4-BE49-F238E27FC236}">
                <a16:creationId xmlns:a16="http://schemas.microsoft.com/office/drawing/2014/main" id="{56475D35-2D82-5A7D-60EA-E9BE59C2EA57}"/>
              </a:ext>
            </a:extLst>
          </p:cNvPr>
          <p:cNvSpPr txBox="1">
            <a:spLocks/>
          </p:cNvSpPr>
          <p:nvPr/>
        </p:nvSpPr>
        <p:spPr>
          <a:xfrm>
            <a:off x="1605448" y="2862706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TextBox 90">
            <a:extLst>
              <a:ext uri="{FF2B5EF4-FFF2-40B4-BE49-F238E27FC236}">
                <a16:creationId xmlns:a16="http://schemas.microsoft.com/office/drawing/2014/main" id="{D89BF80B-FC45-A82D-4017-CAE688C4A663}"/>
              </a:ext>
            </a:extLst>
          </p:cNvPr>
          <p:cNvSpPr txBox="1">
            <a:spLocks/>
          </p:cNvSpPr>
          <p:nvPr/>
        </p:nvSpPr>
        <p:spPr>
          <a:xfrm>
            <a:off x="3224621" y="1533227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TextBox 91">
            <a:extLst>
              <a:ext uri="{FF2B5EF4-FFF2-40B4-BE49-F238E27FC236}">
                <a16:creationId xmlns:a16="http://schemas.microsoft.com/office/drawing/2014/main" id="{8FDB2A41-F9FE-B325-12A6-F0FBE8F852FA}"/>
              </a:ext>
            </a:extLst>
          </p:cNvPr>
          <p:cNvSpPr txBox="1">
            <a:spLocks/>
          </p:cNvSpPr>
          <p:nvPr/>
        </p:nvSpPr>
        <p:spPr>
          <a:xfrm>
            <a:off x="1845527" y="4162658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2" name="TextBox 92">
            <a:extLst>
              <a:ext uri="{FF2B5EF4-FFF2-40B4-BE49-F238E27FC236}">
                <a16:creationId xmlns:a16="http://schemas.microsoft.com/office/drawing/2014/main" id="{699A438E-C747-FBB9-5BC8-1A2569C0C3DF}"/>
              </a:ext>
            </a:extLst>
          </p:cNvPr>
          <p:cNvSpPr txBox="1">
            <a:spLocks/>
          </p:cNvSpPr>
          <p:nvPr/>
        </p:nvSpPr>
        <p:spPr>
          <a:xfrm>
            <a:off x="1846359" y="4649050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3" name="TextBox 94">
            <a:extLst>
              <a:ext uri="{FF2B5EF4-FFF2-40B4-BE49-F238E27FC236}">
                <a16:creationId xmlns:a16="http://schemas.microsoft.com/office/drawing/2014/main" id="{256750CF-FB0C-E50B-0DB7-5152F3A69B7D}"/>
              </a:ext>
            </a:extLst>
          </p:cNvPr>
          <p:cNvSpPr txBox="1">
            <a:spLocks/>
          </p:cNvSpPr>
          <p:nvPr/>
        </p:nvSpPr>
        <p:spPr>
          <a:xfrm>
            <a:off x="1845527" y="3773148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4" name="TextBox 140">
            <a:extLst>
              <a:ext uri="{FF2B5EF4-FFF2-40B4-BE49-F238E27FC236}">
                <a16:creationId xmlns:a16="http://schemas.microsoft.com/office/drawing/2014/main" id="{12691FA7-BBCB-D98C-B70A-7FE4541993AD}"/>
              </a:ext>
            </a:extLst>
          </p:cNvPr>
          <p:cNvSpPr txBox="1">
            <a:spLocks/>
          </p:cNvSpPr>
          <p:nvPr/>
        </p:nvSpPr>
        <p:spPr>
          <a:xfrm>
            <a:off x="942816" y="1026974"/>
            <a:ext cx="122196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96" b="1">
                <a:latin typeface="Arial" panose="020B0604020202020204" pitchFamily="34" charset="0"/>
                <a:cs typeface="Arial" panose="020B0604020202020204" pitchFamily="34" charset="0"/>
              </a:rPr>
              <a:t>5 428</a:t>
            </a:r>
          </a:p>
        </p:txBody>
      </p:sp>
      <p:grpSp>
        <p:nvGrpSpPr>
          <p:cNvPr id="45" name="Group 16">
            <a:extLst>
              <a:ext uri="{FF2B5EF4-FFF2-40B4-BE49-F238E27FC236}">
                <a16:creationId xmlns:a16="http://schemas.microsoft.com/office/drawing/2014/main" id="{DB93BBD8-2A49-7235-90C2-9487011ED7AB}"/>
              </a:ext>
            </a:extLst>
          </p:cNvPr>
          <p:cNvGrpSpPr/>
          <p:nvPr/>
        </p:nvGrpSpPr>
        <p:grpSpPr>
          <a:xfrm>
            <a:off x="2480661" y="1028258"/>
            <a:ext cx="970318" cy="1471108"/>
            <a:chOff x="3333382" y="2531790"/>
            <a:chExt cx="1295400" cy="1963967"/>
          </a:xfrm>
        </p:grpSpPr>
        <p:sp>
          <p:nvSpPr>
            <p:cNvPr id="46" name="TextBox 141">
              <a:extLst>
                <a:ext uri="{FF2B5EF4-FFF2-40B4-BE49-F238E27FC236}">
                  <a16:creationId xmlns:a16="http://schemas.microsoft.com/office/drawing/2014/main" id="{8C3C513F-1EDB-4EBE-0B4E-890CCA5890B1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96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grpSp>
          <p:nvGrpSpPr>
            <p:cNvPr id="47" name="Group 14">
              <a:extLst>
                <a:ext uri="{FF2B5EF4-FFF2-40B4-BE49-F238E27FC236}">
                  <a16:creationId xmlns:a16="http://schemas.microsoft.com/office/drawing/2014/main" id="{99638127-7601-FA22-4C10-CB847F3EFDFA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49" name="Straight Connector 142">
                <a:extLst>
                  <a:ext uri="{FF2B5EF4-FFF2-40B4-BE49-F238E27FC236}">
                    <a16:creationId xmlns:a16="http://schemas.microsoft.com/office/drawing/2014/main" id="{0284F6C9-499C-28D4-8EEB-98294FDCEA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181">
                <a:extLst>
                  <a:ext uri="{FF2B5EF4-FFF2-40B4-BE49-F238E27FC236}">
                    <a16:creationId xmlns:a16="http://schemas.microsoft.com/office/drawing/2014/main" id="{D212083A-53A9-7AB6-4198-88E42300A1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1" name="Straight Connector 63">
            <a:extLst>
              <a:ext uri="{FF2B5EF4-FFF2-40B4-BE49-F238E27FC236}">
                <a16:creationId xmlns:a16="http://schemas.microsoft.com/office/drawing/2014/main" id="{F773059A-373B-5A51-74E7-BDF7DDFE3626}"/>
              </a:ext>
            </a:extLst>
          </p:cNvPr>
          <p:cNvCxnSpPr>
            <a:cxnSpLocks/>
          </p:cNvCxnSpPr>
          <p:nvPr/>
        </p:nvCxnSpPr>
        <p:spPr>
          <a:xfrm>
            <a:off x="1105038" y="1955140"/>
            <a:ext cx="46563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66">
            <a:extLst>
              <a:ext uri="{FF2B5EF4-FFF2-40B4-BE49-F238E27FC236}">
                <a16:creationId xmlns:a16="http://schemas.microsoft.com/office/drawing/2014/main" id="{BE09A71C-46E6-EACF-2CA6-7533D190080F}"/>
              </a:ext>
            </a:extLst>
          </p:cNvPr>
          <p:cNvCxnSpPr>
            <a:cxnSpLocks/>
          </p:cNvCxnSpPr>
          <p:nvPr/>
        </p:nvCxnSpPr>
        <p:spPr>
          <a:xfrm>
            <a:off x="1310629" y="2837665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70">
            <a:extLst>
              <a:ext uri="{FF2B5EF4-FFF2-40B4-BE49-F238E27FC236}">
                <a16:creationId xmlns:a16="http://schemas.microsoft.com/office/drawing/2014/main" id="{9054AF1E-C8A5-853A-958A-3458B7ACDBCA}"/>
              </a:ext>
            </a:extLst>
          </p:cNvPr>
          <p:cNvCxnSpPr>
            <a:cxnSpLocks/>
          </p:cNvCxnSpPr>
          <p:nvPr/>
        </p:nvCxnSpPr>
        <p:spPr>
          <a:xfrm>
            <a:off x="1627747" y="4620109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75">
            <a:extLst>
              <a:ext uri="{FF2B5EF4-FFF2-40B4-BE49-F238E27FC236}">
                <a16:creationId xmlns:a16="http://schemas.microsoft.com/office/drawing/2014/main" id="{C7A645CC-B31C-D8DC-1EAB-9434B5A2CC94}"/>
              </a:ext>
            </a:extLst>
          </p:cNvPr>
          <p:cNvSpPr txBox="1">
            <a:spLocks/>
          </p:cNvSpPr>
          <p:nvPr/>
        </p:nvSpPr>
        <p:spPr>
          <a:xfrm>
            <a:off x="5133262" y="1481222"/>
            <a:ext cx="31555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5" name="TextBox 76">
            <a:extLst>
              <a:ext uri="{FF2B5EF4-FFF2-40B4-BE49-F238E27FC236}">
                <a16:creationId xmlns:a16="http://schemas.microsoft.com/office/drawing/2014/main" id="{1C253219-FA39-0865-9784-FADC79E8C805}"/>
              </a:ext>
            </a:extLst>
          </p:cNvPr>
          <p:cNvSpPr txBox="1">
            <a:spLocks/>
          </p:cNvSpPr>
          <p:nvPr/>
        </p:nvSpPr>
        <p:spPr>
          <a:xfrm>
            <a:off x="6552620" y="1525405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56" name="Straight Connector 77">
            <a:extLst>
              <a:ext uri="{FF2B5EF4-FFF2-40B4-BE49-F238E27FC236}">
                <a16:creationId xmlns:a16="http://schemas.microsoft.com/office/drawing/2014/main" id="{3AD3F30D-8A87-B3B0-6DAC-7994557B478B}"/>
              </a:ext>
            </a:extLst>
          </p:cNvPr>
          <p:cNvCxnSpPr>
            <a:cxnSpLocks/>
          </p:cNvCxnSpPr>
          <p:nvPr/>
        </p:nvCxnSpPr>
        <p:spPr>
          <a:xfrm>
            <a:off x="5654410" y="3732721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78">
            <a:extLst>
              <a:ext uri="{FF2B5EF4-FFF2-40B4-BE49-F238E27FC236}">
                <a16:creationId xmlns:a16="http://schemas.microsoft.com/office/drawing/2014/main" id="{B1926CC6-731F-1F0B-944A-785F41E93655}"/>
              </a:ext>
            </a:extLst>
          </p:cNvPr>
          <p:cNvSpPr txBox="1">
            <a:spLocks/>
          </p:cNvSpPr>
          <p:nvPr/>
        </p:nvSpPr>
        <p:spPr>
          <a:xfrm>
            <a:off x="5133261" y="1953481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8" name="TextBox 79">
            <a:extLst>
              <a:ext uri="{FF2B5EF4-FFF2-40B4-BE49-F238E27FC236}">
                <a16:creationId xmlns:a16="http://schemas.microsoft.com/office/drawing/2014/main" id="{E2342419-BDCC-AFB8-1396-F4AB6F4D6139}"/>
              </a:ext>
            </a:extLst>
          </p:cNvPr>
          <p:cNvSpPr txBox="1">
            <a:spLocks/>
          </p:cNvSpPr>
          <p:nvPr/>
        </p:nvSpPr>
        <p:spPr>
          <a:xfrm>
            <a:off x="5443487" y="1958584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8" name="TextBox 80">
            <a:extLst>
              <a:ext uri="{FF2B5EF4-FFF2-40B4-BE49-F238E27FC236}">
                <a16:creationId xmlns:a16="http://schemas.microsoft.com/office/drawing/2014/main" id="{8E7BD539-1858-0AE7-83E4-6D189CC2A7A2}"/>
              </a:ext>
            </a:extLst>
          </p:cNvPr>
          <p:cNvSpPr txBox="1">
            <a:spLocks/>
          </p:cNvSpPr>
          <p:nvPr/>
        </p:nvSpPr>
        <p:spPr>
          <a:xfrm>
            <a:off x="6765528" y="1525405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9" name="TextBox 81">
            <a:extLst>
              <a:ext uri="{FF2B5EF4-FFF2-40B4-BE49-F238E27FC236}">
                <a16:creationId xmlns:a16="http://schemas.microsoft.com/office/drawing/2014/main" id="{378020C7-F0C8-FDC3-148A-511AB4B70D1F}"/>
              </a:ext>
            </a:extLst>
          </p:cNvPr>
          <p:cNvSpPr txBox="1">
            <a:spLocks/>
          </p:cNvSpPr>
          <p:nvPr/>
        </p:nvSpPr>
        <p:spPr>
          <a:xfrm>
            <a:off x="5442368" y="2415213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0" name="TextBox 83">
            <a:extLst>
              <a:ext uri="{FF2B5EF4-FFF2-40B4-BE49-F238E27FC236}">
                <a16:creationId xmlns:a16="http://schemas.microsoft.com/office/drawing/2014/main" id="{A8357D91-F4BA-3B8D-144C-DBDBEF65EFC1}"/>
              </a:ext>
            </a:extLst>
          </p:cNvPr>
          <p:cNvSpPr txBox="1">
            <a:spLocks/>
          </p:cNvSpPr>
          <p:nvPr/>
        </p:nvSpPr>
        <p:spPr>
          <a:xfrm>
            <a:off x="5453134" y="2856520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1" name="TextBox 85">
            <a:extLst>
              <a:ext uri="{FF2B5EF4-FFF2-40B4-BE49-F238E27FC236}">
                <a16:creationId xmlns:a16="http://schemas.microsoft.com/office/drawing/2014/main" id="{35A19807-1C40-7766-58D2-12524D2831A8}"/>
              </a:ext>
            </a:extLst>
          </p:cNvPr>
          <p:cNvSpPr txBox="1">
            <a:spLocks/>
          </p:cNvSpPr>
          <p:nvPr/>
        </p:nvSpPr>
        <p:spPr>
          <a:xfrm>
            <a:off x="6978435" y="1525405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2" name="TextBox 86">
            <a:extLst>
              <a:ext uri="{FF2B5EF4-FFF2-40B4-BE49-F238E27FC236}">
                <a16:creationId xmlns:a16="http://schemas.microsoft.com/office/drawing/2014/main" id="{D91B7058-8513-4727-8B13-5B642AF63E76}"/>
              </a:ext>
            </a:extLst>
          </p:cNvPr>
          <p:cNvSpPr txBox="1">
            <a:spLocks/>
          </p:cNvSpPr>
          <p:nvPr/>
        </p:nvSpPr>
        <p:spPr>
          <a:xfrm>
            <a:off x="5455831" y="3266670"/>
            <a:ext cx="76635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03" name="TextBox 88">
            <a:extLst>
              <a:ext uri="{FF2B5EF4-FFF2-40B4-BE49-F238E27FC236}">
                <a16:creationId xmlns:a16="http://schemas.microsoft.com/office/drawing/2014/main" id="{01C72C47-BC95-ED9F-BBBD-E30A3C49972B}"/>
              </a:ext>
            </a:extLst>
          </p:cNvPr>
          <p:cNvSpPr txBox="1">
            <a:spLocks/>
          </p:cNvSpPr>
          <p:nvPr/>
        </p:nvSpPr>
        <p:spPr>
          <a:xfrm>
            <a:off x="5662847" y="3771865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4" name="TextBox 89">
            <a:extLst>
              <a:ext uri="{FF2B5EF4-FFF2-40B4-BE49-F238E27FC236}">
                <a16:creationId xmlns:a16="http://schemas.microsoft.com/office/drawing/2014/main" id="{CC794DC9-3E43-92B9-09E0-51CCD65783D9}"/>
              </a:ext>
            </a:extLst>
          </p:cNvPr>
          <p:cNvSpPr txBox="1">
            <a:spLocks/>
          </p:cNvSpPr>
          <p:nvPr/>
        </p:nvSpPr>
        <p:spPr>
          <a:xfrm>
            <a:off x="5662847" y="2854884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5" name="TextBox 90">
            <a:extLst>
              <a:ext uri="{FF2B5EF4-FFF2-40B4-BE49-F238E27FC236}">
                <a16:creationId xmlns:a16="http://schemas.microsoft.com/office/drawing/2014/main" id="{DF647325-6077-D540-8D52-5EEBEA28CE71}"/>
              </a:ext>
            </a:extLst>
          </p:cNvPr>
          <p:cNvSpPr txBox="1">
            <a:spLocks/>
          </p:cNvSpPr>
          <p:nvPr/>
        </p:nvSpPr>
        <p:spPr>
          <a:xfrm>
            <a:off x="7191342" y="1525405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6" name="TextBox 91">
            <a:extLst>
              <a:ext uri="{FF2B5EF4-FFF2-40B4-BE49-F238E27FC236}">
                <a16:creationId xmlns:a16="http://schemas.microsoft.com/office/drawing/2014/main" id="{AC13A45E-E3E8-08D1-2E2F-0232966BAC6A}"/>
              </a:ext>
            </a:extLst>
          </p:cNvPr>
          <p:cNvSpPr txBox="1">
            <a:spLocks/>
          </p:cNvSpPr>
          <p:nvPr/>
        </p:nvSpPr>
        <p:spPr>
          <a:xfrm>
            <a:off x="5902926" y="4154836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7" name="TextBox 92">
            <a:extLst>
              <a:ext uri="{FF2B5EF4-FFF2-40B4-BE49-F238E27FC236}">
                <a16:creationId xmlns:a16="http://schemas.microsoft.com/office/drawing/2014/main" id="{D4742927-4684-C59C-8469-7D48A956674C}"/>
              </a:ext>
            </a:extLst>
          </p:cNvPr>
          <p:cNvSpPr txBox="1">
            <a:spLocks/>
          </p:cNvSpPr>
          <p:nvPr/>
        </p:nvSpPr>
        <p:spPr>
          <a:xfrm>
            <a:off x="5903757" y="4641228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8" name="TextBox 94">
            <a:extLst>
              <a:ext uri="{FF2B5EF4-FFF2-40B4-BE49-F238E27FC236}">
                <a16:creationId xmlns:a16="http://schemas.microsoft.com/office/drawing/2014/main" id="{8BA0C194-D1D4-258D-E5D9-992E04C95A15}"/>
              </a:ext>
            </a:extLst>
          </p:cNvPr>
          <p:cNvSpPr txBox="1">
            <a:spLocks/>
          </p:cNvSpPr>
          <p:nvPr/>
        </p:nvSpPr>
        <p:spPr>
          <a:xfrm>
            <a:off x="5902926" y="3765327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9" name="TextBox 140">
            <a:extLst>
              <a:ext uri="{FF2B5EF4-FFF2-40B4-BE49-F238E27FC236}">
                <a16:creationId xmlns:a16="http://schemas.microsoft.com/office/drawing/2014/main" id="{160298E4-6A07-9A30-E9FC-05DCBC3CAE02}"/>
              </a:ext>
            </a:extLst>
          </p:cNvPr>
          <p:cNvSpPr txBox="1">
            <a:spLocks/>
          </p:cNvSpPr>
          <p:nvPr/>
        </p:nvSpPr>
        <p:spPr>
          <a:xfrm>
            <a:off x="5000214" y="1019153"/>
            <a:ext cx="122196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96" b="1">
                <a:latin typeface="Arial" panose="020B0604020202020204" pitchFamily="34" charset="0"/>
                <a:cs typeface="Arial" panose="020B0604020202020204" pitchFamily="34" charset="0"/>
              </a:rPr>
              <a:t>6 729</a:t>
            </a:r>
          </a:p>
        </p:txBody>
      </p:sp>
      <p:grpSp>
        <p:nvGrpSpPr>
          <p:cNvPr id="110" name="Group 16">
            <a:extLst>
              <a:ext uri="{FF2B5EF4-FFF2-40B4-BE49-F238E27FC236}">
                <a16:creationId xmlns:a16="http://schemas.microsoft.com/office/drawing/2014/main" id="{ADBD594D-ED55-5AF4-1EB9-A7C5A1363450}"/>
              </a:ext>
            </a:extLst>
          </p:cNvPr>
          <p:cNvGrpSpPr/>
          <p:nvPr/>
        </p:nvGrpSpPr>
        <p:grpSpPr>
          <a:xfrm>
            <a:off x="6538060" y="1020436"/>
            <a:ext cx="970318" cy="1471108"/>
            <a:chOff x="3333382" y="2531790"/>
            <a:chExt cx="1295400" cy="1963967"/>
          </a:xfrm>
        </p:grpSpPr>
        <p:sp>
          <p:nvSpPr>
            <p:cNvPr id="111" name="TextBox 141">
              <a:extLst>
                <a:ext uri="{FF2B5EF4-FFF2-40B4-BE49-F238E27FC236}">
                  <a16:creationId xmlns:a16="http://schemas.microsoft.com/office/drawing/2014/main" id="{3B683A06-ED53-F4F6-57EE-7C31ED6F28C1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96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grpSp>
          <p:nvGrpSpPr>
            <p:cNvPr id="112" name="Group 14">
              <a:extLst>
                <a:ext uri="{FF2B5EF4-FFF2-40B4-BE49-F238E27FC236}">
                  <a16:creationId xmlns:a16="http://schemas.microsoft.com/office/drawing/2014/main" id="{DBF37959-C5E3-5F11-A638-225FF2A11719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113" name="Straight Connector 142">
                <a:extLst>
                  <a:ext uri="{FF2B5EF4-FFF2-40B4-BE49-F238E27FC236}">
                    <a16:creationId xmlns:a16="http://schemas.microsoft.com/office/drawing/2014/main" id="{A8CD8431-A583-9963-77A7-8ED3641EB5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81">
                <a:extLst>
                  <a:ext uri="{FF2B5EF4-FFF2-40B4-BE49-F238E27FC236}">
                    <a16:creationId xmlns:a16="http://schemas.microsoft.com/office/drawing/2014/main" id="{2AF0B873-97BC-58B9-4ED6-2C4B179A12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5" name="Straight Connector 63">
            <a:extLst>
              <a:ext uri="{FF2B5EF4-FFF2-40B4-BE49-F238E27FC236}">
                <a16:creationId xmlns:a16="http://schemas.microsoft.com/office/drawing/2014/main" id="{5A2FD189-C10E-438B-65C8-F7DF59F11FEE}"/>
              </a:ext>
            </a:extLst>
          </p:cNvPr>
          <p:cNvCxnSpPr>
            <a:cxnSpLocks/>
          </p:cNvCxnSpPr>
          <p:nvPr/>
        </p:nvCxnSpPr>
        <p:spPr>
          <a:xfrm>
            <a:off x="5162437" y="1947318"/>
            <a:ext cx="46563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66">
            <a:extLst>
              <a:ext uri="{FF2B5EF4-FFF2-40B4-BE49-F238E27FC236}">
                <a16:creationId xmlns:a16="http://schemas.microsoft.com/office/drawing/2014/main" id="{1BF5581D-CC5D-A8DF-589A-62CF3E4D3EF4}"/>
              </a:ext>
            </a:extLst>
          </p:cNvPr>
          <p:cNvCxnSpPr>
            <a:cxnSpLocks/>
          </p:cNvCxnSpPr>
          <p:nvPr/>
        </p:nvCxnSpPr>
        <p:spPr>
          <a:xfrm>
            <a:off x="5368028" y="2829844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70">
            <a:extLst>
              <a:ext uri="{FF2B5EF4-FFF2-40B4-BE49-F238E27FC236}">
                <a16:creationId xmlns:a16="http://schemas.microsoft.com/office/drawing/2014/main" id="{88037DC4-AB72-45F3-2201-926B76D28DEA}"/>
              </a:ext>
            </a:extLst>
          </p:cNvPr>
          <p:cNvCxnSpPr>
            <a:cxnSpLocks/>
          </p:cNvCxnSpPr>
          <p:nvPr/>
        </p:nvCxnSpPr>
        <p:spPr>
          <a:xfrm>
            <a:off x="5685145" y="4612287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8" name="TextBox 75">
            <a:extLst>
              <a:ext uri="{FF2B5EF4-FFF2-40B4-BE49-F238E27FC236}">
                <a16:creationId xmlns:a16="http://schemas.microsoft.com/office/drawing/2014/main" id="{AAAE1078-2136-425B-DA95-6990F4355993}"/>
              </a:ext>
            </a:extLst>
          </p:cNvPr>
          <p:cNvSpPr txBox="1">
            <a:spLocks/>
          </p:cNvSpPr>
          <p:nvPr/>
        </p:nvSpPr>
        <p:spPr>
          <a:xfrm>
            <a:off x="9190660" y="1473401"/>
            <a:ext cx="31555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9" name="TextBox 76">
            <a:extLst>
              <a:ext uri="{FF2B5EF4-FFF2-40B4-BE49-F238E27FC236}">
                <a16:creationId xmlns:a16="http://schemas.microsoft.com/office/drawing/2014/main" id="{59B02553-7AA7-F846-323A-AD4725812C09}"/>
              </a:ext>
            </a:extLst>
          </p:cNvPr>
          <p:cNvSpPr txBox="1">
            <a:spLocks/>
          </p:cNvSpPr>
          <p:nvPr/>
        </p:nvSpPr>
        <p:spPr>
          <a:xfrm>
            <a:off x="10605126" y="1517583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20" name="Straight Connector 77">
            <a:extLst>
              <a:ext uri="{FF2B5EF4-FFF2-40B4-BE49-F238E27FC236}">
                <a16:creationId xmlns:a16="http://schemas.microsoft.com/office/drawing/2014/main" id="{894B62C4-FEB0-8B64-B660-C7717720D470}"/>
              </a:ext>
            </a:extLst>
          </p:cNvPr>
          <p:cNvCxnSpPr>
            <a:cxnSpLocks/>
          </p:cNvCxnSpPr>
          <p:nvPr/>
        </p:nvCxnSpPr>
        <p:spPr>
          <a:xfrm>
            <a:off x="9711809" y="3724899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1" name="TextBox 78">
            <a:extLst>
              <a:ext uri="{FF2B5EF4-FFF2-40B4-BE49-F238E27FC236}">
                <a16:creationId xmlns:a16="http://schemas.microsoft.com/office/drawing/2014/main" id="{C0674069-0893-50C4-415A-9A2F923015B7}"/>
              </a:ext>
            </a:extLst>
          </p:cNvPr>
          <p:cNvSpPr txBox="1">
            <a:spLocks/>
          </p:cNvSpPr>
          <p:nvPr/>
        </p:nvSpPr>
        <p:spPr>
          <a:xfrm>
            <a:off x="9190660" y="1945659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2" name="TextBox 79">
            <a:extLst>
              <a:ext uri="{FF2B5EF4-FFF2-40B4-BE49-F238E27FC236}">
                <a16:creationId xmlns:a16="http://schemas.microsoft.com/office/drawing/2014/main" id="{766EFA46-35B5-71DB-3BAA-34FAAE321C5D}"/>
              </a:ext>
            </a:extLst>
          </p:cNvPr>
          <p:cNvSpPr txBox="1">
            <a:spLocks/>
          </p:cNvSpPr>
          <p:nvPr/>
        </p:nvSpPr>
        <p:spPr>
          <a:xfrm>
            <a:off x="9500886" y="1950762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3" name="TextBox 80">
            <a:extLst>
              <a:ext uri="{FF2B5EF4-FFF2-40B4-BE49-F238E27FC236}">
                <a16:creationId xmlns:a16="http://schemas.microsoft.com/office/drawing/2014/main" id="{9E96CA97-A650-AEB9-5184-E997FC053DF3}"/>
              </a:ext>
            </a:extLst>
          </p:cNvPr>
          <p:cNvSpPr txBox="1">
            <a:spLocks/>
          </p:cNvSpPr>
          <p:nvPr/>
        </p:nvSpPr>
        <p:spPr>
          <a:xfrm>
            <a:off x="10818033" y="1517583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4" name="TextBox 81">
            <a:extLst>
              <a:ext uri="{FF2B5EF4-FFF2-40B4-BE49-F238E27FC236}">
                <a16:creationId xmlns:a16="http://schemas.microsoft.com/office/drawing/2014/main" id="{0829B2E0-3E85-68AF-A0E2-66BA0FB79AAA}"/>
              </a:ext>
            </a:extLst>
          </p:cNvPr>
          <p:cNvSpPr txBox="1">
            <a:spLocks/>
          </p:cNvSpPr>
          <p:nvPr/>
        </p:nvSpPr>
        <p:spPr>
          <a:xfrm>
            <a:off x="9499767" y="2407392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5" name="TextBox 83">
            <a:extLst>
              <a:ext uri="{FF2B5EF4-FFF2-40B4-BE49-F238E27FC236}">
                <a16:creationId xmlns:a16="http://schemas.microsoft.com/office/drawing/2014/main" id="{F6FA9C3B-2F7E-8140-071C-17936BEFCA22}"/>
              </a:ext>
            </a:extLst>
          </p:cNvPr>
          <p:cNvSpPr txBox="1">
            <a:spLocks/>
          </p:cNvSpPr>
          <p:nvPr/>
        </p:nvSpPr>
        <p:spPr>
          <a:xfrm>
            <a:off x="9510533" y="2848698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6" name="TextBox 85">
            <a:extLst>
              <a:ext uri="{FF2B5EF4-FFF2-40B4-BE49-F238E27FC236}">
                <a16:creationId xmlns:a16="http://schemas.microsoft.com/office/drawing/2014/main" id="{0D8121E9-2E2F-55B5-1B52-43FDD4307148}"/>
              </a:ext>
            </a:extLst>
          </p:cNvPr>
          <p:cNvSpPr txBox="1">
            <a:spLocks/>
          </p:cNvSpPr>
          <p:nvPr/>
        </p:nvSpPr>
        <p:spPr>
          <a:xfrm>
            <a:off x="11030941" y="1517583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7" name="TextBox 86">
            <a:extLst>
              <a:ext uri="{FF2B5EF4-FFF2-40B4-BE49-F238E27FC236}">
                <a16:creationId xmlns:a16="http://schemas.microsoft.com/office/drawing/2014/main" id="{FBE3758B-1697-8658-CB0E-9F94D591CAC4}"/>
              </a:ext>
            </a:extLst>
          </p:cNvPr>
          <p:cNvSpPr txBox="1">
            <a:spLocks/>
          </p:cNvSpPr>
          <p:nvPr/>
        </p:nvSpPr>
        <p:spPr>
          <a:xfrm>
            <a:off x="9715007" y="3258848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8" name="TextBox 88">
            <a:extLst>
              <a:ext uri="{FF2B5EF4-FFF2-40B4-BE49-F238E27FC236}">
                <a16:creationId xmlns:a16="http://schemas.microsoft.com/office/drawing/2014/main" id="{B0D7BAF7-64E7-43F3-549E-BAB91475C542}"/>
              </a:ext>
            </a:extLst>
          </p:cNvPr>
          <p:cNvSpPr txBox="1">
            <a:spLocks/>
          </p:cNvSpPr>
          <p:nvPr/>
        </p:nvSpPr>
        <p:spPr>
          <a:xfrm>
            <a:off x="9720245" y="3764044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9" name="TextBox 89">
            <a:extLst>
              <a:ext uri="{FF2B5EF4-FFF2-40B4-BE49-F238E27FC236}">
                <a16:creationId xmlns:a16="http://schemas.microsoft.com/office/drawing/2014/main" id="{3036766E-D815-C5BB-0EE5-00935CC01095}"/>
              </a:ext>
            </a:extLst>
          </p:cNvPr>
          <p:cNvSpPr txBox="1">
            <a:spLocks/>
          </p:cNvSpPr>
          <p:nvPr/>
        </p:nvSpPr>
        <p:spPr>
          <a:xfrm>
            <a:off x="9720245" y="2847062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0" name="TextBox 90">
            <a:extLst>
              <a:ext uri="{FF2B5EF4-FFF2-40B4-BE49-F238E27FC236}">
                <a16:creationId xmlns:a16="http://schemas.microsoft.com/office/drawing/2014/main" id="{BA43F732-88A2-97FF-AD66-F19A4BF60B0C}"/>
              </a:ext>
            </a:extLst>
          </p:cNvPr>
          <p:cNvSpPr txBox="1">
            <a:spLocks/>
          </p:cNvSpPr>
          <p:nvPr/>
        </p:nvSpPr>
        <p:spPr>
          <a:xfrm>
            <a:off x="11243847" y="1517583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1" name="TextBox 91">
            <a:extLst>
              <a:ext uri="{FF2B5EF4-FFF2-40B4-BE49-F238E27FC236}">
                <a16:creationId xmlns:a16="http://schemas.microsoft.com/office/drawing/2014/main" id="{2F43E674-E2EF-445B-CF67-23B52CA91937}"/>
              </a:ext>
            </a:extLst>
          </p:cNvPr>
          <p:cNvSpPr txBox="1">
            <a:spLocks/>
          </p:cNvSpPr>
          <p:nvPr/>
        </p:nvSpPr>
        <p:spPr>
          <a:xfrm>
            <a:off x="9748963" y="4147015"/>
            <a:ext cx="70700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32" name="TextBox 92">
            <a:extLst>
              <a:ext uri="{FF2B5EF4-FFF2-40B4-BE49-F238E27FC236}">
                <a16:creationId xmlns:a16="http://schemas.microsoft.com/office/drawing/2014/main" id="{19110C83-89DB-1ADF-69CE-63C4084F4EAF}"/>
              </a:ext>
            </a:extLst>
          </p:cNvPr>
          <p:cNvSpPr txBox="1">
            <a:spLocks/>
          </p:cNvSpPr>
          <p:nvPr/>
        </p:nvSpPr>
        <p:spPr>
          <a:xfrm>
            <a:off x="9961156" y="4633407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33" name="TextBox 94">
            <a:extLst>
              <a:ext uri="{FF2B5EF4-FFF2-40B4-BE49-F238E27FC236}">
                <a16:creationId xmlns:a16="http://schemas.microsoft.com/office/drawing/2014/main" id="{2AC8AC15-A95B-9530-8D2A-18B8AFA3FF1C}"/>
              </a:ext>
            </a:extLst>
          </p:cNvPr>
          <p:cNvSpPr txBox="1">
            <a:spLocks/>
          </p:cNvSpPr>
          <p:nvPr/>
        </p:nvSpPr>
        <p:spPr>
          <a:xfrm>
            <a:off x="9960325" y="3757505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4" name="TextBox 140">
            <a:extLst>
              <a:ext uri="{FF2B5EF4-FFF2-40B4-BE49-F238E27FC236}">
                <a16:creationId xmlns:a16="http://schemas.microsoft.com/office/drawing/2014/main" id="{98272C98-56D3-80A0-8661-7F0A2035501A}"/>
              </a:ext>
            </a:extLst>
          </p:cNvPr>
          <p:cNvSpPr txBox="1">
            <a:spLocks/>
          </p:cNvSpPr>
          <p:nvPr/>
        </p:nvSpPr>
        <p:spPr>
          <a:xfrm>
            <a:off x="9057613" y="1011331"/>
            <a:ext cx="122196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96" b="1">
                <a:latin typeface="Arial" panose="020B0604020202020204" pitchFamily="34" charset="0"/>
                <a:cs typeface="Arial" panose="020B0604020202020204" pitchFamily="34" charset="0"/>
              </a:rPr>
              <a:t>4 856</a:t>
            </a:r>
          </a:p>
        </p:txBody>
      </p:sp>
      <p:grpSp>
        <p:nvGrpSpPr>
          <p:cNvPr id="135" name="Group 16">
            <a:extLst>
              <a:ext uri="{FF2B5EF4-FFF2-40B4-BE49-F238E27FC236}">
                <a16:creationId xmlns:a16="http://schemas.microsoft.com/office/drawing/2014/main" id="{B48ADDD4-34A2-E01C-30F8-C15FC8C821C2}"/>
              </a:ext>
            </a:extLst>
          </p:cNvPr>
          <p:cNvGrpSpPr/>
          <p:nvPr/>
        </p:nvGrpSpPr>
        <p:grpSpPr>
          <a:xfrm>
            <a:off x="10595458" y="1012614"/>
            <a:ext cx="970318" cy="1471108"/>
            <a:chOff x="3333382" y="2531790"/>
            <a:chExt cx="1295400" cy="1963967"/>
          </a:xfrm>
        </p:grpSpPr>
        <p:sp>
          <p:nvSpPr>
            <p:cNvPr id="136" name="TextBox 141">
              <a:extLst>
                <a:ext uri="{FF2B5EF4-FFF2-40B4-BE49-F238E27FC236}">
                  <a16:creationId xmlns:a16="http://schemas.microsoft.com/office/drawing/2014/main" id="{6CF1D5AC-CAD4-14CE-3B9C-42DCC7DF5ED8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96" b="1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grpSp>
          <p:nvGrpSpPr>
            <p:cNvPr id="137" name="Group 14">
              <a:extLst>
                <a:ext uri="{FF2B5EF4-FFF2-40B4-BE49-F238E27FC236}">
                  <a16:creationId xmlns:a16="http://schemas.microsoft.com/office/drawing/2014/main" id="{063FF4BF-59CA-8A9A-AE14-A81050A2D621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138" name="Straight Connector 142">
                <a:extLst>
                  <a:ext uri="{FF2B5EF4-FFF2-40B4-BE49-F238E27FC236}">
                    <a16:creationId xmlns:a16="http://schemas.microsoft.com/office/drawing/2014/main" id="{93610B47-70C4-5E9A-E706-B32609EAA4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81">
                <a:extLst>
                  <a:ext uri="{FF2B5EF4-FFF2-40B4-BE49-F238E27FC236}">
                    <a16:creationId xmlns:a16="http://schemas.microsoft.com/office/drawing/2014/main" id="{9BF06F44-45C2-2C54-00EF-935B02C2F5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0" name="Straight Connector 63">
            <a:extLst>
              <a:ext uri="{FF2B5EF4-FFF2-40B4-BE49-F238E27FC236}">
                <a16:creationId xmlns:a16="http://schemas.microsoft.com/office/drawing/2014/main" id="{B108C19C-6C24-3D23-BEEA-5F53C0B4C851}"/>
              </a:ext>
            </a:extLst>
          </p:cNvPr>
          <p:cNvCxnSpPr>
            <a:cxnSpLocks/>
          </p:cNvCxnSpPr>
          <p:nvPr/>
        </p:nvCxnSpPr>
        <p:spPr>
          <a:xfrm>
            <a:off x="9219836" y="1939496"/>
            <a:ext cx="46563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66">
            <a:extLst>
              <a:ext uri="{FF2B5EF4-FFF2-40B4-BE49-F238E27FC236}">
                <a16:creationId xmlns:a16="http://schemas.microsoft.com/office/drawing/2014/main" id="{B1EB82E7-4ECD-7783-2AD6-1C85AF70255C}"/>
              </a:ext>
            </a:extLst>
          </p:cNvPr>
          <p:cNvCxnSpPr>
            <a:cxnSpLocks/>
          </p:cNvCxnSpPr>
          <p:nvPr/>
        </p:nvCxnSpPr>
        <p:spPr>
          <a:xfrm>
            <a:off x="9425427" y="2822022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70">
            <a:extLst>
              <a:ext uri="{FF2B5EF4-FFF2-40B4-BE49-F238E27FC236}">
                <a16:creationId xmlns:a16="http://schemas.microsoft.com/office/drawing/2014/main" id="{3D57D8CB-34F0-2FB5-DD82-22A1A6E8B249}"/>
              </a:ext>
            </a:extLst>
          </p:cNvPr>
          <p:cNvCxnSpPr>
            <a:cxnSpLocks/>
          </p:cNvCxnSpPr>
          <p:nvPr/>
        </p:nvCxnSpPr>
        <p:spPr>
          <a:xfrm>
            <a:off x="9742544" y="4604465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5390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20" grpId="0"/>
      <p:bldP spid="27" grpId="0"/>
      <p:bldP spid="28" grpId="0"/>
      <p:bldP spid="31" grpId="0"/>
      <p:bldP spid="32" grpId="0"/>
      <p:bldP spid="35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54" grpId="0"/>
      <p:bldP spid="55" grpId="0"/>
      <p:bldP spid="57" grpId="0"/>
      <p:bldP spid="58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8" grpId="0"/>
      <p:bldP spid="119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id="{C6A50A71-2E49-EFB5-F63A-9767BC68770C}"/>
              </a:ext>
            </a:extLst>
          </p:cNvPr>
          <p:cNvGrpSpPr/>
          <p:nvPr/>
        </p:nvGrpSpPr>
        <p:grpSpPr>
          <a:xfrm>
            <a:off x="234847" y="123362"/>
            <a:ext cx="787789" cy="78778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96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94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A8D8E2A1-FE58-1939-8956-2B457D5E7A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4810018" y="-41314"/>
            <a:ext cx="1042823" cy="906803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B61E97A0-5318-3B42-539D-07CD40C82A0F}"/>
              </a:ext>
            </a:extLst>
          </p:cNvPr>
          <p:cNvSpPr txBox="1"/>
          <p:nvPr/>
        </p:nvSpPr>
        <p:spPr>
          <a:xfrm>
            <a:off x="1076888" y="171446"/>
            <a:ext cx="3515386" cy="7148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45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 tính rồi tính</a:t>
            </a:r>
          </a:p>
        </p:txBody>
      </p:sp>
      <p:sp>
        <p:nvSpPr>
          <p:cNvPr id="2" name="TextBox 115">
            <a:extLst>
              <a:ext uri="{FF2B5EF4-FFF2-40B4-BE49-F238E27FC236}">
                <a16:creationId xmlns:a16="http://schemas.microsoft.com/office/drawing/2014/main" id="{D4AD746A-041D-A917-A423-2F4D1C646EE5}"/>
              </a:ext>
            </a:extLst>
          </p:cNvPr>
          <p:cNvSpPr txBox="1">
            <a:spLocks/>
          </p:cNvSpPr>
          <p:nvPr/>
        </p:nvSpPr>
        <p:spPr>
          <a:xfrm>
            <a:off x="952044" y="1568977"/>
            <a:ext cx="31555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TextBox 116">
            <a:extLst>
              <a:ext uri="{FF2B5EF4-FFF2-40B4-BE49-F238E27FC236}">
                <a16:creationId xmlns:a16="http://schemas.microsoft.com/office/drawing/2014/main" id="{B895FE92-A1A7-A39A-5C25-8F5F6334067A}"/>
              </a:ext>
            </a:extLst>
          </p:cNvPr>
          <p:cNvSpPr txBox="1">
            <a:spLocks/>
          </p:cNvSpPr>
          <p:nvPr/>
        </p:nvSpPr>
        <p:spPr>
          <a:xfrm>
            <a:off x="2255386" y="1659296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4" name="Straight Connector 117">
            <a:extLst>
              <a:ext uri="{FF2B5EF4-FFF2-40B4-BE49-F238E27FC236}">
                <a16:creationId xmlns:a16="http://schemas.microsoft.com/office/drawing/2014/main" id="{B39197DF-1C18-111F-B57E-3D5E195FB29B}"/>
              </a:ext>
            </a:extLst>
          </p:cNvPr>
          <p:cNvCxnSpPr>
            <a:cxnSpLocks/>
          </p:cNvCxnSpPr>
          <p:nvPr/>
        </p:nvCxnSpPr>
        <p:spPr>
          <a:xfrm>
            <a:off x="1344646" y="3906997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18">
            <a:extLst>
              <a:ext uri="{FF2B5EF4-FFF2-40B4-BE49-F238E27FC236}">
                <a16:creationId xmlns:a16="http://schemas.microsoft.com/office/drawing/2014/main" id="{6B56ED5E-048B-7722-7604-CEAC40F159F8}"/>
              </a:ext>
            </a:extLst>
          </p:cNvPr>
          <p:cNvSpPr txBox="1">
            <a:spLocks/>
          </p:cNvSpPr>
          <p:nvPr/>
        </p:nvSpPr>
        <p:spPr>
          <a:xfrm>
            <a:off x="967209" y="2085967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19">
            <a:extLst>
              <a:ext uri="{FF2B5EF4-FFF2-40B4-BE49-F238E27FC236}">
                <a16:creationId xmlns:a16="http://schemas.microsoft.com/office/drawing/2014/main" id="{2DDE5E2D-4CAA-847A-A2FD-DDCDFA25A158}"/>
              </a:ext>
            </a:extLst>
          </p:cNvPr>
          <p:cNvSpPr txBox="1">
            <a:spLocks/>
          </p:cNvSpPr>
          <p:nvPr/>
        </p:nvSpPr>
        <p:spPr>
          <a:xfrm>
            <a:off x="1164376" y="2089938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TextBox 120">
            <a:extLst>
              <a:ext uri="{FF2B5EF4-FFF2-40B4-BE49-F238E27FC236}">
                <a16:creationId xmlns:a16="http://schemas.microsoft.com/office/drawing/2014/main" id="{AD662AD7-C963-9BFD-433F-96024160C490}"/>
              </a:ext>
            </a:extLst>
          </p:cNvPr>
          <p:cNvSpPr txBox="1">
            <a:spLocks/>
          </p:cNvSpPr>
          <p:nvPr/>
        </p:nvSpPr>
        <p:spPr>
          <a:xfrm>
            <a:off x="2478877" y="1659296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" name="TextBox 121">
            <a:extLst>
              <a:ext uri="{FF2B5EF4-FFF2-40B4-BE49-F238E27FC236}">
                <a16:creationId xmlns:a16="http://schemas.microsoft.com/office/drawing/2014/main" id="{F605209C-A761-3459-6083-22FACD496204}"/>
              </a:ext>
            </a:extLst>
          </p:cNvPr>
          <p:cNvSpPr txBox="1">
            <a:spLocks/>
          </p:cNvSpPr>
          <p:nvPr/>
        </p:nvSpPr>
        <p:spPr>
          <a:xfrm>
            <a:off x="965440" y="2531910"/>
            <a:ext cx="735403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1" name="TextBox 122">
            <a:extLst>
              <a:ext uri="{FF2B5EF4-FFF2-40B4-BE49-F238E27FC236}">
                <a16:creationId xmlns:a16="http://schemas.microsoft.com/office/drawing/2014/main" id="{314BD8E8-F59E-E325-F584-D922B09F8256}"/>
              </a:ext>
            </a:extLst>
          </p:cNvPr>
          <p:cNvSpPr txBox="1">
            <a:spLocks/>
          </p:cNvSpPr>
          <p:nvPr/>
        </p:nvSpPr>
        <p:spPr>
          <a:xfrm>
            <a:off x="1214717" y="3030797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TextBox 123">
            <a:extLst>
              <a:ext uri="{FF2B5EF4-FFF2-40B4-BE49-F238E27FC236}">
                <a16:creationId xmlns:a16="http://schemas.microsoft.com/office/drawing/2014/main" id="{25E50C1C-C20B-8512-2084-4243201C9628}"/>
              </a:ext>
            </a:extLst>
          </p:cNvPr>
          <p:cNvSpPr txBox="1">
            <a:spLocks/>
          </p:cNvSpPr>
          <p:nvPr/>
        </p:nvSpPr>
        <p:spPr>
          <a:xfrm>
            <a:off x="2702367" y="1659296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TextBox 124">
            <a:extLst>
              <a:ext uri="{FF2B5EF4-FFF2-40B4-BE49-F238E27FC236}">
                <a16:creationId xmlns:a16="http://schemas.microsoft.com/office/drawing/2014/main" id="{29E56106-96D9-86C2-BDD9-AEB969347795}"/>
              </a:ext>
            </a:extLst>
          </p:cNvPr>
          <p:cNvSpPr txBox="1">
            <a:spLocks/>
          </p:cNvSpPr>
          <p:nvPr/>
        </p:nvSpPr>
        <p:spPr>
          <a:xfrm>
            <a:off x="1517248" y="3440947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TextBox 125">
            <a:extLst>
              <a:ext uri="{FF2B5EF4-FFF2-40B4-BE49-F238E27FC236}">
                <a16:creationId xmlns:a16="http://schemas.microsoft.com/office/drawing/2014/main" id="{386AF0EE-D876-B1D7-664E-F430852761B0}"/>
              </a:ext>
            </a:extLst>
          </p:cNvPr>
          <p:cNvSpPr txBox="1">
            <a:spLocks/>
          </p:cNvSpPr>
          <p:nvPr/>
        </p:nvSpPr>
        <p:spPr>
          <a:xfrm>
            <a:off x="1517248" y="3886274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9" name="TextBox 126">
            <a:extLst>
              <a:ext uri="{FF2B5EF4-FFF2-40B4-BE49-F238E27FC236}">
                <a16:creationId xmlns:a16="http://schemas.microsoft.com/office/drawing/2014/main" id="{1ECB92D2-5DFF-F66F-0F91-2C4A86D0978D}"/>
              </a:ext>
            </a:extLst>
          </p:cNvPr>
          <p:cNvSpPr txBox="1">
            <a:spLocks/>
          </p:cNvSpPr>
          <p:nvPr/>
        </p:nvSpPr>
        <p:spPr>
          <a:xfrm>
            <a:off x="1508833" y="3043316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0" name="TextBox 127">
            <a:extLst>
              <a:ext uri="{FF2B5EF4-FFF2-40B4-BE49-F238E27FC236}">
                <a16:creationId xmlns:a16="http://schemas.microsoft.com/office/drawing/2014/main" id="{ECFD3AD7-1587-2317-4E32-9AB1857ACF94}"/>
              </a:ext>
            </a:extLst>
          </p:cNvPr>
          <p:cNvSpPr txBox="1">
            <a:spLocks/>
          </p:cNvSpPr>
          <p:nvPr/>
        </p:nvSpPr>
        <p:spPr>
          <a:xfrm>
            <a:off x="538045" y="1164891"/>
            <a:ext cx="1724121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96" b="1" dirty="0">
                <a:latin typeface="Arial" panose="020B0604020202020204" pitchFamily="34" charset="0"/>
                <a:cs typeface="Arial" panose="020B0604020202020204" pitchFamily="34" charset="0"/>
              </a:rPr>
              <a:t>32 457</a:t>
            </a:r>
          </a:p>
        </p:txBody>
      </p:sp>
      <p:grpSp>
        <p:nvGrpSpPr>
          <p:cNvPr id="41" name="Group 128">
            <a:extLst>
              <a:ext uri="{FF2B5EF4-FFF2-40B4-BE49-F238E27FC236}">
                <a16:creationId xmlns:a16="http://schemas.microsoft.com/office/drawing/2014/main" id="{3D7E71D0-4059-B044-29E4-0C36BF49BE8B}"/>
              </a:ext>
            </a:extLst>
          </p:cNvPr>
          <p:cNvGrpSpPr/>
          <p:nvPr/>
        </p:nvGrpSpPr>
        <p:grpSpPr>
          <a:xfrm>
            <a:off x="2271805" y="1167098"/>
            <a:ext cx="970318" cy="1471108"/>
            <a:chOff x="3333382" y="2531790"/>
            <a:chExt cx="1295400" cy="1963967"/>
          </a:xfrm>
        </p:grpSpPr>
        <p:sp>
          <p:nvSpPr>
            <p:cNvPr id="42" name="TextBox 129">
              <a:extLst>
                <a:ext uri="{FF2B5EF4-FFF2-40B4-BE49-F238E27FC236}">
                  <a16:creationId xmlns:a16="http://schemas.microsoft.com/office/drawing/2014/main" id="{85B61EFF-3C58-A76C-9DB8-EF313D1DCB66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96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grpSp>
          <p:nvGrpSpPr>
            <p:cNvPr id="43" name="Group 130">
              <a:extLst>
                <a:ext uri="{FF2B5EF4-FFF2-40B4-BE49-F238E27FC236}">
                  <a16:creationId xmlns:a16="http://schemas.microsoft.com/office/drawing/2014/main" id="{E35C05CB-F01E-C3B8-3F5A-DB99B11FE8E0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44" name="Straight Connector 131">
                <a:extLst>
                  <a:ext uri="{FF2B5EF4-FFF2-40B4-BE49-F238E27FC236}">
                    <a16:creationId xmlns:a16="http://schemas.microsoft.com/office/drawing/2014/main" id="{D814E73C-A90E-9FA2-BFDF-5CE8E4C483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132">
                <a:extLst>
                  <a:ext uri="{FF2B5EF4-FFF2-40B4-BE49-F238E27FC236}">
                    <a16:creationId xmlns:a16="http://schemas.microsoft.com/office/drawing/2014/main" id="{2951E4B7-1CD2-A5A8-49CB-55548569B3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6" name="Straight Connector 133">
            <a:extLst>
              <a:ext uri="{FF2B5EF4-FFF2-40B4-BE49-F238E27FC236}">
                <a16:creationId xmlns:a16="http://schemas.microsoft.com/office/drawing/2014/main" id="{8E57915B-C315-E6A3-2126-EE6EBC310A76}"/>
              </a:ext>
            </a:extLst>
          </p:cNvPr>
          <p:cNvCxnSpPr>
            <a:cxnSpLocks/>
          </p:cNvCxnSpPr>
          <p:nvPr/>
        </p:nvCxnSpPr>
        <p:spPr>
          <a:xfrm>
            <a:off x="1009636" y="2093056"/>
            <a:ext cx="46563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134">
            <a:extLst>
              <a:ext uri="{FF2B5EF4-FFF2-40B4-BE49-F238E27FC236}">
                <a16:creationId xmlns:a16="http://schemas.microsoft.com/office/drawing/2014/main" id="{C53D3712-14AA-6D26-7116-1B2D8AAF2863}"/>
              </a:ext>
            </a:extLst>
          </p:cNvPr>
          <p:cNvCxnSpPr>
            <a:cxnSpLocks/>
          </p:cNvCxnSpPr>
          <p:nvPr/>
        </p:nvCxnSpPr>
        <p:spPr>
          <a:xfrm>
            <a:off x="1016099" y="3004121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Box 135">
            <a:extLst>
              <a:ext uri="{FF2B5EF4-FFF2-40B4-BE49-F238E27FC236}">
                <a16:creationId xmlns:a16="http://schemas.microsoft.com/office/drawing/2014/main" id="{E518E423-AB33-C310-07BA-E9308FD2BAEA}"/>
              </a:ext>
            </a:extLst>
          </p:cNvPr>
          <p:cNvSpPr txBox="1">
            <a:spLocks/>
          </p:cNvSpPr>
          <p:nvPr/>
        </p:nvSpPr>
        <p:spPr>
          <a:xfrm>
            <a:off x="1753197" y="3900702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TextBox 137">
            <a:extLst>
              <a:ext uri="{FF2B5EF4-FFF2-40B4-BE49-F238E27FC236}">
                <a16:creationId xmlns:a16="http://schemas.microsoft.com/office/drawing/2014/main" id="{F3B6D9AD-9AE2-87D4-AD0D-92C7B7DECEF5}"/>
              </a:ext>
            </a:extLst>
          </p:cNvPr>
          <p:cNvSpPr txBox="1">
            <a:spLocks/>
          </p:cNvSpPr>
          <p:nvPr/>
        </p:nvSpPr>
        <p:spPr>
          <a:xfrm>
            <a:off x="2925858" y="1659296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" name="TextBox 138">
            <a:extLst>
              <a:ext uri="{FF2B5EF4-FFF2-40B4-BE49-F238E27FC236}">
                <a16:creationId xmlns:a16="http://schemas.microsoft.com/office/drawing/2014/main" id="{CC127BB9-EBF2-310F-2B8A-2759F6F45107}"/>
              </a:ext>
            </a:extLst>
          </p:cNvPr>
          <p:cNvSpPr txBox="1">
            <a:spLocks/>
          </p:cNvSpPr>
          <p:nvPr/>
        </p:nvSpPr>
        <p:spPr>
          <a:xfrm>
            <a:off x="1767638" y="4245718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52" name="Straight Connector 139">
            <a:extLst>
              <a:ext uri="{FF2B5EF4-FFF2-40B4-BE49-F238E27FC236}">
                <a16:creationId xmlns:a16="http://schemas.microsoft.com/office/drawing/2014/main" id="{94B7B299-AD92-A39B-7AF3-187358256569}"/>
              </a:ext>
            </a:extLst>
          </p:cNvPr>
          <p:cNvCxnSpPr>
            <a:cxnSpLocks/>
          </p:cNvCxnSpPr>
          <p:nvPr/>
        </p:nvCxnSpPr>
        <p:spPr>
          <a:xfrm>
            <a:off x="1501610" y="4687322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140">
            <a:extLst>
              <a:ext uri="{FF2B5EF4-FFF2-40B4-BE49-F238E27FC236}">
                <a16:creationId xmlns:a16="http://schemas.microsoft.com/office/drawing/2014/main" id="{7B2A4B9B-302A-42E1-8ECD-A9EC92702A69}"/>
              </a:ext>
            </a:extLst>
          </p:cNvPr>
          <p:cNvSpPr txBox="1">
            <a:spLocks/>
          </p:cNvSpPr>
          <p:nvPr/>
        </p:nvSpPr>
        <p:spPr>
          <a:xfrm>
            <a:off x="1787992" y="4625578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TextBox 141">
            <a:extLst>
              <a:ext uri="{FF2B5EF4-FFF2-40B4-BE49-F238E27FC236}">
                <a16:creationId xmlns:a16="http://schemas.microsoft.com/office/drawing/2014/main" id="{308EF381-9B5A-5655-879F-C809844E2BBD}"/>
              </a:ext>
            </a:extLst>
          </p:cNvPr>
          <p:cNvSpPr txBox="1">
            <a:spLocks/>
          </p:cNvSpPr>
          <p:nvPr/>
        </p:nvSpPr>
        <p:spPr>
          <a:xfrm>
            <a:off x="1990500" y="4617547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5" name="TextBox 142">
            <a:extLst>
              <a:ext uri="{FF2B5EF4-FFF2-40B4-BE49-F238E27FC236}">
                <a16:creationId xmlns:a16="http://schemas.microsoft.com/office/drawing/2014/main" id="{CB9B538B-18EF-F4BD-F54F-1ED59EFFB1D4}"/>
              </a:ext>
            </a:extLst>
          </p:cNvPr>
          <p:cNvSpPr txBox="1">
            <a:spLocks/>
          </p:cNvSpPr>
          <p:nvPr/>
        </p:nvSpPr>
        <p:spPr>
          <a:xfrm>
            <a:off x="3149350" y="1659296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6" name="TextBox 143">
            <a:extLst>
              <a:ext uri="{FF2B5EF4-FFF2-40B4-BE49-F238E27FC236}">
                <a16:creationId xmlns:a16="http://schemas.microsoft.com/office/drawing/2014/main" id="{54113743-5DD0-BDFB-7D90-42650612B406}"/>
              </a:ext>
            </a:extLst>
          </p:cNvPr>
          <p:cNvSpPr txBox="1">
            <a:spLocks/>
          </p:cNvSpPr>
          <p:nvPr/>
        </p:nvSpPr>
        <p:spPr>
          <a:xfrm>
            <a:off x="1783866" y="4960252"/>
            <a:ext cx="71157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7" name="TextBox 144">
            <a:extLst>
              <a:ext uri="{FF2B5EF4-FFF2-40B4-BE49-F238E27FC236}">
                <a16:creationId xmlns:a16="http://schemas.microsoft.com/office/drawing/2014/main" id="{C5DD8D62-1196-2D7F-BB0B-18B5B906DA4F}"/>
              </a:ext>
            </a:extLst>
          </p:cNvPr>
          <p:cNvSpPr txBox="1">
            <a:spLocks/>
          </p:cNvSpPr>
          <p:nvPr/>
        </p:nvSpPr>
        <p:spPr>
          <a:xfrm>
            <a:off x="2005317" y="5357521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58" name="Straight Connector 145">
            <a:extLst>
              <a:ext uri="{FF2B5EF4-FFF2-40B4-BE49-F238E27FC236}">
                <a16:creationId xmlns:a16="http://schemas.microsoft.com/office/drawing/2014/main" id="{7EB48748-68C6-D564-C570-D978E6CF6234}"/>
              </a:ext>
            </a:extLst>
          </p:cNvPr>
          <p:cNvCxnSpPr>
            <a:cxnSpLocks/>
          </p:cNvCxnSpPr>
          <p:nvPr/>
        </p:nvCxnSpPr>
        <p:spPr>
          <a:xfrm>
            <a:off x="1824267" y="5431604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8" name="TextBox 115">
            <a:extLst>
              <a:ext uri="{FF2B5EF4-FFF2-40B4-BE49-F238E27FC236}">
                <a16:creationId xmlns:a16="http://schemas.microsoft.com/office/drawing/2014/main" id="{1572601B-2BEB-093B-A3DC-969C76AB79EA}"/>
              </a:ext>
            </a:extLst>
          </p:cNvPr>
          <p:cNvSpPr txBox="1">
            <a:spLocks/>
          </p:cNvSpPr>
          <p:nvPr/>
        </p:nvSpPr>
        <p:spPr>
          <a:xfrm>
            <a:off x="4797061" y="1568977"/>
            <a:ext cx="31555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9" name="TextBox 116">
            <a:extLst>
              <a:ext uri="{FF2B5EF4-FFF2-40B4-BE49-F238E27FC236}">
                <a16:creationId xmlns:a16="http://schemas.microsoft.com/office/drawing/2014/main" id="{AAE16198-8CC9-7AAC-7DF7-834A8CF37009}"/>
              </a:ext>
            </a:extLst>
          </p:cNvPr>
          <p:cNvSpPr txBox="1">
            <a:spLocks/>
          </p:cNvSpPr>
          <p:nvPr/>
        </p:nvSpPr>
        <p:spPr>
          <a:xfrm>
            <a:off x="6100403" y="1659296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0" name="Straight Connector 117">
            <a:extLst>
              <a:ext uri="{FF2B5EF4-FFF2-40B4-BE49-F238E27FC236}">
                <a16:creationId xmlns:a16="http://schemas.microsoft.com/office/drawing/2014/main" id="{33EFF4FA-B146-4880-BF51-877A7BA96CF8}"/>
              </a:ext>
            </a:extLst>
          </p:cNvPr>
          <p:cNvCxnSpPr>
            <a:cxnSpLocks/>
          </p:cNvCxnSpPr>
          <p:nvPr/>
        </p:nvCxnSpPr>
        <p:spPr>
          <a:xfrm>
            <a:off x="5189664" y="3906997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1" name="TextBox 118">
            <a:extLst>
              <a:ext uri="{FF2B5EF4-FFF2-40B4-BE49-F238E27FC236}">
                <a16:creationId xmlns:a16="http://schemas.microsoft.com/office/drawing/2014/main" id="{FC69EC61-3874-0FD6-177D-277F668E26F3}"/>
              </a:ext>
            </a:extLst>
          </p:cNvPr>
          <p:cNvSpPr txBox="1">
            <a:spLocks/>
          </p:cNvSpPr>
          <p:nvPr/>
        </p:nvSpPr>
        <p:spPr>
          <a:xfrm>
            <a:off x="4798974" y="2099219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2" name="TextBox 119">
            <a:extLst>
              <a:ext uri="{FF2B5EF4-FFF2-40B4-BE49-F238E27FC236}">
                <a16:creationId xmlns:a16="http://schemas.microsoft.com/office/drawing/2014/main" id="{3DAE8331-9AEF-8711-0C63-888218A3BC02}"/>
              </a:ext>
            </a:extLst>
          </p:cNvPr>
          <p:cNvSpPr txBox="1">
            <a:spLocks/>
          </p:cNvSpPr>
          <p:nvPr/>
        </p:nvSpPr>
        <p:spPr>
          <a:xfrm>
            <a:off x="5023782" y="2103190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3" name="TextBox 120">
            <a:extLst>
              <a:ext uri="{FF2B5EF4-FFF2-40B4-BE49-F238E27FC236}">
                <a16:creationId xmlns:a16="http://schemas.microsoft.com/office/drawing/2014/main" id="{9C56A037-E488-C3B5-3646-E469D1113793}"/>
              </a:ext>
            </a:extLst>
          </p:cNvPr>
          <p:cNvSpPr txBox="1">
            <a:spLocks/>
          </p:cNvSpPr>
          <p:nvPr/>
        </p:nvSpPr>
        <p:spPr>
          <a:xfrm>
            <a:off x="6366609" y="1659296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4" name="TextBox 121">
            <a:extLst>
              <a:ext uri="{FF2B5EF4-FFF2-40B4-BE49-F238E27FC236}">
                <a16:creationId xmlns:a16="http://schemas.microsoft.com/office/drawing/2014/main" id="{BE0EC8E8-7CA2-39A6-318A-6B274F4A204A}"/>
              </a:ext>
            </a:extLst>
          </p:cNvPr>
          <p:cNvSpPr txBox="1">
            <a:spLocks/>
          </p:cNvSpPr>
          <p:nvPr/>
        </p:nvSpPr>
        <p:spPr>
          <a:xfrm>
            <a:off x="4819610" y="2531910"/>
            <a:ext cx="679111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05" name="TextBox 122">
            <a:extLst>
              <a:ext uri="{FF2B5EF4-FFF2-40B4-BE49-F238E27FC236}">
                <a16:creationId xmlns:a16="http://schemas.microsoft.com/office/drawing/2014/main" id="{A369B98E-D08B-B103-C136-66A35C47BC5E}"/>
              </a:ext>
            </a:extLst>
          </p:cNvPr>
          <p:cNvSpPr txBox="1">
            <a:spLocks/>
          </p:cNvSpPr>
          <p:nvPr/>
        </p:nvSpPr>
        <p:spPr>
          <a:xfrm>
            <a:off x="5059734" y="3030797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6" name="TextBox 123">
            <a:extLst>
              <a:ext uri="{FF2B5EF4-FFF2-40B4-BE49-F238E27FC236}">
                <a16:creationId xmlns:a16="http://schemas.microsoft.com/office/drawing/2014/main" id="{275E39ED-1910-8D0B-885F-6C62B9C107DD}"/>
              </a:ext>
            </a:extLst>
          </p:cNvPr>
          <p:cNvSpPr txBox="1">
            <a:spLocks/>
          </p:cNvSpPr>
          <p:nvPr/>
        </p:nvSpPr>
        <p:spPr>
          <a:xfrm>
            <a:off x="6595779" y="1659296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7" name="TextBox 124">
            <a:extLst>
              <a:ext uri="{FF2B5EF4-FFF2-40B4-BE49-F238E27FC236}">
                <a16:creationId xmlns:a16="http://schemas.microsoft.com/office/drawing/2014/main" id="{A88C18BC-7ED8-5101-047A-344A29F7830B}"/>
              </a:ext>
            </a:extLst>
          </p:cNvPr>
          <p:cNvSpPr txBox="1">
            <a:spLocks/>
          </p:cNvSpPr>
          <p:nvPr/>
        </p:nvSpPr>
        <p:spPr>
          <a:xfrm>
            <a:off x="5362265" y="3440947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8" name="TextBox 125">
            <a:extLst>
              <a:ext uri="{FF2B5EF4-FFF2-40B4-BE49-F238E27FC236}">
                <a16:creationId xmlns:a16="http://schemas.microsoft.com/office/drawing/2014/main" id="{AB4F99B7-4E3B-727D-0228-C296D72ACE2D}"/>
              </a:ext>
            </a:extLst>
          </p:cNvPr>
          <p:cNvSpPr txBox="1">
            <a:spLocks/>
          </p:cNvSpPr>
          <p:nvPr/>
        </p:nvSpPr>
        <p:spPr>
          <a:xfrm>
            <a:off x="5362265" y="3886274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9" name="TextBox 126">
            <a:extLst>
              <a:ext uri="{FF2B5EF4-FFF2-40B4-BE49-F238E27FC236}">
                <a16:creationId xmlns:a16="http://schemas.microsoft.com/office/drawing/2014/main" id="{54688CDE-147E-06C1-2325-108B951A181D}"/>
              </a:ext>
            </a:extLst>
          </p:cNvPr>
          <p:cNvSpPr txBox="1">
            <a:spLocks/>
          </p:cNvSpPr>
          <p:nvPr/>
        </p:nvSpPr>
        <p:spPr>
          <a:xfrm>
            <a:off x="5353850" y="3043316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0" name="TextBox 127">
            <a:extLst>
              <a:ext uri="{FF2B5EF4-FFF2-40B4-BE49-F238E27FC236}">
                <a16:creationId xmlns:a16="http://schemas.microsoft.com/office/drawing/2014/main" id="{86165B65-B280-7957-237E-EA5057D95241}"/>
              </a:ext>
            </a:extLst>
          </p:cNvPr>
          <p:cNvSpPr txBox="1">
            <a:spLocks/>
          </p:cNvSpPr>
          <p:nvPr/>
        </p:nvSpPr>
        <p:spPr>
          <a:xfrm>
            <a:off x="4383062" y="1164891"/>
            <a:ext cx="1724121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96" b="1">
                <a:latin typeface="Arial" panose="020B0604020202020204" pitchFamily="34" charset="0"/>
                <a:cs typeface="Arial" panose="020B0604020202020204" pitchFamily="34" charset="0"/>
              </a:rPr>
              <a:t>52 645</a:t>
            </a:r>
          </a:p>
        </p:txBody>
      </p:sp>
      <p:grpSp>
        <p:nvGrpSpPr>
          <p:cNvPr id="111" name="Group 128">
            <a:extLst>
              <a:ext uri="{FF2B5EF4-FFF2-40B4-BE49-F238E27FC236}">
                <a16:creationId xmlns:a16="http://schemas.microsoft.com/office/drawing/2014/main" id="{A40F43E3-9BCB-F7EE-D257-0E8A36AB21D7}"/>
              </a:ext>
            </a:extLst>
          </p:cNvPr>
          <p:cNvGrpSpPr/>
          <p:nvPr/>
        </p:nvGrpSpPr>
        <p:grpSpPr>
          <a:xfrm>
            <a:off x="6116822" y="1167098"/>
            <a:ext cx="970318" cy="1471108"/>
            <a:chOff x="3333382" y="2531790"/>
            <a:chExt cx="1295400" cy="1963967"/>
          </a:xfrm>
        </p:grpSpPr>
        <p:sp>
          <p:nvSpPr>
            <p:cNvPr id="112" name="TextBox 129">
              <a:extLst>
                <a:ext uri="{FF2B5EF4-FFF2-40B4-BE49-F238E27FC236}">
                  <a16:creationId xmlns:a16="http://schemas.microsoft.com/office/drawing/2014/main" id="{090E71C4-3041-7DE0-71FB-9D4E8123D658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96" b="1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grpSp>
          <p:nvGrpSpPr>
            <p:cNvPr id="113" name="Group 130">
              <a:extLst>
                <a:ext uri="{FF2B5EF4-FFF2-40B4-BE49-F238E27FC236}">
                  <a16:creationId xmlns:a16="http://schemas.microsoft.com/office/drawing/2014/main" id="{8B238BE8-DB93-2F1D-B202-2F740BB42E34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114" name="Straight Connector 131">
                <a:extLst>
                  <a:ext uri="{FF2B5EF4-FFF2-40B4-BE49-F238E27FC236}">
                    <a16:creationId xmlns:a16="http://schemas.microsoft.com/office/drawing/2014/main" id="{B8BFCCAD-6355-3FC3-49B3-E9B52F0492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32">
                <a:extLst>
                  <a:ext uri="{FF2B5EF4-FFF2-40B4-BE49-F238E27FC236}">
                    <a16:creationId xmlns:a16="http://schemas.microsoft.com/office/drawing/2014/main" id="{F65F0828-50BD-1220-9728-A295C284C5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6" name="Straight Connector 133">
            <a:extLst>
              <a:ext uri="{FF2B5EF4-FFF2-40B4-BE49-F238E27FC236}">
                <a16:creationId xmlns:a16="http://schemas.microsoft.com/office/drawing/2014/main" id="{BEE787E1-3E38-F2A6-69FB-E76DEC831DDE}"/>
              </a:ext>
            </a:extLst>
          </p:cNvPr>
          <p:cNvCxnSpPr>
            <a:cxnSpLocks/>
          </p:cNvCxnSpPr>
          <p:nvPr/>
        </p:nvCxnSpPr>
        <p:spPr>
          <a:xfrm>
            <a:off x="4854654" y="2093056"/>
            <a:ext cx="46563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34">
            <a:extLst>
              <a:ext uri="{FF2B5EF4-FFF2-40B4-BE49-F238E27FC236}">
                <a16:creationId xmlns:a16="http://schemas.microsoft.com/office/drawing/2014/main" id="{9D813914-532C-A01B-ED04-B9108CF636BC}"/>
              </a:ext>
            </a:extLst>
          </p:cNvPr>
          <p:cNvCxnSpPr>
            <a:cxnSpLocks/>
          </p:cNvCxnSpPr>
          <p:nvPr/>
        </p:nvCxnSpPr>
        <p:spPr>
          <a:xfrm>
            <a:off x="5060244" y="3004121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8" name="TextBox 135">
            <a:extLst>
              <a:ext uri="{FF2B5EF4-FFF2-40B4-BE49-F238E27FC236}">
                <a16:creationId xmlns:a16="http://schemas.microsoft.com/office/drawing/2014/main" id="{3D90A6E7-5CBE-185D-B801-0B986604B080}"/>
              </a:ext>
            </a:extLst>
          </p:cNvPr>
          <p:cNvSpPr txBox="1">
            <a:spLocks/>
          </p:cNvSpPr>
          <p:nvPr/>
        </p:nvSpPr>
        <p:spPr>
          <a:xfrm>
            <a:off x="5598214" y="3900702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9" name="TextBox 137">
            <a:extLst>
              <a:ext uri="{FF2B5EF4-FFF2-40B4-BE49-F238E27FC236}">
                <a16:creationId xmlns:a16="http://schemas.microsoft.com/office/drawing/2014/main" id="{F543C233-61B0-A103-8EAB-689749294441}"/>
              </a:ext>
            </a:extLst>
          </p:cNvPr>
          <p:cNvSpPr txBox="1">
            <a:spLocks/>
          </p:cNvSpPr>
          <p:nvPr/>
        </p:nvSpPr>
        <p:spPr>
          <a:xfrm>
            <a:off x="6795073" y="1659296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0" name="TextBox 138">
            <a:extLst>
              <a:ext uri="{FF2B5EF4-FFF2-40B4-BE49-F238E27FC236}">
                <a16:creationId xmlns:a16="http://schemas.microsoft.com/office/drawing/2014/main" id="{1124B581-E095-EDB8-F1D3-FD07A0559BA4}"/>
              </a:ext>
            </a:extLst>
          </p:cNvPr>
          <p:cNvSpPr txBox="1">
            <a:spLocks/>
          </p:cNvSpPr>
          <p:nvPr/>
        </p:nvSpPr>
        <p:spPr>
          <a:xfrm>
            <a:off x="5366609" y="4245718"/>
            <a:ext cx="615236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cxnSp>
        <p:nvCxnSpPr>
          <p:cNvPr id="121" name="Straight Connector 139">
            <a:extLst>
              <a:ext uri="{FF2B5EF4-FFF2-40B4-BE49-F238E27FC236}">
                <a16:creationId xmlns:a16="http://schemas.microsoft.com/office/drawing/2014/main" id="{6EEFBA29-A41A-68F6-243B-2B9F07B6920A}"/>
              </a:ext>
            </a:extLst>
          </p:cNvPr>
          <p:cNvCxnSpPr>
            <a:cxnSpLocks/>
          </p:cNvCxnSpPr>
          <p:nvPr/>
        </p:nvCxnSpPr>
        <p:spPr>
          <a:xfrm>
            <a:off x="5346627" y="4687322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TextBox 140">
            <a:extLst>
              <a:ext uri="{FF2B5EF4-FFF2-40B4-BE49-F238E27FC236}">
                <a16:creationId xmlns:a16="http://schemas.microsoft.com/office/drawing/2014/main" id="{6A0E787D-5353-66BA-89F7-959857FDF6FA}"/>
              </a:ext>
            </a:extLst>
          </p:cNvPr>
          <p:cNvSpPr txBox="1">
            <a:spLocks/>
          </p:cNvSpPr>
          <p:nvPr/>
        </p:nvSpPr>
        <p:spPr>
          <a:xfrm>
            <a:off x="5633009" y="4652082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3" name="TextBox 141">
            <a:extLst>
              <a:ext uri="{FF2B5EF4-FFF2-40B4-BE49-F238E27FC236}">
                <a16:creationId xmlns:a16="http://schemas.microsoft.com/office/drawing/2014/main" id="{29B6677E-77BE-C871-EA7F-F29C159DE278}"/>
              </a:ext>
            </a:extLst>
          </p:cNvPr>
          <p:cNvSpPr txBox="1">
            <a:spLocks/>
          </p:cNvSpPr>
          <p:nvPr/>
        </p:nvSpPr>
        <p:spPr>
          <a:xfrm>
            <a:off x="5835517" y="4644051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4" name="TextBox 142">
            <a:extLst>
              <a:ext uri="{FF2B5EF4-FFF2-40B4-BE49-F238E27FC236}">
                <a16:creationId xmlns:a16="http://schemas.microsoft.com/office/drawing/2014/main" id="{EF7EAACB-A0C1-F822-7AB2-05626DE92018}"/>
              </a:ext>
            </a:extLst>
          </p:cNvPr>
          <p:cNvSpPr txBox="1">
            <a:spLocks/>
          </p:cNvSpPr>
          <p:nvPr/>
        </p:nvSpPr>
        <p:spPr>
          <a:xfrm>
            <a:off x="6994368" y="1659296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5" name="TextBox 143">
            <a:extLst>
              <a:ext uri="{FF2B5EF4-FFF2-40B4-BE49-F238E27FC236}">
                <a16:creationId xmlns:a16="http://schemas.microsoft.com/office/drawing/2014/main" id="{272F3067-7D48-077B-6704-E6144D93856C}"/>
              </a:ext>
            </a:extLst>
          </p:cNvPr>
          <p:cNvSpPr txBox="1">
            <a:spLocks/>
          </p:cNvSpPr>
          <p:nvPr/>
        </p:nvSpPr>
        <p:spPr>
          <a:xfrm>
            <a:off x="5835517" y="4960252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6" name="TextBox 144">
            <a:extLst>
              <a:ext uri="{FF2B5EF4-FFF2-40B4-BE49-F238E27FC236}">
                <a16:creationId xmlns:a16="http://schemas.microsoft.com/office/drawing/2014/main" id="{8E3A2695-D91D-612C-6817-28AB838444B2}"/>
              </a:ext>
            </a:extLst>
          </p:cNvPr>
          <p:cNvSpPr txBox="1">
            <a:spLocks/>
          </p:cNvSpPr>
          <p:nvPr/>
        </p:nvSpPr>
        <p:spPr>
          <a:xfrm>
            <a:off x="5850334" y="5357521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27" name="Straight Connector 145">
            <a:extLst>
              <a:ext uri="{FF2B5EF4-FFF2-40B4-BE49-F238E27FC236}">
                <a16:creationId xmlns:a16="http://schemas.microsoft.com/office/drawing/2014/main" id="{3E103AC5-2B79-365C-CC45-6B4C7E960A0F}"/>
              </a:ext>
            </a:extLst>
          </p:cNvPr>
          <p:cNvCxnSpPr>
            <a:cxnSpLocks/>
          </p:cNvCxnSpPr>
          <p:nvPr/>
        </p:nvCxnSpPr>
        <p:spPr>
          <a:xfrm>
            <a:off x="5669284" y="5431604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8" name="TextBox 115">
            <a:extLst>
              <a:ext uri="{FF2B5EF4-FFF2-40B4-BE49-F238E27FC236}">
                <a16:creationId xmlns:a16="http://schemas.microsoft.com/office/drawing/2014/main" id="{724D7A19-60E8-F80D-3939-BF0DD7EB53D3}"/>
              </a:ext>
            </a:extLst>
          </p:cNvPr>
          <p:cNvSpPr txBox="1">
            <a:spLocks/>
          </p:cNvSpPr>
          <p:nvPr/>
        </p:nvSpPr>
        <p:spPr>
          <a:xfrm>
            <a:off x="8642079" y="1580393"/>
            <a:ext cx="31555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9" name="TextBox 116">
            <a:extLst>
              <a:ext uri="{FF2B5EF4-FFF2-40B4-BE49-F238E27FC236}">
                <a16:creationId xmlns:a16="http://schemas.microsoft.com/office/drawing/2014/main" id="{8BC544A6-E9CE-C02F-4947-F90677261A7D}"/>
              </a:ext>
            </a:extLst>
          </p:cNvPr>
          <p:cNvSpPr txBox="1">
            <a:spLocks/>
          </p:cNvSpPr>
          <p:nvPr/>
        </p:nvSpPr>
        <p:spPr>
          <a:xfrm>
            <a:off x="9945420" y="1670712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30" name="Straight Connector 117">
            <a:extLst>
              <a:ext uri="{FF2B5EF4-FFF2-40B4-BE49-F238E27FC236}">
                <a16:creationId xmlns:a16="http://schemas.microsoft.com/office/drawing/2014/main" id="{B41F7CFA-1FDE-E8ED-EF3B-392EB53DD499}"/>
              </a:ext>
            </a:extLst>
          </p:cNvPr>
          <p:cNvCxnSpPr>
            <a:cxnSpLocks/>
          </p:cNvCxnSpPr>
          <p:nvPr/>
        </p:nvCxnSpPr>
        <p:spPr>
          <a:xfrm>
            <a:off x="9034681" y="3918413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1" name="TextBox 118">
            <a:extLst>
              <a:ext uri="{FF2B5EF4-FFF2-40B4-BE49-F238E27FC236}">
                <a16:creationId xmlns:a16="http://schemas.microsoft.com/office/drawing/2014/main" id="{F99773F9-D310-4064-4444-EC4050A10C7D}"/>
              </a:ext>
            </a:extLst>
          </p:cNvPr>
          <p:cNvSpPr txBox="1">
            <a:spLocks/>
          </p:cNvSpPr>
          <p:nvPr/>
        </p:nvSpPr>
        <p:spPr>
          <a:xfrm>
            <a:off x="8670495" y="2110634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2" name="TextBox 119">
            <a:extLst>
              <a:ext uri="{FF2B5EF4-FFF2-40B4-BE49-F238E27FC236}">
                <a16:creationId xmlns:a16="http://schemas.microsoft.com/office/drawing/2014/main" id="{3EEB3578-C469-1952-B444-BC8FB9FDE303}"/>
              </a:ext>
            </a:extLst>
          </p:cNvPr>
          <p:cNvSpPr txBox="1">
            <a:spLocks/>
          </p:cNvSpPr>
          <p:nvPr/>
        </p:nvSpPr>
        <p:spPr>
          <a:xfrm>
            <a:off x="8895303" y="2101353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3" name="TextBox 120">
            <a:extLst>
              <a:ext uri="{FF2B5EF4-FFF2-40B4-BE49-F238E27FC236}">
                <a16:creationId xmlns:a16="http://schemas.microsoft.com/office/drawing/2014/main" id="{71C6FEB5-EBB5-2C17-B37C-24E7EBA34A39}"/>
              </a:ext>
            </a:extLst>
          </p:cNvPr>
          <p:cNvSpPr txBox="1">
            <a:spLocks/>
          </p:cNvSpPr>
          <p:nvPr/>
        </p:nvSpPr>
        <p:spPr>
          <a:xfrm>
            <a:off x="10211626" y="1670712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4" name="TextBox 121">
            <a:extLst>
              <a:ext uri="{FF2B5EF4-FFF2-40B4-BE49-F238E27FC236}">
                <a16:creationId xmlns:a16="http://schemas.microsoft.com/office/drawing/2014/main" id="{53EF4567-7F06-53DA-EC21-5E9A7461D60E}"/>
              </a:ext>
            </a:extLst>
          </p:cNvPr>
          <p:cNvSpPr txBox="1">
            <a:spLocks/>
          </p:cNvSpPr>
          <p:nvPr/>
        </p:nvSpPr>
        <p:spPr>
          <a:xfrm>
            <a:off x="8681113" y="2543325"/>
            <a:ext cx="76211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35" name="TextBox 122">
            <a:extLst>
              <a:ext uri="{FF2B5EF4-FFF2-40B4-BE49-F238E27FC236}">
                <a16:creationId xmlns:a16="http://schemas.microsoft.com/office/drawing/2014/main" id="{3C636EB3-D148-8104-C1AE-FF95A756AD70}"/>
              </a:ext>
            </a:extLst>
          </p:cNvPr>
          <p:cNvSpPr txBox="1">
            <a:spLocks/>
          </p:cNvSpPr>
          <p:nvPr/>
        </p:nvSpPr>
        <p:spPr>
          <a:xfrm>
            <a:off x="8904751" y="3042212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36" name="TextBox 123">
            <a:extLst>
              <a:ext uri="{FF2B5EF4-FFF2-40B4-BE49-F238E27FC236}">
                <a16:creationId xmlns:a16="http://schemas.microsoft.com/office/drawing/2014/main" id="{105DE34D-058A-4C78-CB58-A1108D7F672D}"/>
              </a:ext>
            </a:extLst>
          </p:cNvPr>
          <p:cNvSpPr txBox="1">
            <a:spLocks/>
          </p:cNvSpPr>
          <p:nvPr/>
        </p:nvSpPr>
        <p:spPr>
          <a:xfrm>
            <a:off x="10440796" y="1670712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7" name="TextBox 124">
            <a:extLst>
              <a:ext uri="{FF2B5EF4-FFF2-40B4-BE49-F238E27FC236}">
                <a16:creationId xmlns:a16="http://schemas.microsoft.com/office/drawing/2014/main" id="{6DBBC90F-E933-8E24-E7B7-B7F7564B85ED}"/>
              </a:ext>
            </a:extLst>
          </p:cNvPr>
          <p:cNvSpPr txBox="1">
            <a:spLocks/>
          </p:cNvSpPr>
          <p:nvPr/>
        </p:nvSpPr>
        <p:spPr>
          <a:xfrm>
            <a:off x="9207282" y="3452362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8" name="TextBox 125">
            <a:extLst>
              <a:ext uri="{FF2B5EF4-FFF2-40B4-BE49-F238E27FC236}">
                <a16:creationId xmlns:a16="http://schemas.microsoft.com/office/drawing/2014/main" id="{473E53E9-ECDE-C8A3-6A34-2A70881890A8}"/>
              </a:ext>
            </a:extLst>
          </p:cNvPr>
          <p:cNvSpPr txBox="1">
            <a:spLocks/>
          </p:cNvSpPr>
          <p:nvPr/>
        </p:nvSpPr>
        <p:spPr>
          <a:xfrm>
            <a:off x="9207282" y="3897690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39" name="TextBox 126">
            <a:extLst>
              <a:ext uri="{FF2B5EF4-FFF2-40B4-BE49-F238E27FC236}">
                <a16:creationId xmlns:a16="http://schemas.microsoft.com/office/drawing/2014/main" id="{BA894A85-24CB-CAF0-4BCD-1AD417A7EF28}"/>
              </a:ext>
            </a:extLst>
          </p:cNvPr>
          <p:cNvSpPr txBox="1">
            <a:spLocks/>
          </p:cNvSpPr>
          <p:nvPr/>
        </p:nvSpPr>
        <p:spPr>
          <a:xfrm>
            <a:off x="9198867" y="3054732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0" name="TextBox 127">
            <a:extLst>
              <a:ext uri="{FF2B5EF4-FFF2-40B4-BE49-F238E27FC236}">
                <a16:creationId xmlns:a16="http://schemas.microsoft.com/office/drawing/2014/main" id="{C4106AC7-A960-D3C7-7FC1-707C6DB6E5D6}"/>
              </a:ext>
            </a:extLst>
          </p:cNvPr>
          <p:cNvSpPr txBox="1">
            <a:spLocks/>
          </p:cNvSpPr>
          <p:nvPr/>
        </p:nvSpPr>
        <p:spPr>
          <a:xfrm>
            <a:off x="8228079" y="1176306"/>
            <a:ext cx="1724121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96" b="1">
                <a:latin typeface="Arial" panose="020B0604020202020204" pitchFamily="34" charset="0"/>
                <a:cs typeface="Arial" panose="020B0604020202020204" pitchFamily="34" charset="0"/>
              </a:rPr>
              <a:t>84 674 </a:t>
            </a:r>
          </a:p>
        </p:txBody>
      </p:sp>
      <p:grpSp>
        <p:nvGrpSpPr>
          <p:cNvPr id="141" name="Group 128">
            <a:extLst>
              <a:ext uri="{FF2B5EF4-FFF2-40B4-BE49-F238E27FC236}">
                <a16:creationId xmlns:a16="http://schemas.microsoft.com/office/drawing/2014/main" id="{553C8282-C758-77F9-D509-B3C0BBB6304F}"/>
              </a:ext>
            </a:extLst>
          </p:cNvPr>
          <p:cNvGrpSpPr/>
          <p:nvPr/>
        </p:nvGrpSpPr>
        <p:grpSpPr>
          <a:xfrm>
            <a:off x="9961839" y="1178514"/>
            <a:ext cx="970318" cy="1471108"/>
            <a:chOff x="3333382" y="2531790"/>
            <a:chExt cx="1295400" cy="1963967"/>
          </a:xfrm>
        </p:grpSpPr>
        <p:sp>
          <p:nvSpPr>
            <p:cNvPr id="142" name="TextBox 129">
              <a:extLst>
                <a:ext uri="{FF2B5EF4-FFF2-40B4-BE49-F238E27FC236}">
                  <a16:creationId xmlns:a16="http://schemas.microsoft.com/office/drawing/2014/main" id="{74A69239-48E9-21BE-AD10-A13619CE90D8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96" b="1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grpSp>
          <p:nvGrpSpPr>
            <p:cNvPr id="143" name="Group 130">
              <a:extLst>
                <a:ext uri="{FF2B5EF4-FFF2-40B4-BE49-F238E27FC236}">
                  <a16:creationId xmlns:a16="http://schemas.microsoft.com/office/drawing/2014/main" id="{7A70FE8A-3EF6-4020-B6EC-CDFD425B0B33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144" name="Straight Connector 131">
                <a:extLst>
                  <a:ext uri="{FF2B5EF4-FFF2-40B4-BE49-F238E27FC236}">
                    <a16:creationId xmlns:a16="http://schemas.microsoft.com/office/drawing/2014/main" id="{9DB77843-0ACE-4ACD-B346-7209B9DC94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32">
                <a:extLst>
                  <a:ext uri="{FF2B5EF4-FFF2-40B4-BE49-F238E27FC236}">
                    <a16:creationId xmlns:a16="http://schemas.microsoft.com/office/drawing/2014/main" id="{6F040D67-A187-80F8-2221-E9F4BEF90B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6" name="Straight Connector 133">
            <a:extLst>
              <a:ext uri="{FF2B5EF4-FFF2-40B4-BE49-F238E27FC236}">
                <a16:creationId xmlns:a16="http://schemas.microsoft.com/office/drawing/2014/main" id="{0A6AEBA6-0BC2-F239-9EA3-F0F2DA409A83}"/>
              </a:ext>
            </a:extLst>
          </p:cNvPr>
          <p:cNvCxnSpPr>
            <a:cxnSpLocks/>
          </p:cNvCxnSpPr>
          <p:nvPr/>
        </p:nvCxnSpPr>
        <p:spPr>
          <a:xfrm>
            <a:off x="8699671" y="2104472"/>
            <a:ext cx="46563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34">
            <a:extLst>
              <a:ext uri="{FF2B5EF4-FFF2-40B4-BE49-F238E27FC236}">
                <a16:creationId xmlns:a16="http://schemas.microsoft.com/office/drawing/2014/main" id="{0990F2CA-6624-226C-DF10-C8888B605A5E}"/>
              </a:ext>
            </a:extLst>
          </p:cNvPr>
          <p:cNvCxnSpPr>
            <a:cxnSpLocks/>
          </p:cNvCxnSpPr>
          <p:nvPr/>
        </p:nvCxnSpPr>
        <p:spPr>
          <a:xfrm>
            <a:off x="8905261" y="3015536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8" name="TextBox 135">
            <a:extLst>
              <a:ext uri="{FF2B5EF4-FFF2-40B4-BE49-F238E27FC236}">
                <a16:creationId xmlns:a16="http://schemas.microsoft.com/office/drawing/2014/main" id="{69E5ECC0-4595-0B61-F5C2-5C2F9EE7E5C5}"/>
              </a:ext>
            </a:extLst>
          </p:cNvPr>
          <p:cNvSpPr txBox="1">
            <a:spLocks/>
          </p:cNvSpPr>
          <p:nvPr/>
        </p:nvSpPr>
        <p:spPr>
          <a:xfrm>
            <a:off x="9443231" y="3912117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9" name="TextBox 137">
            <a:extLst>
              <a:ext uri="{FF2B5EF4-FFF2-40B4-BE49-F238E27FC236}">
                <a16:creationId xmlns:a16="http://schemas.microsoft.com/office/drawing/2014/main" id="{A96C2A61-E38F-EBB0-C842-E46B7220E359}"/>
              </a:ext>
            </a:extLst>
          </p:cNvPr>
          <p:cNvSpPr txBox="1">
            <a:spLocks/>
          </p:cNvSpPr>
          <p:nvPr/>
        </p:nvSpPr>
        <p:spPr>
          <a:xfrm>
            <a:off x="10640091" y="1670712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0" name="TextBox 138">
            <a:extLst>
              <a:ext uri="{FF2B5EF4-FFF2-40B4-BE49-F238E27FC236}">
                <a16:creationId xmlns:a16="http://schemas.microsoft.com/office/drawing/2014/main" id="{CC47A245-BF2D-FBAD-825C-16CAA6033116}"/>
              </a:ext>
            </a:extLst>
          </p:cNvPr>
          <p:cNvSpPr txBox="1">
            <a:spLocks/>
          </p:cNvSpPr>
          <p:nvPr/>
        </p:nvSpPr>
        <p:spPr>
          <a:xfrm>
            <a:off x="9457672" y="4257133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151" name="Straight Connector 139">
            <a:extLst>
              <a:ext uri="{FF2B5EF4-FFF2-40B4-BE49-F238E27FC236}">
                <a16:creationId xmlns:a16="http://schemas.microsoft.com/office/drawing/2014/main" id="{8039D203-FA52-1643-2A3E-3777472FE713}"/>
              </a:ext>
            </a:extLst>
          </p:cNvPr>
          <p:cNvCxnSpPr>
            <a:cxnSpLocks/>
          </p:cNvCxnSpPr>
          <p:nvPr/>
        </p:nvCxnSpPr>
        <p:spPr>
          <a:xfrm>
            <a:off x="9191644" y="4698737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2" name="TextBox 140">
            <a:extLst>
              <a:ext uri="{FF2B5EF4-FFF2-40B4-BE49-F238E27FC236}">
                <a16:creationId xmlns:a16="http://schemas.microsoft.com/office/drawing/2014/main" id="{F482EA4B-D5EA-0399-3CD6-83BF88A34D41}"/>
              </a:ext>
            </a:extLst>
          </p:cNvPr>
          <p:cNvSpPr txBox="1">
            <a:spLocks/>
          </p:cNvSpPr>
          <p:nvPr/>
        </p:nvSpPr>
        <p:spPr>
          <a:xfrm>
            <a:off x="9478026" y="4636993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3" name="TextBox 141">
            <a:extLst>
              <a:ext uri="{FF2B5EF4-FFF2-40B4-BE49-F238E27FC236}">
                <a16:creationId xmlns:a16="http://schemas.microsoft.com/office/drawing/2014/main" id="{76921817-CF4E-D61E-A5B4-7716A5E34B19}"/>
              </a:ext>
            </a:extLst>
          </p:cNvPr>
          <p:cNvSpPr txBox="1">
            <a:spLocks/>
          </p:cNvSpPr>
          <p:nvPr/>
        </p:nvSpPr>
        <p:spPr>
          <a:xfrm>
            <a:off x="9680535" y="4636993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4" name="TextBox 142">
            <a:extLst>
              <a:ext uri="{FF2B5EF4-FFF2-40B4-BE49-F238E27FC236}">
                <a16:creationId xmlns:a16="http://schemas.microsoft.com/office/drawing/2014/main" id="{E6044120-2F77-7BCA-A94E-06098148C611}"/>
              </a:ext>
            </a:extLst>
          </p:cNvPr>
          <p:cNvSpPr txBox="1">
            <a:spLocks/>
          </p:cNvSpPr>
          <p:nvPr/>
        </p:nvSpPr>
        <p:spPr>
          <a:xfrm>
            <a:off x="10839385" y="1670712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5" name="TextBox 143">
            <a:extLst>
              <a:ext uri="{FF2B5EF4-FFF2-40B4-BE49-F238E27FC236}">
                <a16:creationId xmlns:a16="http://schemas.microsoft.com/office/drawing/2014/main" id="{4D155FC6-1657-E1CF-1675-899679F266BE}"/>
              </a:ext>
            </a:extLst>
          </p:cNvPr>
          <p:cNvSpPr txBox="1">
            <a:spLocks/>
          </p:cNvSpPr>
          <p:nvPr/>
        </p:nvSpPr>
        <p:spPr>
          <a:xfrm>
            <a:off x="9488290" y="4971667"/>
            <a:ext cx="723336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56" name="TextBox 144">
            <a:extLst>
              <a:ext uri="{FF2B5EF4-FFF2-40B4-BE49-F238E27FC236}">
                <a16:creationId xmlns:a16="http://schemas.microsoft.com/office/drawing/2014/main" id="{813710A2-3D9A-F06E-B5D3-23F920A1109F}"/>
              </a:ext>
            </a:extLst>
          </p:cNvPr>
          <p:cNvSpPr txBox="1">
            <a:spLocks/>
          </p:cNvSpPr>
          <p:nvPr/>
        </p:nvSpPr>
        <p:spPr>
          <a:xfrm>
            <a:off x="9695351" y="5368936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57" name="Straight Connector 145">
            <a:extLst>
              <a:ext uri="{FF2B5EF4-FFF2-40B4-BE49-F238E27FC236}">
                <a16:creationId xmlns:a16="http://schemas.microsoft.com/office/drawing/2014/main" id="{A30E7C83-271E-AC4E-D3F5-B5C70A6093F5}"/>
              </a:ext>
            </a:extLst>
          </p:cNvPr>
          <p:cNvCxnSpPr>
            <a:cxnSpLocks/>
          </p:cNvCxnSpPr>
          <p:nvPr/>
        </p:nvCxnSpPr>
        <p:spPr>
          <a:xfrm>
            <a:off x="9514301" y="5443019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4865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20" grpId="0"/>
      <p:bldP spid="27" grpId="0"/>
      <p:bldP spid="28" grpId="0"/>
      <p:bldP spid="31" grpId="0"/>
      <p:bldP spid="32" grpId="0"/>
      <p:bldP spid="35" grpId="0"/>
      <p:bldP spid="38" grpId="0"/>
      <p:bldP spid="39" grpId="0"/>
      <p:bldP spid="40" grpId="0"/>
      <p:bldP spid="49" grpId="0"/>
      <p:bldP spid="50" grpId="0"/>
      <p:bldP spid="51" grpId="0"/>
      <p:bldP spid="53" grpId="0"/>
      <p:bldP spid="54" grpId="0"/>
      <p:bldP spid="55" grpId="0"/>
      <p:bldP spid="56" grpId="0"/>
      <p:bldP spid="57" grpId="0"/>
      <p:bldP spid="98" grpId="0"/>
      <p:bldP spid="99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8" grpId="0"/>
      <p:bldP spid="119" grpId="0"/>
      <p:bldP spid="120" grpId="0"/>
      <p:bldP spid="122" grpId="0"/>
      <p:bldP spid="123" grpId="0"/>
      <p:bldP spid="124" grpId="0"/>
      <p:bldP spid="125" grpId="0"/>
      <p:bldP spid="126" grpId="0"/>
      <p:bldP spid="128" grpId="0"/>
      <p:bldP spid="129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8" grpId="0"/>
      <p:bldP spid="149" grpId="0"/>
      <p:bldP spid="150" grpId="0"/>
      <p:bldP spid="152" grpId="0"/>
      <p:bldP spid="153" grpId="0"/>
      <p:bldP spid="154" grpId="0"/>
      <p:bldP spid="155" grpId="0"/>
      <p:bldP spid="1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B6C53B3F-8780-8C98-2591-E3D1A7432FB4}"/>
              </a:ext>
            </a:extLst>
          </p:cNvPr>
          <p:cNvGrpSpPr/>
          <p:nvPr/>
        </p:nvGrpSpPr>
        <p:grpSpPr>
          <a:xfrm>
            <a:off x="234847" y="169809"/>
            <a:ext cx="787789" cy="787789"/>
            <a:chOff x="0" y="0"/>
            <a:chExt cx="1051719" cy="1051719"/>
          </a:xfrm>
        </p:grpSpPr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CD6B93A8-B4E2-474E-4022-CF3DE895430F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96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3" name="Hình Bầu dục 12">
              <a:extLst>
                <a:ext uri="{FF2B5EF4-FFF2-40B4-BE49-F238E27FC236}">
                  <a16:creationId xmlns:a16="http://schemas.microsoft.com/office/drawing/2014/main" id="{AACEC92E-60F7-C606-B49C-86BDCE297F28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94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32068FF-3A6C-1C23-3B95-B6F38F5B6D5F}"/>
              </a:ext>
            </a:extLst>
          </p:cNvPr>
          <p:cNvSpPr txBox="1"/>
          <p:nvPr/>
        </p:nvSpPr>
        <p:spPr>
          <a:xfrm>
            <a:off x="1073177" y="61425"/>
            <a:ext cx="1113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sản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xuất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426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ô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tô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sản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xuất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ô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tô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sản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xuất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ô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tô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020532DE-49E1-68D4-FAD5-BECB517D68CD}"/>
              </a:ext>
            </a:extLst>
          </p:cNvPr>
          <p:cNvSpPr txBox="1"/>
          <p:nvPr/>
        </p:nvSpPr>
        <p:spPr>
          <a:xfrm>
            <a:off x="6096001" y="2173294"/>
            <a:ext cx="6107416" cy="3244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ô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tô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426 : 3 = 142 (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142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ô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tô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2060BB2-E751-48A5-D907-2A0BD128E7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2627" r="6879" b="12573"/>
          <a:stretch/>
        </p:blipFill>
        <p:spPr>
          <a:xfrm>
            <a:off x="216894" y="2173294"/>
            <a:ext cx="5879106" cy="358955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334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Nhóm 38">
            <a:extLst>
              <a:ext uri="{FF2B5EF4-FFF2-40B4-BE49-F238E27FC236}">
                <a16:creationId xmlns:a16="http://schemas.microsoft.com/office/drawing/2014/main" id="{3AFDF8BD-63DC-CC6D-B529-68C0D0A535D5}"/>
              </a:ext>
            </a:extLst>
          </p:cNvPr>
          <p:cNvGrpSpPr/>
          <p:nvPr/>
        </p:nvGrpSpPr>
        <p:grpSpPr>
          <a:xfrm>
            <a:off x="7601757" y="1300931"/>
            <a:ext cx="4252455" cy="4256139"/>
            <a:chOff x="10058614" y="1730971"/>
            <a:chExt cx="5677138" cy="5682057"/>
          </a:xfrm>
        </p:grpSpPr>
        <p:pic>
          <p:nvPicPr>
            <p:cNvPr id="32" name="Hình ảnh 31">
              <a:extLst>
                <a:ext uri="{FF2B5EF4-FFF2-40B4-BE49-F238E27FC236}">
                  <a16:creationId xmlns:a16="http://schemas.microsoft.com/office/drawing/2014/main" id="{5D26236D-B1DD-C9C2-DC2A-F2917965E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58614" y="1730971"/>
              <a:ext cx="5677138" cy="5682057"/>
            </a:xfrm>
            <a:prstGeom prst="rect">
              <a:avLst/>
            </a:prstGeom>
          </p:spPr>
        </p:pic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54877CC9-ABE4-1315-5312-D48DEBE23774}"/>
                </a:ext>
              </a:extLst>
            </p:cNvPr>
            <p:cNvSpPr txBox="1"/>
            <p:nvPr/>
          </p:nvSpPr>
          <p:spPr>
            <a:xfrm rot="3004700">
              <a:off x="11102913" y="2842279"/>
              <a:ext cx="1219201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34925">
                    <a:solidFill>
                      <a:srgbClr val="FFFFFF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2A8BC887-5336-C730-7EAD-F1CC1551D636}"/>
                </a:ext>
              </a:extLst>
            </p:cNvPr>
            <p:cNvSpPr txBox="1"/>
            <p:nvPr/>
          </p:nvSpPr>
          <p:spPr>
            <a:xfrm rot="8166486">
              <a:off x="13508548" y="2896763"/>
              <a:ext cx="1219200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34925">
                    <a:solidFill>
                      <a:srgbClr val="FFFFFF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id="{09641351-6729-FEC1-1450-E8D76D94DA22}"/>
                </a:ext>
              </a:extLst>
            </p:cNvPr>
            <p:cNvSpPr txBox="1"/>
            <p:nvPr/>
          </p:nvSpPr>
          <p:spPr>
            <a:xfrm rot="8166486">
              <a:off x="13352124" y="5163342"/>
              <a:ext cx="1219200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34925">
                    <a:solidFill>
                      <a:srgbClr val="FFFFFF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8" name="Hộp Văn bản 37">
              <a:extLst>
                <a:ext uri="{FF2B5EF4-FFF2-40B4-BE49-F238E27FC236}">
                  <a16:creationId xmlns:a16="http://schemas.microsoft.com/office/drawing/2014/main" id="{C1C6F0B7-1A7C-52C2-158D-B3E066A0040B}"/>
                </a:ext>
              </a:extLst>
            </p:cNvPr>
            <p:cNvSpPr txBox="1"/>
            <p:nvPr/>
          </p:nvSpPr>
          <p:spPr>
            <a:xfrm rot="9021537">
              <a:off x="11102911" y="5108905"/>
              <a:ext cx="1219200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34925">
                    <a:solidFill>
                      <a:srgbClr val="FFFFFF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83349E5B-EEEE-11C0-A67C-1C791D63F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288" y="1596686"/>
            <a:ext cx="4052505" cy="2701669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C6A50A71-2E49-EFB5-F63A-9767BC68770C}"/>
              </a:ext>
            </a:extLst>
          </p:cNvPr>
          <p:cNvGrpSpPr/>
          <p:nvPr/>
        </p:nvGrpSpPr>
        <p:grpSpPr>
          <a:xfrm>
            <a:off x="234847" y="169809"/>
            <a:ext cx="787789" cy="78778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36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96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F36A15"/>
            </a:solidFill>
            <a:ln>
              <a:solidFill>
                <a:srgbClr val="F36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94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8AA8E85-5A64-89F9-1597-ACBC977807A1}"/>
              </a:ext>
            </a:extLst>
          </p:cNvPr>
          <p:cNvSpPr txBox="1"/>
          <p:nvPr/>
        </p:nvSpPr>
        <p:spPr>
          <a:xfrm>
            <a:off x="1130255" y="175581"/>
            <a:ext cx="10144806" cy="147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Lấy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một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thẻ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và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chọn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ghi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trên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thẻ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làm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bị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chia, quay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kim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trên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tròn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để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chọn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chia.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Thực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hiện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rồi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nêu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kết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9" name="Hình ảnh 8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DE49C269-BB74-36F7-BF7F-AA5FE6CC9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846" y="2857036"/>
            <a:ext cx="3101280" cy="3275279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6FFB854F-2458-0349-F3ED-0BB17045D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127" y="2152932"/>
            <a:ext cx="3132686" cy="1589176"/>
          </a:xfrm>
          <a:prstGeom prst="rect">
            <a:avLst/>
          </a:prstGeom>
        </p:spPr>
      </p:pic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6CA2518E-15EB-4100-6F72-3613E52C0C51}"/>
              </a:ext>
            </a:extLst>
          </p:cNvPr>
          <p:cNvSpPr/>
          <p:nvPr/>
        </p:nvSpPr>
        <p:spPr>
          <a:xfrm>
            <a:off x="10092409" y="5582275"/>
            <a:ext cx="1964744" cy="65813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Quay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/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dừng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64281BB7-EEFB-BDEB-C87D-882B3440598E}"/>
              </a:ext>
            </a:extLst>
          </p:cNvPr>
          <p:cNvGrpSpPr/>
          <p:nvPr/>
        </p:nvGrpSpPr>
        <p:grpSpPr>
          <a:xfrm rot="10800000">
            <a:off x="8248444" y="3141829"/>
            <a:ext cx="2959082" cy="574343"/>
            <a:chOff x="311325" y="3962400"/>
            <a:chExt cx="3950451" cy="766763"/>
          </a:xfrm>
        </p:grpSpPr>
        <p:sp>
          <p:nvSpPr>
            <p:cNvPr id="7" name="Mũi tên: Hình ngũ giác 6">
              <a:extLst>
                <a:ext uri="{FF2B5EF4-FFF2-40B4-BE49-F238E27FC236}">
                  <a16:creationId xmlns:a16="http://schemas.microsoft.com/office/drawing/2014/main" id="{4B0B6422-2AF0-F8F4-7218-6264A81109E1}"/>
                </a:ext>
              </a:extLst>
            </p:cNvPr>
            <p:cNvSpPr/>
            <p:nvPr/>
          </p:nvSpPr>
          <p:spPr>
            <a:xfrm>
              <a:off x="2616042" y="4180519"/>
              <a:ext cx="1645734" cy="330524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40" name="Mũi tên: Hình ngũ giác 39">
              <a:extLst>
                <a:ext uri="{FF2B5EF4-FFF2-40B4-BE49-F238E27FC236}">
                  <a16:creationId xmlns:a16="http://schemas.microsoft.com/office/drawing/2014/main" id="{FB7A3C6A-12EC-9C7C-4C01-A9742EAFE1E3}"/>
                </a:ext>
              </a:extLst>
            </p:cNvPr>
            <p:cNvSpPr/>
            <p:nvPr/>
          </p:nvSpPr>
          <p:spPr>
            <a:xfrm flipH="1">
              <a:off x="311325" y="4180520"/>
              <a:ext cx="1645734" cy="330524"/>
            </a:xfrm>
            <a:prstGeom prst="homePlate">
              <a:avLst>
                <a:gd name="adj" fmla="val 497917"/>
              </a:avLst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8" name="Hình Bầu dục 7">
              <a:extLst>
                <a:ext uri="{FF2B5EF4-FFF2-40B4-BE49-F238E27FC236}">
                  <a16:creationId xmlns:a16="http://schemas.microsoft.com/office/drawing/2014/main" id="{A6929FA5-7A8F-EF82-D1CB-6AD235968B72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EB01B430-79EF-0AC6-434F-173DAF0CC682}"/>
              </a:ext>
            </a:extLst>
          </p:cNvPr>
          <p:cNvSpPr/>
          <p:nvPr/>
        </p:nvSpPr>
        <p:spPr>
          <a:xfrm>
            <a:off x="3838291" y="4398239"/>
            <a:ext cx="1454969" cy="7420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768</a:t>
            </a:r>
          </a:p>
        </p:txBody>
      </p:sp>
      <p:sp>
        <p:nvSpPr>
          <p:cNvPr id="44" name="Hình chữ nhật: Góc Tròn 43">
            <a:extLst>
              <a:ext uri="{FF2B5EF4-FFF2-40B4-BE49-F238E27FC236}">
                <a16:creationId xmlns:a16="http://schemas.microsoft.com/office/drawing/2014/main" id="{946CA7D4-64A0-1C2D-5102-7B042AC790CA}"/>
              </a:ext>
            </a:extLst>
          </p:cNvPr>
          <p:cNvSpPr/>
          <p:nvPr/>
        </p:nvSpPr>
        <p:spPr>
          <a:xfrm>
            <a:off x="5686858" y="4419757"/>
            <a:ext cx="1454969" cy="7420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575</a:t>
            </a:r>
          </a:p>
        </p:txBody>
      </p:sp>
      <p:sp>
        <p:nvSpPr>
          <p:cNvPr id="45" name="Hình chữ nhật: Góc Tròn 44">
            <a:extLst>
              <a:ext uri="{FF2B5EF4-FFF2-40B4-BE49-F238E27FC236}">
                <a16:creationId xmlns:a16="http://schemas.microsoft.com/office/drawing/2014/main" id="{F53BAAA4-7FC1-CC39-AC5B-5760AF45AFF5}"/>
              </a:ext>
            </a:extLst>
          </p:cNvPr>
          <p:cNvSpPr/>
          <p:nvPr/>
        </p:nvSpPr>
        <p:spPr>
          <a:xfrm>
            <a:off x="3819860" y="5261315"/>
            <a:ext cx="1454969" cy="7420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8 885</a:t>
            </a:r>
          </a:p>
        </p:txBody>
      </p:sp>
      <p:sp>
        <p:nvSpPr>
          <p:cNvPr id="46" name="Hình chữ nhật: Góc Tròn 45">
            <a:extLst>
              <a:ext uri="{FF2B5EF4-FFF2-40B4-BE49-F238E27FC236}">
                <a16:creationId xmlns:a16="http://schemas.microsoft.com/office/drawing/2014/main" id="{18BFE513-01E3-E803-A033-F305BD2EE3DC}"/>
              </a:ext>
            </a:extLst>
          </p:cNvPr>
          <p:cNvSpPr/>
          <p:nvPr/>
        </p:nvSpPr>
        <p:spPr>
          <a:xfrm>
            <a:off x="5668427" y="5282833"/>
            <a:ext cx="1454969" cy="7420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3584616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41" grpId="0" animBg="1"/>
      <p:bldP spid="44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360</Words>
  <Application>Microsoft Office PowerPoint</Application>
  <PresentationFormat>Widescreen</PresentationFormat>
  <Paragraphs>192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Arial-Rounded</vt:lpstr>
      <vt:lpstr>AvantGarde</vt:lpstr>
      <vt:lpstr>Calibri</vt:lpstr>
      <vt:lpstr>Calibri Light</vt:lpstr>
      <vt:lpstr>SVN-Poky's</vt:lpstr>
      <vt:lpstr>SVN-Ziclets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5</cp:revision>
  <dcterms:created xsi:type="dcterms:W3CDTF">2023-03-20T10:07:43Z</dcterms:created>
  <dcterms:modified xsi:type="dcterms:W3CDTF">2023-03-20T10:31:41Z</dcterms:modified>
</cp:coreProperties>
</file>