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4" r:id="rId2"/>
    <p:sldId id="257" r:id="rId3"/>
    <p:sldId id="289" r:id="rId4"/>
    <p:sldId id="267" r:id="rId5"/>
    <p:sldId id="295" r:id="rId6"/>
    <p:sldId id="296" r:id="rId7"/>
    <p:sldId id="292" r:id="rId8"/>
    <p:sldId id="283" r:id="rId9"/>
    <p:sldId id="286" r:id="rId10"/>
    <p:sldId id="299" r:id="rId11"/>
    <p:sldId id="282" r:id="rId12"/>
    <p:sldId id="300" r:id="rId13"/>
    <p:sldId id="284" r:id="rId14"/>
    <p:sldId id="301" r:id="rId15"/>
    <p:sldId id="291" r:id="rId16"/>
    <p:sldId id="290" r:id="rId17"/>
    <p:sldId id="298" r:id="rId18"/>
    <p:sldId id="258" r:id="rId19"/>
    <p:sldId id="259" r:id="rId20"/>
    <p:sldId id="260" r:id="rId2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09C85-7453-426F-8ECD-19C0BFE59737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38A9E-BFFF-47D9-A4B9-8F9E81FBECB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014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52791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0221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77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433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927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5952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9551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Bấm vào con ếch để quay lại chọn câu hỏi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1000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con ếch để quay lại chọn câu hỏi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98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con ếch để quay lại chọn câu hỏi</a:t>
            </a:r>
          </a:p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568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Bấm vào con ếch để quay lại chọn câu hỏi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5741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200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8411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bấm vào ô chữ để đến câu hỏi</a:t>
            </a:r>
          </a:p>
          <a:p>
            <a:r>
              <a:rPr lang="en-US"/>
              <a:t>Khi quay lại chữ biến mất, GV bấm vào con ếch đó để chạy trốn.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1810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81808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1704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89308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2657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73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60A63B-7031-DAAC-84D2-B7597A571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D0460BD-9602-1A4B-04DC-9E93EFF801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A73DC-BA95-A480-EA2C-A003D056B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66190F-4A8E-4335-3952-E0C1C738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486E9C-70FD-54F6-4642-201786086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7995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879078-1339-2A60-CF16-29E95C388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E954827-55EA-7369-3150-D3A12CC54B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884B49-72E8-C7CE-52DD-CD4642CA1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92A803-DE97-04B9-9835-64715166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620B4A-2DF5-D685-1B14-F1D98F40E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839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CDD5AAF-CED4-5CE5-1094-B1053F82A1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FFB5AB-AA25-32E7-35F8-346F50B57C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BA634D-6424-15BE-B5CB-041A91E30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0A1651-EA32-C47D-103F-C89830B7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0D7A6F8-AB7D-5185-13E8-7A4DF47FF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7255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116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561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96004D-63CF-3634-27B4-4C54122EF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5FB020-B812-F759-F90C-0A4528B7B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77DA05-5B67-DB64-6B2E-1A705AA6E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1F4FEFE-EEF0-F1F6-4766-C4CACC196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9C5EA1-83BC-AAB2-E735-39BA4BC7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0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4B3CD5-AFBB-9FB3-4ED7-84F86CABD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AD1A2F-111F-D6BD-0DAF-FDFA97384B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F5EF3C-EE34-8D52-A52A-07254939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8AD1E-2089-313B-3685-A4DD7EDE5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02DC1A-5BC3-F514-B15D-923B4BF5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789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EE7928-0DC9-7AFA-30A4-FBB5E3C94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760938-7615-E08C-1F6C-7402D6E8B8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B088A9-F4B1-2F52-AB14-84B92B950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8445712-2F37-942F-D8A1-89C9F8B08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62E10E1-3F59-B4A2-50DF-600D4E09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4FD94B-BF74-7841-6E44-ACF3F179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4605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A15D9E-D237-CA80-D04B-4C90D74CF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7F2A637-2EC0-CF6D-28BA-7FA966D01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4A19B6-332D-42E5-2972-E3B4600BA2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9A2256-A72F-77E7-5543-1F094761C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95CAD1-91C6-5B16-DE0C-A2D6DA15E4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11FFF24-78B7-9AA5-ADD2-A9F3F671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7731D05-EBD4-AE07-CC43-43E71D5DA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A51984-FF0B-6660-DF08-68D482597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109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A342CD-72D6-0F21-83CA-E4A80BF65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BBB86E-45AE-70FB-2E28-03D572A5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9777698-3577-7944-446B-695866DF3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BABADEB-E420-2A10-E131-BE1ACA12C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2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2549E0-2C32-3B6A-DA8F-1465D94B4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31634A9-9C19-B358-8857-E49EF269B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408737-2A04-2704-8A64-3ED9C6416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202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DC9E96-A32B-76CA-2411-978471C66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EA5F40-22DF-248B-A332-F003332003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9B50E0-6EEE-B3AF-EC89-DE40B6769C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6006C8A-ED2E-E605-C44E-879CCEF4E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31BE516-7476-FDF7-8ECA-A0397965E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1FEC6E-3E92-A8C6-6962-C49563999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5375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689056-F749-2A8B-6E75-064A1B683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7AFD56D-FD3D-483B-B62E-E0C98FB71E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090B134-2D51-8628-9D40-437EF2989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5BB523-A3D6-EBC9-7FCD-A23407CA3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856BFC8-34EC-9576-31D1-56135A38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9F5EB1-AA80-96F5-0C67-4ABACE713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149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C05E101-F055-CAD3-D292-606DD9FD5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BAB6366-9E42-2249-84DC-C1F840AC5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CB3BFA8-AA12-D3EC-65BC-0F25982998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214CB-75F4-41F2-8E3A-C745010E8FCD}" type="datetimeFigureOut">
              <a:rPr lang="vi-VN" smtClean="0"/>
              <a:t>3/27/2023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4387B0-5740-AEC1-3CE8-6057F19B0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1DDF5E-F3B2-73BA-4318-F891583F0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F99F3-98ED-4603-A3DF-9F0B96D891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5954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41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t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42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7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4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48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JPG"/><Relationship Id="rId11" Type="http://schemas.microsoft.com/office/2007/relationships/hdphoto" Target="../media/hdphoto16.wdp"/><Relationship Id="rId5" Type="http://schemas.openxmlformats.org/officeDocument/2006/relationships/image" Target="../media/image11.png"/><Relationship Id="rId10" Type="http://schemas.openxmlformats.org/officeDocument/2006/relationships/image" Target="../media/image52.png"/><Relationship Id="rId4" Type="http://schemas.openxmlformats.org/officeDocument/2006/relationships/notesSlide" Target="../notesSlides/notesSlide16.xml"/><Relationship Id="rId9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JPG"/><Relationship Id="rId11" Type="http://schemas.microsoft.com/office/2007/relationships/hdphoto" Target="../media/hdphoto5.wdp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notesSlide" Target="../notesSlides/notesSlide17.xml"/><Relationship Id="rId9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JPG"/><Relationship Id="rId11" Type="http://schemas.microsoft.com/office/2007/relationships/hdphoto" Target="../media/hdphoto7.wdp"/><Relationship Id="rId5" Type="http://schemas.openxmlformats.org/officeDocument/2006/relationships/image" Target="../media/image11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18.xml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1.JPG"/><Relationship Id="rId11" Type="http://schemas.microsoft.com/office/2007/relationships/hdphoto" Target="../media/hdphoto17.wdp"/><Relationship Id="rId5" Type="http://schemas.openxmlformats.org/officeDocument/2006/relationships/image" Target="../media/image11.png"/><Relationship Id="rId10" Type="http://schemas.openxmlformats.org/officeDocument/2006/relationships/image" Target="../media/image53.png"/><Relationship Id="rId4" Type="http://schemas.openxmlformats.org/officeDocument/2006/relationships/notesSlide" Target="../notesSlides/notesSlide19.xml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5.wdp"/><Relationship Id="rId18" Type="http://schemas.openxmlformats.org/officeDocument/2006/relationships/image" Target="../media/image18.png"/><Relationship Id="rId26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21" Type="http://schemas.microsoft.com/office/2007/relationships/hdphoto" Target="../media/hdphoto9.wdp"/><Relationship Id="rId34" Type="http://schemas.openxmlformats.org/officeDocument/2006/relationships/slide" Target="slide5.xml"/><Relationship Id="rId7" Type="http://schemas.microsoft.com/office/2007/relationships/hdphoto" Target="../media/hdphoto2.wdp"/><Relationship Id="rId12" Type="http://schemas.openxmlformats.org/officeDocument/2006/relationships/image" Target="../media/image15.png"/><Relationship Id="rId17" Type="http://schemas.microsoft.com/office/2007/relationships/hdphoto" Target="../media/hdphoto7.wdp"/><Relationship Id="rId25" Type="http://schemas.microsoft.com/office/2007/relationships/hdphoto" Target="../media/hdphoto11.wdp"/><Relationship Id="rId33" Type="http://schemas.microsoft.com/office/2007/relationships/hdphoto" Target="../media/hdphoto15.wdp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20" Type="http://schemas.openxmlformats.org/officeDocument/2006/relationships/image" Target="../media/image19.png"/><Relationship Id="rId29" Type="http://schemas.microsoft.com/office/2007/relationships/hdphoto" Target="../media/hdphoto13.wdp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microsoft.com/office/2007/relationships/hdphoto" Target="../media/hdphoto4.wdp"/><Relationship Id="rId24" Type="http://schemas.openxmlformats.org/officeDocument/2006/relationships/image" Target="../media/image21.png"/><Relationship Id="rId32" Type="http://schemas.openxmlformats.org/officeDocument/2006/relationships/image" Target="../media/image25.png"/><Relationship Id="rId5" Type="http://schemas.openxmlformats.org/officeDocument/2006/relationships/image" Target="../media/image11.png"/><Relationship Id="rId15" Type="http://schemas.microsoft.com/office/2007/relationships/hdphoto" Target="../media/hdphoto6.wdp"/><Relationship Id="rId23" Type="http://schemas.microsoft.com/office/2007/relationships/hdphoto" Target="../media/hdphoto10.wdp"/><Relationship Id="rId28" Type="http://schemas.openxmlformats.org/officeDocument/2006/relationships/image" Target="../media/image23.png"/><Relationship Id="rId36" Type="http://schemas.openxmlformats.org/officeDocument/2006/relationships/image" Target="../media/image27.png"/><Relationship Id="rId10" Type="http://schemas.openxmlformats.org/officeDocument/2006/relationships/image" Target="../media/image14.png"/><Relationship Id="rId19" Type="http://schemas.microsoft.com/office/2007/relationships/hdphoto" Target="../media/hdphoto8.wdp"/><Relationship Id="rId31" Type="http://schemas.microsoft.com/office/2007/relationships/hdphoto" Target="../media/hdphoto14.wdp"/><Relationship Id="rId4" Type="http://schemas.openxmlformats.org/officeDocument/2006/relationships/notesSlide" Target="../notesSlides/notesSlide3.xml"/><Relationship Id="rId9" Type="http://schemas.microsoft.com/office/2007/relationships/hdphoto" Target="../media/hdphoto3.wdp"/><Relationship Id="rId14" Type="http://schemas.openxmlformats.org/officeDocument/2006/relationships/image" Target="../media/image16.png"/><Relationship Id="rId22" Type="http://schemas.openxmlformats.org/officeDocument/2006/relationships/image" Target="../media/image20.png"/><Relationship Id="rId27" Type="http://schemas.microsoft.com/office/2007/relationships/hdphoto" Target="../media/hdphoto12.wdp"/><Relationship Id="rId30" Type="http://schemas.openxmlformats.org/officeDocument/2006/relationships/image" Target="../media/image24.png"/><Relationship Id="rId35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18" Type="http://schemas.openxmlformats.org/officeDocument/2006/relationships/image" Target="../media/image28.png"/><Relationship Id="rId3" Type="http://schemas.openxmlformats.org/officeDocument/2006/relationships/slideLayout" Target="../slideLayouts/slideLayout12.xml"/><Relationship Id="rId21" Type="http://schemas.openxmlformats.org/officeDocument/2006/relationships/slide" Target="slide19.xml"/><Relationship Id="rId7" Type="http://schemas.microsoft.com/office/2007/relationships/hdphoto" Target="../media/hdphoto2.wdp"/><Relationship Id="rId12" Type="http://schemas.openxmlformats.org/officeDocument/2006/relationships/image" Target="../media/image16.png"/><Relationship Id="rId17" Type="http://schemas.microsoft.com/office/2007/relationships/hdphoto" Target="../media/hdphoto8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20" Type="http://schemas.openxmlformats.org/officeDocument/2006/relationships/slide" Target="slide17.xml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24" Type="http://schemas.openxmlformats.org/officeDocument/2006/relationships/image" Target="../media/image27.png"/><Relationship Id="rId5" Type="http://schemas.openxmlformats.org/officeDocument/2006/relationships/image" Target="../media/image11.png"/><Relationship Id="rId15" Type="http://schemas.microsoft.com/office/2007/relationships/hdphoto" Target="../media/hdphoto7.wdp"/><Relationship Id="rId23" Type="http://schemas.openxmlformats.org/officeDocument/2006/relationships/slide" Target="slide18.xml"/><Relationship Id="rId10" Type="http://schemas.openxmlformats.org/officeDocument/2006/relationships/image" Target="../media/image15.png"/><Relationship Id="rId19" Type="http://schemas.microsoft.com/office/2007/relationships/hdphoto" Target="../media/hdphoto15.wdp"/><Relationship Id="rId4" Type="http://schemas.openxmlformats.org/officeDocument/2006/relationships/notesSlide" Target="../notesSlides/notesSlide4.xml"/><Relationship Id="rId9" Type="http://schemas.microsoft.com/office/2007/relationships/hdphoto" Target="../media/hdphoto3.wdp"/><Relationship Id="rId14" Type="http://schemas.openxmlformats.org/officeDocument/2006/relationships/image" Target="../media/image17.png"/><Relationship Id="rId22" Type="http://schemas.openxmlformats.org/officeDocument/2006/relationships/slide" Target="slide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4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33.emf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8.xml"/><Relationship Id="rId7" Type="http://schemas.openxmlformats.org/officeDocument/2006/relationships/image" Target="../media/image3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jpeg"/><Relationship Id="rId5" Type="http://schemas.openxmlformats.org/officeDocument/2006/relationships/notesSlide" Target="../notesSlides/notesSlide8.xml"/><Relationship Id="rId10" Type="http://schemas.openxmlformats.org/officeDocument/2006/relationships/image" Target="../media/image4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787789" y="2281645"/>
            <a:ext cx="1055934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2" y="4229103"/>
            <a:ext cx="9439745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9" y="3586957"/>
            <a:ext cx="2638084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207424" y="2389911"/>
            <a:ext cx="9752224" cy="113875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Chia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chữ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số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phạm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vi 100 000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1)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215699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</a:t>
            </a: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</a:t>
            </a:r>
            <a:endParaRPr lang="en-US" altLang="en-US" sz="3400" b="1" i="1" dirty="0" smtClean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400" b="1" i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</a:t>
            </a:r>
            <a:r>
              <a:rPr lang="vi-VN" altLang="en-US" sz="34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giảng điện tử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4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90399"/>
            <a:ext cx="1276656" cy="16949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45032" y="1142042"/>
            <a:ext cx="1278091" cy="118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3844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20717" y="172895"/>
            <a:ext cx="11681723" cy="61338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29216F7-8B54-2F69-6A76-54135DF1BA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7" y="181566"/>
            <a:ext cx="11870908" cy="4351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A_图片 3">
            <a:extLst>
              <a:ext uri="{FF2B5EF4-FFF2-40B4-BE49-F238E27FC236}">
                <a16:creationId xmlns:a16="http://schemas.microsoft.com/office/drawing/2014/main" xmlns="" id="{B798BBCA-69E8-4F35-1D11-225950ABD29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182421"/>
            <a:ext cx="1336440" cy="1216160"/>
          </a:xfrm>
          <a:prstGeom prst="rect">
            <a:avLst/>
          </a:prstGeom>
        </p:spPr>
      </p:pic>
      <p:pic>
        <p:nvPicPr>
          <p:cNvPr id="24" name="PA_图片 4">
            <a:extLst>
              <a:ext uri="{FF2B5EF4-FFF2-40B4-BE49-F238E27FC236}">
                <a16:creationId xmlns:a16="http://schemas.microsoft.com/office/drawing/2014/main" xmlns="" id="{E6C2F362-5D15-2F39-9BF9-6E3B0041AD0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632861"/>
            <a:ext cx="2315279" cy="231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53336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3DBF05CE-62B5-0690-EA06-20F26866BB11}"/>
              </a:ext>
            </a:extLst>
          </p:cNvPr>
          <p:cNvGrpSpPr/>
          <p:nvPr/>
        </p:nvGrpSpPr>
        <p:grpSpPr>
          <a:xfrm>
            <a:off x="0" y="-6332"/>
            <a:ext cx="12191999" cy="6864332"/>
            <a:chOff x="20" y="-609519"/>
            <a:chExt cx="12191980" cy="6857990"/>
          </a:xfrm>
        </p:grpSpPr>
        <p:pic>
          <p:nvPicPr>
            <p:cNvPr id="4" name="图片 3" descr="图片包含 事情&#10;&#10;已生成极高可信度的说明">
              <a:extLst>
                <a:ext uri="{FF2B5EF4-FFF2-40B4-BE49-F238E27FC236}">
                  <a16:creationId xmlns:a16="http://schemas.microsoft.com/office/drawing/2014/main" xmlns="" id="{59EF3AD0-F08C-4A1E-A601-86B9EB13C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" y="-609519"/>
              <a:ext cx="12191980" cy="6857990"/>
            </a:xfrm>
            <a:prstGeom prst="rect">
              <a:avLst/>
            </a:prstGeom>
          </p:spPr>
        </p:pic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xmlns="" id="{93B4E7A5-F9CF-3696-16D4-20912BE02FD7}"/>
                </a:ext>
              </a:extLst>
            </p:cNvPr>
            <p:cNvSpPr/>
            <p:nvPr/>
          </p:nvSpPr>
          <p:spPr>
            <a:xfrm>
              <a:off x="219609" y="-392890"/>
              <a:ext cx="11783033" cy="66413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04BE09-590D-7EAD-69CF-53AC6AB7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09" y="308961"/>
            <a:ext cx="1810003" cy="733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D98E881-0658-B809-2A75-4EA4DE530FCC}"/>
              </a:ext>
            </a:extLst>
          </p:cNvPr>
          <p:cNvGrpSpPr/>
          <p:nvPr/>
        </p:nvGrpSpPr>
        <p:grpSpPr>
          <a:xfrm>
            <a:off x="-217268" y="1145725"/>
            <a:ext cx="3014869" cy="1963967"/>
            <a:chOff x="-18394" y="2493278"/>
            <a:chExt cx="3014869" cy="1963967"/>
          </a:xfrm>
        </p:grpSpPr>
        <p:sp>
          <p:nvSpPr>
            <p:cNvPr id="99" name="TextBox 140">
              <a:extLst>
                <a:ext uri="{FF2B5EF4-FFF2-40B4-BE49-F238E27FC236}">
                  <a16:creationId xmlns:a16="http://schemas.microsoft.com/office/drawing/2014/main" xmlns="" id="{210D6A8A-C9BB-60A8-B3BE-B65266E3BE41}"/>
                </a:ext>
              </a:extLst>
            </p:cNvPr>
            <p:cNvSpPr txBox="1">
              <a:spLocks/>
            </p:cNvSpPr>
            <p:nvPr/>
          </p:nvSpPr>
          <p:spPr>
            <a:xfrm>
              <a:off x="-18394" y="2571077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6262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52524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8787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05049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311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7573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83835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10098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3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327</a:t>
              </a:r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xmlns="" id="{957649ED-F93C-E142-F53E-B8FF6F929E0F}"/>
                </a:ext>
              </a:extLst>
            </p:cNvPr>
            <p:cNvGrpSpPr/>
            <p:nvPr/>
          </p:nvGrpSpPr>
          <p:grpSpPr>
            <a:xfrm>
              <a:off x="1701075" y="2493278"/>
              <a:ext cx="1295400" cy="1963967"/>
              <a:chOff x="3373138" y="2452278"/>
              <a:chExt cx="1295400" cy="1963967"/>
            </a:xfrm>
          </p:grpSpPr>
          <p:sp>
            <p:nvSpPr>
              <p:cNvPr id="101" name="TextBox 141">
                <a:extLst>
                  <a:ext uri="{FF2B5EF4-FFF2-40B4-BE49-F238E27FC236}">
                    <a16:creationId xmlns:a16="http://schemas.microsoft.com/office/drawing/2014/main" xmlns="" id="{1463E924-8BA6-1539-FFE0-8A9F073E814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7045" y="2531790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6262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52524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8787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905049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31311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57573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83835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10098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grpSp>
            <p:nvGrpSpPr>
              <p:cNvPr id="102" name="Group 101">
                <a:extLst>
                  <a:ext uri="{FF2B5EF4-FFF2-40B4-BE49-F238E27FC236}">
                    <a16:creationId xmlns:a16="http://schemas.microsoft.com/office/drawing/2014/main" xmlns="" id="{4A024125-D28C-0175-2B8A-7510234D38F1}"/>
                  </a:ext>
                </a:extLst>
              </p:cNvPr>
              <p:cNvGrpSpPr/>
              <p:nvPr/>
            </p:nvGrpSpPr>
            <p:grpSpPr>
              <a:xfrm>
                <a:off x="3373138" y="2452278"/>
                <a:ext cx="1295400" cy="1963967"/>
                <a:chOff x="4167666" y="2022788"/>
                <a:chExt cx="1295400" cy="1963967"/>
              </a:xfrm>
            </p:grpSpPr>
            <p:cxnSp>
              <p:nvCxnSpPr>
                <p:cNvPr id="103" name="Straight Connector 102">
                  <a:extLst>
                    <a:ext uri="{FF2B5EF4-FFF2-40B4-BE49-F238E27FC236}">
                      <a16:creationId xmlns:a16="http://schemas.microsoft.com/office/drawing/2014/main" xmlns="" id="{813A846E-8FF8-152E-3597-F86DBB41A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xmlns="" id="{813A846E-8FF8-152E-3597-F86DBB41AF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DE4DB854-242C-59E9-AE44-599027BCC89A}"/>
              </a:ext>
            </a:extLst>
          </p:cNvPr>
          <p:cNvGrpSpPr/>
          <p:nvPr/>
        </p:nvGrpSpPr>
        <p:grpSpPr>
          <a:xfrm>
            <a:off x="4027431" y="1145725"/>
            <a:ext cx="3034304" cy="1963967"/>
            <a:chOff x="3426890" y="2533034"/>
            <a:chExt cx="3034304" cy="1963967"/>
          </a:xfrm>
        </p:grpSpPr>
        <p:sp>
          <p:nvSpPr>
            <p:cNvPr id="93" name="TextBox 53">
              <a:extLst>
                <a:ext uri="{FF2B5EF4-FFF2-40B4-BE49-F238E27FC236}">
                  <a16:creationId xmlns:a16="http://schemas.microsoft.com/office/drawing/2014/main" xmlns="" id="{97849B8F-5889-3AFC-3977-5A54A9F9C4F9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6262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52524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8787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05049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311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7573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83835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10098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3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636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xmlns="" id="{000595E1-1AC0-CA04-85A8-38C46AFC0EBE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95" name="TextBox 55">
                <a:extLst>
                  <a:ext uri="{FF2B5EF4-FFF2-40B4-BE49-F238E27FC236}">
                    <a16:creationId xmlns:a16="http://schemas.microsoft.com/office/drawing/2014/main" xmlns="" id="{BEE5E766-D913-1D28-15A0-E62A980FA7A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6262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52524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8787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905049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31311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57573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83835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10098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xmlns="" id="{6E306749-FDD4-43EF-DA96-C2ACD3FA9B84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97" name="Straight Connector 96">
                  <a:extLst>
                    <a:ext uri="{FF2B5EF4-FFF2-40B4-BE49-F238E27FC236}">
                      <a16:creationId xmlns:a16="http://schemas.microsoft.com/office/drawing/2014/main" xmlns="" id="{64828B94-E468-3BAA-CE21-5DDE3FE3273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Straight Connector 97">
                  <a:extLst>
                    <a:ext uri="{FF2B5EF4-FFF2-40B4-BE49-F238E27FC236}">
                      <a16:creationId xmlns:a16="http://schemas.microsoft.com/office/drawing/2014/main" xmlns="" id="{E0D24B30-A4CC-2589-F528-3E61EF8DDC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309A115-E179-0E44-2CE6-6F77344B9B43}"/>
              </a:ext>
            </a:extLst>
          </p:cNvPr>
          <p:cNvGrpSpPr/>
          <p:nvPr/>
        </p:nvGrpSpPr>
        <p:grpSpPr>
          <a:xfrm>
            <a:off x="8101937" y="1145725"/>
            <a:ext cx="3550122" cy="1963967"/>
            <a:chOff x="10257252" y="2404725"/>
            <a:chExt cx="3550122" cy="1963967"/>
          </a:xfrm>
        </p:grpSpPr>
        <p:sp>
          <p:nvSpPr>
            <p:cNvPr id="87" name="TextBox 122">
              <a:extLst>
                <a:ext uri="{FF2B5EF4-FFF2-40B4-BE49-F238E27FC236}">
                  <a16:creationId xmlns:a16="http://schemas.microsoft.com/office/drawing/2014/main" xmlns="" id="{F476C17E-82F1-9307-C88C-3FA59B72BA8B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26262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452524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178787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905049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631311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357573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083835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5810098" algn="l" defTabSz="1452524" rtl="0" eaLnBrk="1" latinLnBrk="0" hangingPunct="1">
                <a:defRPr sz="2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3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7 632</a:t>
              </a: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72FF0B95-23C9-30E3-DB00-7441C021852C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89" name="TextBox 124">
                <a:extLst>
                  <a:ext uri="{FF2B5EF4-FFF2-40B4-BE49-F238E27FC236}">
                    <a16:creationId xmlns:a16="http://schemas.microsoft.com/office/drawing/2014/main" xmlns="" id="{8895AF3D-2559-E26C-D43C-72A359AAE4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26262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52524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78787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905049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631311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357573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083835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810098" algn="l" defTabSz="1452524" rtl="0" eaLnBrk="1" latinLnBrk="0" hangingPunct="1">
                  <a:defRPr sz="29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xmlns="" id="{9D6120AA-5256-068B-F84E-C640A1EB63BC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xmlns="" id="{C4ADB8A1-B1D8-5D36-0B9B-B328415BE6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xmlns="" id="{6ED0AC77-F7F3-9C83-80F2-C693594E6F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4" name="TextBox 60">
            <a:extLst>
              <a:ext uri="{FF2B5EF4-FFF2-40B4-BE49-F238E27FC236}">
                <a16:creationId xmlns:a16="http://schemas.microsoft.com/office/drawing/2014/main" xmlns="" id="{FB1045B1-6B56-23D3-3A28-3A04A39603BE}"/>
              </a:ext>
            </a:extLst>
          </p:cNvPr>
          <p:cNvSpPr txBox="1">
            <a:spLocks/>
          </p:cNvSpPr>
          <p:nvPr/>
        </p:nvSpPr>
        <p:spPr>
          <a:xfrm>
            <a:off x="552048" y="1840358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61">
            <a:extLst>
              <a:ext uri="{FF2B5EF4-FFF2-40B4-BE49-F238E27FC236}">
                <a16:creationId xmlns:a16="http://schemas.microsoft.com/office/drawing/2014/main" xmlns="" id="{08681F12-ABB9-5149-E258-3E37C3A325AB}"/>
              </a:ext>
            </a:extLst>
          </p:cNvPr>
          <p:cNvSpPr txBox="1">
            <a:spLocks/>
          </p:cNvSpPr>
          <p:nvPr/>
        </p:nvSpPr>
        <p:spPr>
          <a:xfrm>
            <a:off x="1625098" y="186907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D0E76498-C437-E9D7-F483-48632C500A56}"/>
              </a:ext>
            </a:extLst>
          </p:cNvPr>
          <p:cNvCxnSpPr>
            <a:cxnSpLocks/>
          </p:cNvCxnSpPr>
          <p:nvPr/>
        </p:nvCxnSpPr>
        <p:spPr>
          <a:xfrm>
            <a:off x="816929" y="4866949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63">
            <a:extLst>
              <a:ext uri="{FF2B5EF4-FFF2-40B4-BE49-F238E27FC236}">
                <a16:creationId xmlns:a16="http://schemas.microsoft.com/office/drawing/2014/main" xmlns="" id="{7793B838-757E-102D-CDB3-0A5E25F77734}"/>
              </a:ext>
            </a:extLst>
          </p:cNvPr>
          <p:cNvSpPr txBox="1">
            <a:spLocks/>
          </p:cNvSpPr>
          <p:nvPr/>
        </p:nvSpPr>
        <p:spPr>
          <a:xfrm>
            <a:off x="552048" y="247083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4" name="TextBox 64">
            <a:extLst>
              <a:ext uri="{FF2B5EF4-FFF2-40B4-BE49-F238E27FC236}">
                <a16:creationId xmlns:a16="http://schemas.microsoft.com/office/drawing/2014/main" xmlns="" id="{8BE993A3-B2E5-FE5B-3CA0-0AF408E3D759}"/>
              </a:ext>
            </a:extLst>
          </p:cNvPr>
          <p:cNvSpPr txBox="1">
            <a:spLocks/>
          </p:cNvSpPr>
          <p:nvPr/>
        </p:nvSpPr>
        <p:spPr>
          <a:xfrm>
            <a:off x="847752" y="247708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5" name="TextBox 65">
            <a:extLst>
              <a:ext uri="{FF2B5EF4-FFF2-40B4-BE49-F238E27FC236}">
                <a16:creationId xmlns:a16="http://schemas.microsoft.com/office/drawing/2014/main" xmlns="" id="{B55AC432-862A-407C-A85F-2A6B13AAEB28}"/>
              </a:ext>
            </a:extLst>
          </p:cNvPr>
          <p:cNvSpPr txBox="1">
            <a:spLocks/>
          </p:cNvSpPr>
          <p:nvPr/>
        </p:nvSpPr>
        <p:spPr>
          <a:xfrm>
            <a:off x="1907046" y="186907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6" name="TextBox 66">
            <a:extLst>
              <a:ext uri="{FF2B5EF4-FFF2-40B4-BE49-F238E27FC236}">
                <a16:creationId xmlns:a16="http://schemas.microsoft.com/office/drawing/2014/main" xmlns="" id="{22E2DF2C-DDE5-240B-C56E-1767EFE84F8C}"/>
              </a:ext>
            </a:extLst>
          </p:cNvPr>
          <p:cNvSpPr txBox="1">
            <a:spLocks/>
          </p:cNvSpPr>
          <p:nvPr/>
        </p:nvSpPr>
        <p:spPr>
          <a:xfrm>
            <a:off x="822625" y="3012309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7" name="TextBox 67">
            <a:extLst>
              <a:ext uri="{FF2B5EF4-FFF2-40B4-BE49-F238E27FC236}">
                <a16:creationId xmlns:a16="http://schemas.microsoft.com/office/drawing/2014/main" xmlns="" id="{8C4B0D64-73B8-8237-BBAC-1AFF827A613D}"/>
              </a:ext>
            </a:extLst>
          </p:cNvPr>
          <p:cNvSpPr txBox="1">
            <a:spLocks/>
          </p:cNvSpPr>
          <p:nvPr/>
        </p:nvSpPr>
        <p:spPr>
          <a:xfrm>
            <a:off x="847752" y="367782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TextBox 68">
            <a:extLst>
              <a:ext uri="{FF2B5EF4-FFF2-40B4-BE49-F238E27FC236}">
                <a16:creationId xmlns:a16="http://schemas.microsoft.com/office/drawing/2014/main" xmlns="" id="{6EE243A8-321C-927B-E6B2-9B5834BEF060}"/>
              </a:ext>
            </a:extLst>
          </p:cNvPr>
          <p:cNvSpPr txBox="1">
            <a:spLocks/>
          </p:cNvSpPr>
          <p:nvPr/>
        </p:nvSpPr>
        <p:spPr>
          <a:xfrm>
            <a:off x="2211746" y="186907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9" name="TextBox 69">
            <a:extLst>
              <a:ext uri="{FF2B5EF4-FFF2-40B4-BE49-F238E27FC236}">
                <a16:creationId xmlns:a16="http://schemas.microsoft.com/office/drawing/2014/main" xmlns="" id="{5B7E1EF0-1E0C-6541-01B7-C29BCCAE5F01}"/>
              </a:ext>
            </a:extLst>
          </p:cNvPr>
          <p:cNvSpPr txBox="1">
            <a:spLocks/>
          </p:cNvSpPr>
          <p:nvPr/>
        </p:nvSpPr>
        <p:spPr>
          <a:xfrm>
            <a:off x="852953" y="4243796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0" name="TextBox 70">
            <a:extLst>
              <a:ext uri="{FF2B5EF4-FFF2-40B4-BE49-F238E27FC236}">
                <a16:creationId xmlns:a16="http://schemas.microsoft.com/office/drawing/2014/main" xmlns="" id="{125C2648-A64B-78F1-4B98-6B75485B5AEF}"/>
              </a:ext>
            </a:extLst>
          </p:cNvPr>
          <p:cNvSpPr txBox="1">
            <a:spLocks/>
          </p:cNvSpPr>
          <p:nvPr/>
        </p:nvSpPr>
        <p:spPr>
          <a:xfrm>
            <a:off x="1119504" y="489842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1" name="TextBox 71">
            <a:extLst>
              <a:ext uri="{FF2B5EF4-FFF2-40B4-BE49-F238E27FC236}">
                <a16:creationId xmlns:a16="http://schemas.microsoft.com/office/drawing/2014/main" xmlns="" id="{49D9124B-F162-6687-0D89-3F52862627E7}"/>
              </a:ext>
            </a:extLst>
          </p:cNvPr>
          <p:cNvSpPr txBox="1">
            <a:spLocks/>
          </p:cNvSpPr>
          <p:nvPr/>
        </p:nvSpPr>
        <p:spPr>
          <a:xfrm>
            <a:off x="1097100" y="368999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E7D240D5-7F0C-CB05-94D0-478A8D048820}"/>
              </a:ext>
            </a:extLst>
          </p:cNvPr>
          <p:cNvCxnSpPr>
            <a:cxnSpLocks/>
          </p:cNvCxnSpPr>
          <p:nvPr/>
        </p:nvCxnSpPr>
        <p:spPr>
          <a:xfrm>
            <a:off x="496402" y="2462608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CCCCB3EE-1B05-916F-DE0F-1A74BEB8D0D9}"/>
              </a:ext>
            </a:extLst>
          </p:cNvPr>
          <p:cNvCxnSpPr>
            <a:cxnSpLocks/>
          </p:cNvCxnSpPr>
          <p:nvPr/>
        </p:nvCxnSpPr>
        <p:spPr>
          <a:xfrm>
            <a:off x="582441" y="372260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74">
            <a:extLst>
              <a:ext uri="{FF2B5EF4-FFF2-40B4-BE49-F238E27FC236}">
                <a16:creationId xmlns:a16="http://schemas.microsoft.com/office/drawing/2014/main" xmlns="" id="{65E2EA80-7BFD-9C32-4D51-33E7348541B7}"/>
              </a:ext>
            </a:extLst>
          </p:cNvPr>
          <p:cNvSpPr txBox="1">
            <a:spLocks/>
          </p:cNvSpPr>
          <p:nvPr/>
        </p:nvSpPr>
        <p:spPr>
          <a:xfrm>
            <a:off x="4793160" y="1812562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5" name="TextBox 75">
            <a:extLst>
              <a:ext uri="{FF2B5EF4-FFF2-40B4-BE49-F238E27FC236}">
                <a16:creationId xmlns:a16="http://schemas.microsoft.com/office/drawing/2014/main" xmlns="" id="{663493F3-92CE-FE67-DC8E-1C2053C6C33E}"/>
              </a:ext>
            </a:extLst>
          </p:cNvPr>
          <p:cNvSpPr txBox="1">
            <a:spLocks/>
          </p:cNvSpPr>
          <p:nvPr/>
        </p:nvSpPr>
        <p:spPr>
          <a:xfrm>
            <a:off x="5708007" y="184128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xmlns="" id="{47386438-DD8A-3AFB-048B-060115138D47}"/>
              </a:ext>
            </a:extLst>
          </p:cNvPr>
          <p:cNvCxnSpPr>
            <a:cxnSpLocks/>
          </p:cNvCxnSpPr>
          <p:nvPr/>
        </p:nvCxnSpPr>
        <p:spPr>
          <a:xfrm>
            <a:off x="5152637" y="4839153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7" name="TextBox 77">
            <a:extLst>
              <a:ext uri="{FF2B5EF4-FFF2-40B4-BE49-F238E27FC236}">
                <a16:creationId xmlns:a16="http://schemas.microsoft.com/office/drawing/2014/main" xmlns="" id="{31C205BD-6D0A-295D-B5C1-3D631341411C}"/>
              </a:ext>
            </a:extLst>
          </p:cNvPr>
          <p:cNvSpPr txBox="1">
            <a:spLocks/>
          </p:cNvSpPr>
          <p:nvPr/>
        </p:nvSpPr>
        <p:spPr>
          <a:xfrm>
            <a:off x="4793160" y="244303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8" name="TextBox 78">
            <a:extLst>
              <a:ext uri="{FF2B5EF4-FFF2-40B4-BE49-F238E27FC236}">
                <a16:creationId xmlns:a16="http://schemas.microsoft.com/office/drawing/2014/main" xmlns="" id="{E0FB550A-8E55-D299-0556-CF437D8B0B4D}"/>
              </a:ext>
            </a:extLst>
          </p:cNvPr>
          <p:cNvSpPr txBox="1">
            <a:spLocks/>
          </p:cNvSpPr>
          <p:nvPr/>
        </p:nvSpPr>
        <p:spPr>
          <a:xfrm>
            <a:off x="5073098" y="241775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9" name="TextBox 79">
            <a:extLst>
              <a:ext uri="{FF2B5EF4-FFF2-40B4-BE49-F238E27FC236}">
                <a16:creationId xmlns:a16="http://schemas.microsoft.com/office/drawing/2014/main" xmlns="" id="{FA0A8B83-B9BF-4562-50A1-1FF95C1449C2}"/>
              </a:ext>
            </a:extLst>
          </p:cNvPr>
          <p:cNvSpPr txBox="1">
            <a:spLocks/>
          </p:cNvSpPr>
          <p:nvPr/>
        </p:nvSpPr>
        <p:spPr>
          <a:xfrm>
            <a:off x="5989955" y="184128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0" name="TextBox 80">
            <a:extLst>
              <a:ext uri="{FF2B5EF4-FFF2-40B4-BE49-F238E27FC236}">
                <a16:creationId xmlns:a16="http://schemas.microsoft.com/office/drawing/2014/main" xmlns="" id="{9163325F-71F6-1A19-ABBC-9F68CE64CC5A}"/>
              </a:ext>
            </a:extLst>
          </p:cNvPr>
          <p:cNvSpPr txBox="1">
            <a:spLocks/>
          </p:cNvSpPr>
          <p:nvPr/>
        </p:nvSpPr>
        <p:spPr>
          <a:xfrm>
            <a:off x="5063737" y="2984513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1" name="TextBox 81">
            <a:extLst>
              <a:ext uri="{FF2B5EF4-FFF2-40B4-BE49-F238E27FC236}">
                <a16:creationId xmlns:a16="http://schemas.microsoft.com/office/drawing/2014/main" xmlns="" id="{B3CEC44D-B995-7E9C-5BA3-C28B79EBC4E6}"/>
              </a:ext>
            </a:extLst>
          </p:cNvPr>
          <p:cNvSpPr txBox="1">
            <a:spLocks/>
          </p:cNvSpPr>
          <p:nvPr/>
        </p:nvSpPr>
        <p:spPr>
          <a:xfrm>
            <a:off x="5088864" y="365003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2" name="TextBox 82">
            <a:extLst>
              <a:ext uri="{FF2B5EF4-FFF2-40B4-BE49-F238E27FC236}">
                <a16:creationId xmlns:a16="http://schemas.microsoft.com/office/drawing/2014/main" xmlns="" id="{A20240F5-D866-1467-D2B3-A6833C5FC918}"/>
              </a:ext>
            </a:extLst>
          </p:cNvPr>
          <p:cNvSpPr txBox="1">
            <a:spLocks/>
          </p:cNvSpPr>
          <p:nvPr/>
        </p:nvSpPr>
        <p:spPr>
          <a:xfrm>
            <a:off x="6247902" y="1841280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3" name="TextBox 83">
            <a:extLst>
              <a:ext uri="{FF2B5EF4-FFF2-40B4-BE49-F238E27FC236}">
                <a16:creationId xmlns:a16="http://schemas.microsoft.com/office/drawing/2014/main" xmlns="" id="{9AA94B50-E5CB-B3AE-5012-6CAB3B059F24}"/>
              </a:ext>
            </a:extLst>
          </p:cNvPr>
          <p:cNvSpPr txBox="1">
            <a:spLocks/>
          </p:cNvSpPr>
          <p:nvPr/>
        </p:nvSpPr>
        <p:spPr>
          <a:xfrm>
            <a:off x="5094065" y="4216000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64" name="TextBox 84">
            <a:extLst>
              <a:ext uri="{FF2B5EF4-FFF2-40B4-BE49-F238E27FC236}">
                <a16:creationId xmlns:a16="http://schemas.microsoft.com/office/drawing/2014/main" xmlns="" id="{68E0093F-4571-005E-69A5-06A4F27A85D9}"/>
              </a:ext>
            </a:extLst>
          </p:cNvPr>
          <p:cNvSpPr txBox="1">
            <a:spLocks/>
          </p:cNvSpPr>
          <p:nvPr/>
        </p:nvSpPr>
        <p:spPr>
          <a:xfrm>
            <a:off x="5376382" y="4870630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5" name="TextBox 85">
            <a:extLst>
              <a:ext uri="{FF2B5EF4-FFF2-40B4-BE49-F238E27FC236}">
                <a16:creationId xmlns:a16="http://schemas.microsoft.com/office/drawing/2014/main" xmlns="" id="{0CB8740B-8466-2937-4411-8DF8A7AD90C4}"/>
              </a:ext>
            </a:extLst>
          </p:cNvPr>
          <p:cNvSpPr txBox="1">
            <a:spLocks/>
          </p:cNvSpPr>
          <p:nvPr/>
        </p:nvSpPr>
        <p:spPr>
          <a:xfrm>
            <a:off x="5353978" y="364643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xmlns="" id="{07FEA4E9-A3D4-7306-BACB-A201E5C40BCB}"/>
              </a:ext>
            </a:extLst>
          </p:cNvPr>
          <p:cNvCxnSpPr>
            <a:cxnSpLocks/>
          </p:cNvCxnSpPr>
          <p:nvPr/>
        </p:nvCxnSpPr>
        <p:spPr>
          <a:xfrm>
            <a:off x="4832110" y="2434812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xmlns="" id="{EBD2EB8B-2A31-62FA-971A-8004F8A041A2}"/>
              </a:ext>
            </a:extLst>
          </p:cNvPr>
          <p:cNvCxnSpPr>
            <a:cxnSpLocks/>
          </p:cNvCxnSpPr>
          <p:nvPr/>
        </p:nvCxnSpPr>
        <p:spPr>
          <a:xfrm>
            <a:off x="4918149" y="3694810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8" name="TextBox 88">
            <a:extLst>
              <a:ext uri="{FF2B5EF4-FFF2-40B4-BE49-F238E27FC236}">
                <a16:creationId xmlns:a16="http://schemas.microsoft.com/office/drawing/2014/main" xmlns="" id="{809FDDB9-B47B-FE66-87FF-CD1313C5ADE8}"/>
              </a:ext>
            </a:extLst>
          </p:cNvPr>
          <p:cNvSpPr txBox="1">
            <a:spLocks/>
          </p:cNvSpPr>
          <p:nvPr/>
        </p:nvSpPr>
        <p:spPr>
          <a:xfrm>
            <a:off x="9007210" y="1781085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TextBox 89">
            <a:extLst>
              <a:ext uri="{FF2B5EF4-FFF2-40B4-BE49-F238E27FC236}">
                <a16:creationId xmlns:a16="http://schemas.microsoft.com/office/drawing/2014/main" xmlns="" id="{FF964A25-119E-2591-C5A3-84B2008F1186}"/>
              </a:ext>
            </a:extLst>
          </p:cNvPr>
          <p:cNvSpPr txBox="1">
            <a:spLocks/>
          </p:cNvSpPr>
          <p:nvPr/>
        </p:nvSpPr>
        <p:spPr>
          <a:xfrm>
            <a:off x="10406995" y="180980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xmlns="" id="{A3C6CC1C-5615-AC85-7DC2-E84E9A249460}"/>
              </a:ext>
            </a:extLst>
          </p:cNvPr>
          <p:cNvCxnSpPr>
            <a:cxnSpLocks/>
          </p:cNvCxnSpPr>
          <p:nvPr/>
        </p:nvCxnSpPr>
        <p:spPr>
          <a:xfrm>
            <a:off x="9366687" y="480767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1" name="TextBox 91">
            <a:extLst>
              <a:ext uri="{FF2B5EF4-FFF2-40B4-BE49-F238E27FC236}">
                <a16:creationId xmlns:a16="http://schemas.microsoft.com/office/drawing/2014/main" xmlns="" id="{967591E1-0E0C-EA78-E7DF-75162F7FED47}"/>
              </a:ext>
            </a:extLst>
          </p:cNvPr>
          <p:cNvSpPr txBox="1">
            <a:spLocks/>
          </p:cNvSpPr>
          <p:nvPr/>
        </p:nvSpPr>
        <p:spPr>
          <a:xfrm>
            <a:off x="9007210" y="241156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2" name="TextBox 92">
            <a:extLst>
              <a:ext uri="{FF2B5EF4-FFF2-40B4-BE49-F238E27FC236}">
                <a16:creationId xmlns:a16="http://schemas.microsoft.com/office/drawing/2014/main" xmlns="" id="{C4FE5C4D-02CB-A8E9-EE3C-A49F7ED5FB4F}"/>
              </a:ext>
            </a:extLst>
          </p:cNvPr>
          <p:cNvSpPr txBox="1">
            <a:spLocks/>
          </p:cNvSpPr>
          <p:nvPr/>
        </p:nvSpPr>
        <p:spPr>
          <a:xfrm>
            <a:off x="9302914" y="2402047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3" name="TextBox 93">
            <a:extLst>
              <a:ext uri="{FF2B5EF4-FFF2-40B4-BE49-F238E27FC236}">
                <a16:creationId xmlns:a16="http://schemas.microsoft.com/office/drawing/2014/main" xmlns="" id="{E542F659-9291-6356-3590-F0E774E940C9}"/>
              </a:ext>
            </a:extLst>
          </p:cNvPr>
          <p:cNvSpPr txBox="1">
            <a:spLocks/>
          </p:cNvSpPr>
          <p:nvPr/>
        </p:nvSpPr>
        <p:spPr>
          <a:xfrm>
            <a:off x="10688943" y="180980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4" name="TextBox 94">
            <a:extLst>
              <a:ext uri="{FF2B5EF4-FFF2-40B4-BE49-F238E27FC236}">
                <a16:creationId xmlns:a16="http://schemas.microsoft.com/office/drawing/2014/main" xmlns="" id="{82332B51-BFBF-0105-CCB6-0520B46AF352}"/>
              </a:ext>
            </a:extLst>
          </p:cNvPr>
          <p:cNvSpPr txBox="1">
            <a:spLocks/>
          </p:cNvSpPr>
          <p:nvPr/>
        </p:nvSpPr>
        <p:spPr>
          <a:xfrm>
            <a:off x="9055017" y="2968802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75" name="TextBox 95">
            <a:extLst>
              <a:ext uri="{FF2B5EF4-FFF2-40B4-BE49-F238E27FC236}">
                <a16:creationId xmlns:a16="http://schemas.microsoft.com/office/drawing/2014/main" xmlns="" id="{1B8B753D-C5C2-59AD-A275-A36655B27333}"/>
              </a:ext>
            </a:extLst>
          </p:cNvPr>
          <p:cNvSpPr txBox="1">
            <a:spLocks/>
          </p:cNvSpPr>
          <p:nvPr/>
        </p:nvSpPr>
        <p:spPr>
          <a:xfrm>
            <a:off x="9302914" y="361855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6" name="TextBox 96">
            <a:extLst>
              <a:ext uri="{FF2B5EF4-FFF2-40B4-BE49-F238E27FC236}">
                <a16:creationId xmlns:a16="http://schemas.microsoft.com/office/drawing/2014/main" xmlns="" id="{7904E72A-9C85-361D-F98A-E6C97CBF7444}"/>
              </a:ext>
            </a:extLst>
          </p:cNvPr>
          <p:cNvSpPr txBox="1">
            <a:spLocks/>
          </p:cNvSpPr>
          <p:nvPr/>
        </p:nvSpPr>
        <p:spPr>
          <a:xfrm>
            <a:off x="10993643" y="1809803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7" name="TextBox 97">
            <a:extLst>
              <a:ext uri="{FF2B5EF4-FFF2-40B4-BE49-F238E27FC236}">
                <a16:creationId xmlns:a16="http://schemas.microsoft.com/office/drawing/2014/main" xmlns="" id="{06B9BFBE-9281-BC87-A271-6BB659A24DF0}"/>
              </a:ext>
            </a:extLst>
          </p:cNvPr>
          <p:cNvSpPr txBox="1">
            <a:spLocks/>
          </p:cNvSpPr>
          <p:nvPr/>
        </p:nvSpPr>
        <p:spPr>
          <a:xfrm>
            <a:off x="9582890" y="4182254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78" name="TextBox 106">
            <a:extLst>
              <a:ext uri="{FF2B5EF4-FFF2-40B4-BE49-F238E27FC236}">
                <a16:creationId xmlns:a16="http://schemas.microsoft.com/office/drawing/2014/main" xmlns="" id="{86C87E52-9AF8-DC79-5B35-84386F2A7D94}"/>
              </a:ext>
            </a:extLst>
          </p:cNvPr>
          <p:cNvSpPr txBox="1">
            <a:spLocks/>
          </p:cNvSpPr>
          <p:nvPr/>
        </p:nvSpPr>
        <p:spPr>
          <a:xfrm>
            <a:off x="9618534" y="4839153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9" name="TextBox 107">
            <a:extLst>
              <a:ext uri="{FF2B5EF4-FFF2-40B4-BE49-F238E27FC236}">
                <a16:creationId xmlns:a16="http://schemas.microsoft.com/office/drawing/2014/main" xmlns="" id="{3FEC3BEA-4722-6AA2-181A-8EA1B2DB8022}"/>
              </a:ext>
            </a:extLst>
          </p:cNvPr>
          <p:cNvSpPr txBox="1">
            <a:spLocks/>
          </p:cNvSpPr>
          <p:nvPr/>
        </p:nvSpPr>
        <p:spPr>
          <a:xfrm>
            <a:off x="9568028" y="3614959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11C517F4-33DD-BFBA-014B-56EAD00B7D37}"/>
              </a:ext>
            </a:extLst>
          </p:cNvPr>
          <p:cNvCxnSpPr>
            <a:cxnSpLocks/>
          </p:cNvCxnSpPr>
          <p:nvPr/>
        </p:nvCxnSpPr>
        <p:spPr>
          <a:xfrm>
            <a:off x="9046160" y="2403335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xmlns="" id="{E474CC22-3C21-E418-DCB4-610CC406EE67}"/>
              </a:ext>
            </a:extLst>
          </p:cNvPr>
          <p:cNvCxnSpPr>
            <a:cxnSpLocks/>
          </p:cNvCxnSpPr>
          <p:nvPr/>
        </p:nvCxnSpPr>
        <p:spPr>
          <a:xfrm>
            <a:off x="9132199" y="3663333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2" name="TextBox 111">
            <a:extLst>
              <a:ext uri="{FF2B5EF4-FFF2-40B4-BE49-F238E27FC236}">
                <a16:creationId xmlns:a16="http://schemas.microsoft.com/office/drawing/2014/main" xmlns="" id="{71ECE2D6-0835-F043-2215-4DC560C90177}"/>
              </a:ext>
            </a:extLst>
          </p:cNvPr>
          <p:cNvSpPr txBox="1">
            <a:spLocks/>
          </p:cNvSpPr>
          <p:nvPr/>
        </p:nvSpPr>
        <p:spPr>
          <a:xfrm>
            <a:off x="9880759" y="4823387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3" name="TextBox 112">
            <a:extLst>
              <a:ext uri="{FF2B5EF4-FFF2-40B4-BE49-F238E27FC236}">
                <a16:creationId xmlns:a16="http://schemas.microsoft.com/office/drawing/2014/main" xmlns="" id="{91CF9BC2-B480-4EE3-F8D0-582CCAA7693A}"/>
              </a:ext>
            </a:extLst>
          </p:cNvPr>
          <p:cNvSpPr txBox="1">
            <a:spLocks/>
          </p:cNvSpPr>
          <p:nvPr/>
        </p:nvSpPr>
        <p:spPr>
          <a:xfrm>
            <a:off x="11282389" y="1802669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4" name="TextBox 113">
            <a:extLst>
              <a:ext uri="{FF2B5EF4-FFF2-40B4-BE49-F238E27FC236}">
                <a16:creationId xmlns:a16="http://schemas.microsoft.com/office/drawing/2014/main" xmlns="" id="{45054270-7AD4-F75A-006F-B6BB88C1A9D8}"/>
              </a:ext>
            </a:extLst>
          </p:cNvPr>
          <p:cNvSpPr txBox="1">
            <a:spLocks/>
          </p:cNvSpPr>
          <p:nvPr/>
        </p:nvSpPr>
        <p:spPr>
          <a:xfrm>
            <a:off x="9638412" y="5406448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</a:t>
            </a: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xmlns="" id="{6C82F6B6-ADA4-3EFF-A232-5B1B492B04E9}"/>
              </a:ext>
            </a:extLst>
          </p:cNvPr>
          <p:cNvCxnSpPr>
            <a:cxnSpLocks/>
          </p:cNvCxnSpPr>
          <p:nvPr/>
        </p:nvCxnSpPr>
        <p:spPr>
          <a:xfrm>
            <a:off x="9778243" y="611433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6" name="TextBox 115">
            <a:extLst>
              <a:ext uri="{FF2B5EF4-FFF2-40B4-BE49-F238E27FC236}">
                <a16:creationId xmlns:a16="http://schemas.microsoft.com/office/drawing/2014/main" xmlns="" id="{87E6F8F7-5B47-40D0-5E36-6605294623BB}"/>
              </a:ext>
            </a:extLst>
          </p:cNvPr>
          <p:cNvSpPr txBox="1">
            <a:spLocks/>
          </p:cNvSpPr>
          <p:nvPr/>
        </p:nvSpPr>
        <p:spPr>
          <a:xfrm>
            <a:off x="9933240" y="6114334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5987087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3DBF05CE-62B5-0690-EA06-20F26866BB11}"/>
              </a:ext>
            </a:extLst>
          </p:cNvPr>
          <p:cNvGrpSpPr/>
          <p:nvPr/>
        </p:nvGrpSpPr>
        <p:grpSpPr>
          <a:xfrm>
            <a:off x="0" y="-1460526"/>
            <a:ext cx="12191980" cy="7400318"/>
            <a:chOff x="20" y="-609519"/>
            <a:chExt cx="12191980" cy="6857990"/>
          </a:xfrm>
        </p:grpSpPr>
        <p:pic>
          <p:nvPicPr>
            <p:cNvPr id="4" name="图片 3" descr="图片包含 事情&#10;&#10;已生成极高可信度的说明">
              <a:extLst>
                <a:ext uri="{FF2B5EF4-FFF2-40B4-BE49-F238E27FC236}">
                  <a16:creationId xmlns:a16="http://schemas.microsoft.com/office/drawing/2014/main" xmlns="" id="{59EF3AD0-F08C-4A1E-A601-86B9EB13C0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" y="-609519"/>
              <a:ext cx="12191980" cy="6857990"/>
            </a:xfrm>
            <a:prstGeom prst="rect">
              <a:avLst/>
            </a:prstGeom>
          </p:spPr>
        </p:pic>
        <p:sp>
          <p:nvSpPr>
            <p:cNvPr id="5" name="Rounded Rectangle 1">
              <a:extLst>
                <a:ext uri="{FF2B5EF4-FFF2-40B4-BE49-F238E27FC236}">
                  <a16:creationId xmlns:a16="http://schemas.microsoft.com/office/drawing/2014/main" xmlns="" id="{93B4E7A5-F9CF-3696-16D4-20912BE02FD7}"/>
                </a:ext>
              </a:extLst>
            </p:cNvPr>
            <p:cNvSpPr/>
            <p:nvPr/>
          </p:nvSpPr>
          <p:spPr>
            <a:xfrm>
              <a:off x="219609" y="-392890"/>
              <a:ext cx="11783033" cy="664136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104BE09-590D-7EAD-69CF-53AC6AB7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100" y="-951691"/>
            <a:ext cx="1810003" cy="7335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D43FC7F-21E0-565A-ADF5-5F7CA80272C3}"/>
              </a:ext>
            </a:extLst>
          </p:cNvPr>
          <p:cNvGrpSpPr/>
          <p:nvPr/>
        </p:nvGrpSpPr>
        <p:grpSpPr>
          <a:xfrm>
            <a:off x="-34218" y="148607"/>
            <a:ext cx="3014869" cy="1963967"/>
            <a:chOff x="-18394" y="2493278"/>
            <a:chExt cx="3014869" cy="19639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93B67DD-00E6-1211-2077-0A994A63D64F}"/>
                </a:ext>
              </a:extLst>
            </p:cNvPr>
            <p:cNvSpPr txBox="1">
              <a:spLocks/>
            </p:cNvSpPr>
            <p:nvPr/>
          </p:nvSpPr>
          <p:spPr>
            <a:xfrm>
              <a:off x="-18394" y="2571077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8 448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1A99374-3155-6AE1-D5C3-E4E6C39DEF34}"/>
                </a:ext>
              </a:extLst>
            </p:cNvPr>
            <p:cNvGrpSpPr/>
            <p:nvPr/>
          </p:nvGrpSpPr>
          <p:grpSpPr>
            <a:xfrm>
              <a:off x="1701075" y="2493278"/>
              <a:ext cx="1295400" cy="1963967"/>
              <a:chOff x="3373138" y="2452278"/>
              <a:chExt cx="1295400" cy="1963967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699D96F3-DEBC-15D3-B709-E6B5DA0AD8D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7045" y="2531790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A68D3C6C-2E78-B102-C347-729946409453}"/>
                  </a:ext>
                </a:extLst>
              </p:cNvPr>
              <p:cNvGrpSpPr/>
              <p:nvPr/>
            </p:nvGrpSpPr>
            <p:grpSpPr>
              <a:xfrm>
                <a:off x="3373138" y="2452278"/>
                <a:ext cx="1295400" cy="1963967"/>
                <a:chOff x="4167666" y="2022788"/>
                <a:chExt cx="1295400" cy="1963967"/>
              </a:xfrm>
            </p:grpSpPr>
            <p:cxnSp>
              <p:nvCxnSpPr>
                <p:cNvPr id="9" name="Straight Connector 8">
                  <a:extLst>
                    <a:ext uri="{FF2B5EF4-FFF2-40B4-BE49-F238E27FC236}">
                      <a16:creationId xmlns:a16="http://schemas.microsoft.com/office/drawing/2014/main" xmlns="" id="{79DC8866-11D0-A9C0-F03F-D98E88AA5D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xmlns="" id="{0DA37001-62E8-2898-8604-F9A108AE4E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3FD1653A-5D9A-AA57-1C18-7854685A860E}"/>
              </a:ext>
            </a:extLst>
          </p:cNvPr>
          <p:cNvGrpSpPr/>
          <p:nvPr/>
        </p:nvGrpSpPr>
        <p:grpSpPr>
          <a:xfrm>
            <a:off x="4651454" y="148607"/>
            <a:ext cx="3034304" cy="1963967"/>
            <a:chOff x="3426890" y="2533034"/>
            <a:chExt cx="3034304" cy="1963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307B90D7-CC08-4CBE-3BFF-980392060B30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2 167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478CBE43-D6A2-AB28-B11A-0A145BEF3263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D49B038-B033-DCB8-319A-65B65C63BFD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4E096615-12B0-A432-9994-4D53E9E5F8B3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xmlns="" id="{99053A27-288D-59D4-5A85-B893BED0E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xmlns="" id="{100245EF-6EB9-7CBE-39C8-8F77F58625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7054A2A-CF1B-BC35-74AE-621C2CDC827C}"/>
              </a:ext>
            </a:extLst>
          </p:cNvPr>
          <p:cNvGrpSpPr/>
          <p:nvPr/>
        </p:nvGrpSpPr>
        <p:grpSpPr>
          <a:xfrm>
            <a:off x="8442173" y="148607"/>
            <a:ext cx="3550122" cy="1963967"/>
            <a:chOff x="10257252" y="2404725"/>
            <a:chExt cx="3550122" cy="196396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41439288-EEEC-B17C-92BE-2849841EBDAD}"/>
                </a:ext>
              </a:extLst>
            </p:cNvPr>
            <p:cNvSpPr txBox="1">
              <a:spLocks/>
            </p:cNvSpPr>
            <p:nvPr/>
          </p:nvSpPr>
          <p:spPr>
            <a:xfrm>
              <a:off x="10257252" y="2482524"/>
              <a:ext cx="21260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600" b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8 516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1DFFD0F-F718-0F5E-82EB-8321DC2E4BEF}"/>
                </a:ext>
              </a:extLst>
            </p:cNvPr>
            <p:cNvGrpSpPr/>
            <p:nvPr/>
          </p:nvGrpSpPr>
          <p:grpSpPr>
            <a:xfrm>
              <a:off x="12506125" y="2404725"/>
              <a:ext cx="1301249" cy="1963967"/>
              <a:chOff x="3307655" y="2452278"/>
              <a:chExt cx="1301249" cy="1963967"/>
            </a:xfrm>
          </p:grpSpPr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xmlns="" id="{C7140EEE-DD90-1AC4-0FEB-42C5A34EB8B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07655" y="2511912"/>
                <a:ext cx="6638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xmlns="" id="{9D3D06F4-0E23-E242-C160-24D04C33D42B}"/>
                  </a:ext>
                </a:extLst>
              </p:cNvPr>
              <p:cNvGrpSpPr/>
              <p:nvPr/>
            </p:nvGrpSpPr>
            <p:grpSpPr>
              <a:xfrm>
                <a:off x="3313504" y="2452278"/>
                <a:ext cx="1295400" cy="1963967"/>
                <a:chOff x="4108032" y="2022788"/>
                <a:chExt cx="1295400" cy="1963967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61AF0E6F-8B19-16E4-55B8-16244CA958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7D1CD7AC-4296-25D2-0164-5F5EF3D960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64E7561-DA55-7312-85F3-56C41FC23C5A}"/>
              </a:ext>
            </a:extLst>
          </p:cNvPr>
          <p:cNvSpPr txBox="1">
            <a:spLocks/>
          </p:cNvSpPr>
          <p:nvPr/>
        </p:nvSpPr>
        <p:spPr>
          <a:xfrm>
            <a:off x="240537" y="795367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6B07436-C9B4-EF99-5D6B-5EFEAFD05A48}"/>
              </a:ext>
            </a:extLst>
          </p:cNvPr>
          <p:cNvSpPr txBox="1">
            <a:spLocks/>
          </p:cNvSpPr>
          <p:nvPr/>
        </p:nvSpPr>
        <p:spPr>
          <a:xfrm>
            <a:off x="1766450" y="824085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51D59ADB-6E71-CED9-3E73-5BF39989CB3D}"/>
              </a:ext>
            </a:extLst>
          </p:cNvPr>
          <p:cNvCxnSpPr>
            <a:cxnSpLocks/>
          </p:cNvCxnSpPr>
          <p:nvPr/>
        </p:nvCxnSpPr>
        <p:spPr>
          <a:xfrm>
            <a:off x="600014" y="3821958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09E4979-24C7-0096-5152-333B3185C525}"/>
              </a:ext>
            </a:extLst>
          </p:cNvPr>
          <p:cNvSpPr txBox="1">
            <a:spLocks/>
          </p:cNvSpPr>
          <p:nvPr/>
        </p:nvSpPr>
        <p:spPr>
          <a:xfrm>
            <a:off x="240537" y="1425844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61090E2-E95E-2002-077B-7BD8402FE070}"/>
              </a:ext>
            </a:extLst>
          </p:cNvPr>
          <p:cNvSpPr txBox="1">
            <a:spLocks/>
          </p:cNvSpPr>
          <p:nvPr/>
        </p:nvSpPr>
        <p:spPr>
          <a:xfrm>
            <a:off x="536241" y="143209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C6692CE8-660B-E126-B979-EC1293CF4D72}"/>
              </a:ext>
            </a:extLst>
          </p:cNvPr>
          <p:cNvSpPr txBox="1">
            <a:spLocks/>
          </p:cNvSpPr>
          <p:nvPr/>
        </p:nvSpPr>
        <p:spPr>
          <a:xfrm>
            <a:off x="2048398" y="824085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67896C48-0795-F717-B2A9-8BC64B8C2DB6}"/>
              </a:ext>
            </a:extLst>
          </p:cNvPr>
          <p:cNvSpPr txBox="1">
            <a:spLocks/>
          </p:cNvSpPr>
          <p:nvPr/>
        </p:nvSpPr>
        <p:spPr>
          <a:xfrm>
            <a:off x="511114" y="1969729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D94E133-1E78-3753-C2AE-0F27ED0BBA37}"/>
              </a:ext>
            </a:extLst>
          </p:cNvPr>
          <p:cNvSpPr txBox="1">
            <a:spLocks/>
          </p:cNvSpPr>
          <p:nvPr/>
        </p:nvSpPr>
        <p:spPr>
          <a:xfrm>
            <a:off x="536241" y="2632837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1C292FF-2574-7DF0-5165-F08AF563BB19}"/>
              </a:ext>
            </a:extLst>
          </p:cNvPr>
          <p:cNvSpPr txBox="1">
            <a:spLocks/>
          </p:cNvSpPr>
          <p:nvPr/>
        </p:nvSpPr>
        <p:spPr>
          <a:xfrm>
            <a:off x="2353098" y="824085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B763C39-A02B-865F-A0D4-F0DF38695E22}"/>
              </a:ext>
            </a:extLst>
          </p:cNvPr>
          <p:cNvSpPr txBox="1">
            <a:spLocks/>
          </p:cNvSpPr>
          <p:nvPr/>
        </p:nvSpPr>
        <p:spPr>
          <a:xfrm>
            <a:off x="564218" y="3147108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5F77140-A816-5992-A18D-F0F4D94E2353}"/>
              </a:ext>
            </a:extLst>
          </p:cNvPr>
          <p:cNvSpPr txBox="1">
            <a:spLocks/>
          </p:cNvSpPr>
          <p:nvPr/>
        </p:nvSpPr>
        <p:spPr>
          <a:xfrm>
            <a:off x="883393" y="385343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27DBAFA9-1F78-0EA7-F49F-1F6A6FFD33C1}"/>
              </a:ext>
            </a:extLst>
          </p:cNvPr>
          <p:cNvSpPr txBox="1">
            <a:spLocks/>
          </p:cNvSpPr>
          <p:nvPr/>
        </p:nvSpPr>
        <p:spPr>
          <a:xfrm>
            <a:off x="864419" y="2629241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xmlns="" id="{18BC3B67-E92D-9B01-2608-D1BD4CC244F0}"/>
              </a:ext>
            </a:extLst>
          </p:cNvPr>
          <p:cNvCxnSpPr>
            <a:cxnSpLocks/>
          </p:cNvCxnSpPr>
          <p:nvPr/>
        </p:nvCxnSpPr>
        <p:spPr>
          <a:xfrm>
            <a:off x="279487" y="1417617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xmlns="" id="{66311C11-C1C7-2D47-4C3F-158780C5CB0B}"/>
              </a:ext>
            </a:extLst>
          </p:cNvPr>
          <p:cNvCxnSpPr>
            <a:cxnSpLocks/>
          </p:cNvCxnSpPr>
          <p:nvPr/>
        </p:nvCxnSpPr>
        <p:spPr>
          <a:xfrm>
            <a:off x="365526" y="2677615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9" name="TextBox 108">
            <a:extLst>
              <a:ext uri="{FF2B5EF4-FFF2-40B4-BE49-F238E27FC236}">
                <a16:creationId xmlns:a16="http://schemas.microsoft.com/office/drawing/2014/main" xmlns="" id="{39C0E62A-4AB0-6EA4-B9A3-4136489E0491}"/>
              </a:ext>
            </a:extLst>
          </p:cNvPr>
          <p:cNvSpPr txBox="1">
            <a:spLocks/>
          </p:cNvSpPr>
          <p:nvPr/>
        </p:nvSpPr>
        <p:spPr>
          <a:xfrm>
            <a:off x="1192916" y="385343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xmlns="" id="{9EB1DFFF-A15B-1CA1-1771-4BE48E358D23}"/>
              </a:ext>
            </a:extLst>
          </p:cNvPr>
          <p:cNvSpPr txBox="1">
            <a:spLocks/>
          </p:cNvSpPr>
          <p:nvPr/>
        </p:nvSpPr>
        <p:spPr>
          <a:xfrm>
            <a:off x="2641844" y="816951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B5EA39EB-E94F-517F-7FF5-FDE115675062}"/>
              </a:ext>
            </a:extLst>
          </p:cNvPr>
          <p:cNvSpPr txBox="1">
            <a:spLocks/>
          </p:cNvSpPr>
          <p:nvPr/>
        </p:nvSpPr>
        <p:spPr>
          <a:xfrm>
            <a:off x="903271" y="4420730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xmlns="" id="{2BD2F8A7-1E05-65D6-A794-9F0EC7AD76A1}"/>
              </a:ext>
            </a:extLst>
          </p:cNvPr>
          <p:cNvCxnSpPr>
            <a:cxnSpLocks/>
          </p:cNvCxnSpPr>
          <p:nvPr/>
        </p:nvCxnSpPr>
        <p:spPr>
          <a:xfrm>
            <a:off x="1011570" y="512861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76619D46-B293-7819-6A5D-FF77CB58C6F0}"/>
              </a:ext>
            </a:extLst>
          </p:cNvPr>
          <p:cNvSpPr txBox="1">
            <a:spLocks/>
          </p:cNvSpPr>
          <p:nvPr/>
        </p:nvSpPr>
        <p:spPr>
          <a:xfrm>
            <a:off x="1166567" y="5128616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xmlns="" id="{37B5B19B-25DF-9A63-2670-9E42C0545E8F}"/>
              </a:ext>
            </a:extLst>
          </p:cNvPr>
          <p:cNvSpPr txBox="1">
            <a:spLocks/>
          </p:cNvSpPr>
          <p:nvPr/>
        </p:nvSpPr>
        <p:spPr>
          <a:xfrm>
            <a:off x="4930864" y="784328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22BBCB95-D0DA-F41C-CC00-94D5342A6794}"/>
              </a:ext>
            </a:extLst>
          </p:cNvPr>
          <p:cNvSpPr txBox="1">
            <a:spLocks/>
          </p:cNvSpPr>
          <p:nvPr/>
        </p:nvSpPr>
        <p:spPr>
          <a:xfrm>
            <a:off x="6456777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xmlns="" id="{01C481B6-7A0F-3D5B-7B45-8D67B89D443A}"/>
              </a:ext>
            </a:extLst>
          </p:cNvPr>
          <p:cNvCxnSpPr>
            <a:cxnSpLocks/>
          </p:cNvCxnSpPr>
          <p:nvPr/>
        </p:nvCxnSpPr>
        <p:spPr>
          <a:xfrm>
            <a:off x="5290341" y="3810919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3E76CD22-4837-C485-96B4-37CB4AB702D8}"/>
              </a:ext>
            </a:extLst>
          </p:cNvPr>
          <p:cNvSpPr txBox="1">
            <a:spLocks/>
          </p:cNvSpPr>
          <p:nvPr/>
        </p:nvSpPr>
        <p:spPr>
          <a:xfrm>
            <a:off x="4930864" y="141480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8BEA603D-D911-B0C8-96DE-851035E08B1B}"/>
              </a:ext>
            </a:extLst>
          </p:cNvPr>
          <p:cNvSpPr txBox="1">
            <a:spLocks/>
          </p:cNvSpPr>
          <p:nvPr/>
        </p:nvSpPr>
        <p:spPr>
          <a:xfrm>
            <a:off x="5258100" y="142105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9CDD46EF-CF9D-8936-983C-E9F31E4A5FC9}"/>
              </a:ext>
            </a:extLst>
          </p:cNvPr>
          <p:cNvSpPr txBox="1">
            <a:spLocks/>
          </p:cNvSpPr>
          <p:nvPr/>
        </p:nvSpPr>
        <p:spPr>
          <a:xfrm>
            <a:off x="6738725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0148857E-5BDB-BA16-CF5C-F8449A6E0C79}"/>
              </a:ext>
            </a:extLst>
          </p:cNvPr>
          <p:cNvSpPr txBox="1">
            <a:spLocks/>
          </p:cNvSpPr>
          <p:nvPr/>
        </p:nvSpPr>
        <p:spPr>
          <a:xfrm>
            <a:off x="5248739" y="1958690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49B1C1AD-B51F-393D-1DC3-F97D207E27E1}"/>
              </a:ext>
            </a:extLst>
          </p:cNvPr>
          <p:cNvSpPr txBox="1">
            <a:spLocks/>
          </p:cNvSpPr>
          <p:nvPr/>
        </p:nvSpPr>
        <p:spPr>
          <a:xfrm>
            <a:off x="5258100" y="262179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xmlns="" id="{18A35AC3-8DCC-E7B4-01B1-7D84375F30FE}"/>
              </a:ext>
            </a:extLst>
          </p:cNvPr>
          <p:cNvSpPr txBox="1">
            <a:spLocks/>
          </p:cNvSpPr>
          <p:nvPr/>
        </p:nvSpPr>
        <p:spPr>
          <a:xfrm>
            <a:off x="7043425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xmlns="" id="{5439E90D-EC84-5FE0-4C35-7E71989031CB}"/>
              </a:ext>
            </a:extLst>
          </p:cNvPr>
          <p:cNvSpPr txBox="1">
            <a:spLocks/>
          </p:cNvSpPr>
          <p:nvPr/>
        </p:nvSpPr>
        <p:spPr>
          <a:xfrm>
            <a:off x="5317609" y="3136069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xmlns="" id="{544CCAF1-D3B2-912A-0B3C-651642282314}"/>
              </a:ext>
            </a:extLst>
          </p:cNvPr>
          <p:cNvSpPr txBox="1">
            <a:spLocks/>
          </p:cNvSpPr>
          <p:nvPr/>
        </p:nvSpPr>
        <p:spPr>
          <a:xfrm>
            <a:off x="5573720" y="384239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xmlns="" id="{10B7DE55-6247-ED44-AD92-3B500B9AEBDC}"/>
              </a:ext>
            </a:extLst>
          </p:cNvPr>
          <p:cNvSpPr txBox="1">
            <a:spLocks/>
          </p:cNvSpPr>
          <p:nvPr/>
        </p:nvSpPr>
        <p:spPr>
          <a:xfrm>
            <a:off x="5554746" y="261820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xmlns="" id="{5FD84215-811A-90D5-B4A4-408BE76B3F5B}"/>
              </a:ext>
            </a:extLst>
          </p:cNvPr>
          <p:cNvCxnSpPr>
            <a:cxnSpLocks/>
          </p:cNvCxnSpPr>
          <p:nvPr/>
        </p:nvCxnSpPr>
        <p:spPr>
          <a:xfrm>
            <a:off x="4969814" y="1406578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43661719-EEBE-C1C3-AFD9-7457B6712FE4}"/>
              </a:ext>
            </a:extLst>
          </p:cNvPr>
          <p:cNvCxnSpPr>
            <a:cxnSpLocks/>
          </p:cNvCxnSpPr>
          <p:nvPr/>
        </p:nvCxnSpPr>
        <p:spPr>
          <a:xfrm>
            <a:off x="5055853" y="266657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xmlns="" id="{69B380E5-8F1F-B64D-D009-7DF75A96379B}"/>
              </a:ext>
            </a:extLst>
          </p:cNvPr>
          <p:cNvSpPr txBox="1">
            <a:spLocks/>
          </p:cNvSpPr>
          <p:nvPr/>
        </p:nvSpPr>
        <p:spPr>
          <a:xfrm>
            <a:off x="5883243" y="384239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A5B3D63F-A0EB-BDF4-A94F-7EA42302D129}"/>
              </a:ext>
            </a:extLst>
          </p:cNvPr>
          <p:cNvSpPr txBox="1">
            <a:spLocks/>
          </p:cNvSpPr>
          <p:nvPr/>
        </p:nvSpPr>
        <p:spPr>
          <a:xfrm>
            <a:off x="7332171" y="805912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91E19FA3-FECE-9556-0516-0980A70850E4}"/>
              </a:ext>
            </a:extLst>
          </p:cNvPr>
          <p:cNvSpPr txBox="1">
            <a:spLocks/>
          </p:cNvSpPr>
          <p:nvPr/>
        </p:nvSpPr>
        <p:spPr>
          <a:xfrm>
            <a:off x="5877445" y="4395121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xmlns="" id="{24B99F24-C95F-96E9-8C9B-DAE4560E8E1F}"/>
              </a:ext>
            </a:extLst>
          </p:cNvPr>
          <p:cNvCxnSpPr>
            <a:cxnSpLocks/>
          </p:cNvCxnSpPr>
          <p:nvPr/>
        </p:nvCxnSpPr>
        <p:spPr>
          <a:xfrm>
            <a:off x="5701897" y="5117577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C39DAB65-2E9B-2F3D-89C6-251917BFDF01}"/>
              </a:ext>
            </a:extLst>
          </p:cNvPr>
          <p:cNvSpPr txBox="1">
            <a:spLocks/>
          </p:cNvSpPr>
          <p:nvPr/>
        </p:nvSpPr>
        <p:spPr>
          <a:xfrm>
            <a:off x="5904192" y="5117577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xmlns="" id="{02374E40-D39E-F4C0-0CCC-E0C9B08A1BDE}"/>
              </a:ext>
            </a:extLst>
          </p:cNvPr>
          <p:cNvSpPr txBox="1">
            <a:spLocks/>
          </p:cNvSpPr>
          <p:nvPr/>
        </p:nvSpPr>
        <p:spPr>
          <a:xfrm>
            <a:off x="9205861" y="784328"/>
            <a:ext cx="421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xmlns="" id="{F387BF58-B124-B4BD-A779-32C227CED817}"/>
              </a:ext>
            </a:extLst>
          </p:cNvPr>
          <p:cNvSpPr txBox="1">
            <a:spLocks/>
          </p:cNvSpPr>
          <p:nvPr/>
        </p:nvSpPr>
        <p:spPr>
          <a:xfrm>
            <a:off x="10731774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xmlns="" id="{8AA13992-37F8-BDFA-D05F-DCF108C5A5C1}"/>
              </a:ext>
            </a:extLst>
          </p:cNvPr>
          <p:cNvCxnSpPr>
            <a:cxnSpLocks/>
          </p:cNvCxnSpPr>
          <p:nvPr/>
        </p:nvCxnSpPr>
        <p:spPr>
          <a:xfrm>
            <a:off x="9565338" y="3810919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5BDB8E83-0AC3-9395-8131-B828392579DA}"/>
              </a:ext>
            </a:extLst>
          </p:cNvPr>
          <p:cNvSpPr txBox="1">
            <a:spLocks/>
          </p:cNvSpPr>
          <p:nvPr/>
        </p:nvSpPr>
        <p:spPr>
          <a:xfrm>
            <a:off x="9205861" y="1414805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xmlns="" id="{F60D0565-FD1E-3106-2AC8-A936F6B025FA}"/>
              </a:ext>
            </a:extLst>
          </p:cNvPr>
          <p:cNvSpPr txBox="1">
            <a:spLocks/>
          </p:cNvSpPr>
          <p:nvPr/>
        </p:nvSpPr>
        <p:spPr>
          <a:xfrm>
            <a:off x="9501565" y="142105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CAE95A98-45B5-D0A8-D699-195E40C7613F}"/>
              </a:ext>
            </a:extLst>
          </p:cNvPr>
          <p:cNvSpPr txBox="1">
            <a:spLocks/>
          </p:cNvSpPr>
          <p:nvPr/>
        </p:nvSpPr>
        <p:spPr>
          <a:xfrm>
            <a:off x="11013722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DEE6AFCA-48E7-5999-59DA-35669CCEFCEB}"/>
              </a:ext>
            </a:extLst>
          </p:cNvPr>
          <p:cNvSpPr txBox="1">
            <a:spLocks/>
          </p:cNvSpPr>
          <p:nvPr/>
        </p:nvSpPr>
        <p:spPr>
          <a:xfrm>
            <a:off x="9250698" y="1899636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970A9992-B37F-BE78-576D-E2A83D95CF89}"/>
              </a:ext>
            </a:extLst>
          </p:cNvPr>
          <p:cNvSpPr txBox="1">
            <a:spLocks/>
          </p:cNvSpPr>
          <p:nvPr/>
        </p:nvSpPr>
        <p:spPr>
          <a:xfrm>
            <a:off x="9501565" y="2621798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xmlns="" id="{A27F46C8-0402-9A45-E2F1-1345378CD71A}"/>
              </a:ext>
            </a:extLst>
          </p:cNvPr>
          <p:cNvSpPr txBox="1">
            <a:spLocks/>
          </p:cNvSpPr>
          <p:nvPr/>
        </p:nvSpPr>
        <p:spPr>
          <a:xfrm>
            <a:off x="11318422" y="813046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xmlns="" id="{1A7BD546-45EB-D81C-13AE-F212D9E4C019}"/>
              </a:ext>
            </a:extLst>
          </p:cNvPr>
          <p:cNvSpPr txBox="1">
            <a:spLocks/>
          </p:cNvSpPr>
          <p:nvPr/>
        </p:nvSpPr>
        <p:spPr>
          <a:xfrm>
            <a:off x="9848717" y="3114072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65B66E5A-D354-6E32-CE01-5CD84997D840}"/>
              </a:ext>
            </a:extLst>
          </p:cNvPr>
          <p:cNvSpPr txBox="1">
            <a:spLocks/>
          </p:cNvSpPr>
          <p:nvPr/>
        </p:nvSpPr>
        <p:spPr>
          <a:xfrm>
            <a:off x="9848717" y="384239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xmlns="" id="{3B45E418-CD79-8175-82E3-FBBD4D2F6EA1}"/>
              </a:ext>
            </a:extLst>
          </p:cNvPr>
          <p:cNvSpPr txBox="1">
            <a:spLocks/>
          </p:cNvSpPr>
          <p:nvPr/>
        </p:nvSpPr>
        <p:spPr>
          <a:xfrm>
            <a:off x="9829743" y="2618202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C027D8C4-84FF-8358-B243-658A592338A8}"/>
              </a:ext>
            </a:extLst>
          </p:cNvPr>
          <p:cNvCxnSpPr>
            <a:cxnSpLocks/>
          </p:cNvCxnSpPr>
          <p:nvPr/>
        </p:nvCxnSpPr>
        <p:spPr>
          <a:xfrm>
            <a:off x="9244811" y="1406578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D7644F36-DA30-49D6-15B4-4C4E893C0B9A}"/>
              </a:ext>
            </a:extLst>
          </p:cNvPr>
          <p:cNvCxnSpPr>
            <a:cxnSpLocks/>
          </p:cNvCxnSpPr>
          <p:nvPr/>
        </p:nvCxnSpPr>
        <p:spPr>
          <a:xfrm>
            <a:off x="9330850" y="266657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xmlns="" id="{ABB1B666-B4AE-5B94-3D0E-A4F1F2FBB143}"/>
              </a:ext>
            </a:extLst>
          </p:cNvPr>
          <p:cNvSpPr txBox="1">
            <a:spLocks/>
          </p:cNvSpPr>
          <p:nvPr/>
        </p:nvSpPr>
        <p:spPr>
          <a:xfrm>
            <a:off x="10158240" y="3842396"/>
            <a:ext cx="457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xmlns="" id="{32667532-B1CC-FC2A-A6F2-4A952204686F}"/>
              </a:ext>
            </a:extLst>
          </p:cNvPr>
          <p:cNvSpPr txBox="1">
            <a:spLocks/>
          </p:cNvSpPr>
          <p:nvPr/>
        </p:nvSpPr>
        <p:spPr>
          <a:xfrm>
            <a:off x="11607168" y="805912"/>
            <a:ext cx="320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xmlns="" id="{FD0724B1-FD53-4DBD-796E-DBAFE4FBB7DE}"/>
              </a:ext>
            </a:extLst>
          </p:cNvPr>
          <p:cNvSpPr txBox="1">
            <a:spLocks/>
          </p:cNvSpPr>
          <p:nvPr/>
        </p:nvSpPr>
        <p:spPr>
          <a:xfrm>
            <a:off x="9892818" y="4366319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xmlns="" id="{A23BB331-079B-12EF-BB56-980E56BF67ED}"/>
              </a:ext>
            </a:extLst>
          </p:cNvPr>
          <p:cNvCxnSpPr>
            <a:cxnSpLocks/>
          </p:cNvCxnSpPr>
          <p:nvPr/>
        </p:nvCxnSpPr>
        <p:spPr>
          <a:xfrm>
            <a:off x="9976894" y="5117577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1" name="TextBox 150">
            <a:extLst>
              <a:ext uri="{FF2B5EF4-FFF2-40B4-BE49-F238E27FC236}">
                <a16:creationId xmlns:a16="http://schemas.microsoft.com/office/drawing/2014/main" xmlns="" id="{651FD0FC-0EC9-BC99-B969-8EF27ECE1E65}"/>
              </a:ext>
            </a:extLst>
          </p:cNvPr>
          <p:cNvSpPr txBox="1">
            <a:spLocks/>
          </p:cNvSpPr>
          <p:nvPr/>
        </p:nvSpPr>
        <p:spPr>
          <a:xfrm>
            <a:off x="10131891" y="5117577"/>
            <a:ext cx="78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6577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2" grpId="0"/>
      <p:bldP spid="106" grpId="0"/>
      <p:bldP spid="109" grpId="0"/>
      <p:bldP spid="110" grpId="0"/>
      <p:bldP spid="111" grpId="0"/>
      <p:bldP spid="113" grpId="0"/>
      <p:bldP spid="114" grpId="0"/>
      <p:bldP spid="115" grpId="0"/>
      <p:bldP spid="117" grpId="0"/>
      <p:bldP spid="118" grpId="0"/>
      <p:bldP spid="119" grpId="0"/>
      <p:bldP spid="120" grpId="0"/>
      <p:bldP spid="121" grpId="0"/>
      <p:bldP spid="122" grpId="0"/>
      <p:bldP spid="123" grpId="0"/>
      <p:bldP spid="124" grpId="0"/>
      <p:bldP spid="125" grpId="0"/>
      <p:bldP spid="128" grpId="0"/>
      <p:bldP spid="129" grpId="0"/>
      <p:bldP spid="130" grpId="0"/>
      <p:bldP spid="132" grpId="0"/>
      <p:bldP spid="133" grpId="0"/>
      <p:bldP spid="134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7" grpId="0"/>
      <p:bldP spid="148" grpId="0"/>
      <p:bldP spid="149" grpId="0"/>
      <p:bldP spid="1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43352" y="241379"/>
            <a:ext cx="11905296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A_图片 3">
            <a:extLst>
              <a:ext uri="{FF2B5EF4-FFF2-40B4-BE49-F238E27FC236}">
                <a16:creationId xmlns:a16="http://schemas.microsoft.com/office/drawing/2014/main" xmlns="" id="{220AA74B-5896-4B57-B375-EAC72AD5335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4334" y="5182421"/>
            <a:ext cx="1336440" cy="1216160"/>
          </a:xfrm>
          <a:prstGeom prst="rect">
            <a:avLst/>
          </a:prstGeom>
        </p:spPr>
      </p:pic>
      <p:pic>
        <p:nvPicPr>
          <p:cNvPr id="5" name="PA_图片 4">
            <a:extLst>
              <a:ext uri="{FF2B5EF4-FFF2-40B4-BE49-F238E27FC236}">
                <a16:creationId xmlns:a16="http://schemas.microsoft.com/office/drawing/2014/main" xmlns="" id="{872DE459-3495-4717-8599-C145CA82401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7471" y="4632861"/>
            <a:ext cx="2315279" cy="23152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0C0401-EF56-DD1A-0997-753C4F33A3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72"/>
            <a:ext cx="12139448" cy="2174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782546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71676" y="274310"/>
            <a:ext cx="12042940" cy="6375243"/>
          </a:xfrm>
          <a:prstGeom prst="roundRect">
            <a:avLst>
              <a:gd name="adj" fmla="val 137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60C0401-EF56-DD1A-0997-753C4F33A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8" b="49176"/>
          <a:stretch/>
        </p:blipFill>
        <p:spPr>
          <a:xfrm>
            <a:off x="-43542" y="64659"/>
            <a:ext cx="12048648" cy="110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4418CBD-5758-8467-68E3-DFFC536EBB28}"/>
              </a:ext>
            </a:extLst>
          </p:cNvPr>
          <p:cNvGrpSpPr/>
          <p:nvPr/>
        </p:nvGrpSpPr>
        <p:grpSpPr>
          <a:xfrm>
            <a:off x="-402238" y="1072277"/>
            <a:ext cx="3014869" cy="1963967"/>
            <a:chOff x="-18394" y="2493278"/>
            <a:chExt cx="3014869" cy="1963967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336065A2-5631-ACE4-EBD0-4DE73AA0304E}"/>
                </a:ext>
              </a:extLst>
            </p:cNvPr>
            <p:cNvSpPr txBox="1">
              <a:spLocks/>
            </p:cNvSpPr>
            <p:nvPr/>
          </p:nvSpPr>
          <p:spPr>
            <a:xfrm>
              <a:off x="-18394" y="2571077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4 152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AE04511-0C14-C8C4-E9F9-6639F6900788}"/>
                </a:ext>
              </a:extLst>
            </p:cNvPr>
            <p:cNvGrpSpPr/>
            <p:nvPr/>
          </p:nvGrpSpPr>
          <p:grpSpPr>
            <a:xfrm>
              <a:off x="1701075" y="2493278"/>
              <a:ext cx="1295400" cy="1963967"/>
              <a:chOff x="3373138" y="2452278"/>
              <a:chExt cx="1295400" cy="1963967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C6B3E4BE-BAFE-35D1-CBC8-5754893CC12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07045" y="2531790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30D55E59-97AE-8AD1-260F-06F4809D4FAA}"/>
                  </a:ext>
                </a:extLst>
              </p:cNvPr>
              <p:cNvGrpSpPr/>
              <p:nvPr/>
            </p:nvGrpSpPr>
            <p:grpSpPr>
              <a:xfrm>
                <a:off x="3373138" y="2452278"/>
                <a:ext cx="1295400" cy="1963967"/>
                <a:chOff x="4167666" y="2022788"/>
                <a:chExt cx="1295400" cy="1963967"/>
              </a:xfrm>
            </p:grpSpPr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xmlns="" id="{2F738F3A-CC71-1A2C-4880-A3509B9DEF7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022788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xmlns="" id="{F04B4462-5016-861F-D5E6-5600A19140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7666" y="2689426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8943A180-32C5-9839-B34C-4C4157992B15}"/>
              </a:ext>
            </a:extLst>
          </p:cNvPr>
          <p:cNvGrpSpPr/>
          <p:nvPr/>
        </p:nvGrpSpPr>
        <p:grpSpPr>
          <a:xfrm>
            <a:off x="2752229" y="979166"/>
            <a:ext cx="2954792" cy="1963967"/>
            <a:chOff x="3506402" y="2533034"/>
            <a:chExt cx="2954792" cy="196396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27D4828-2D20-41A0-489A-F8E4F29ACCE9}"/>
                </a:ext>
              </a:extLst>
            </p:cNvPr>
            <p:cNvSpPr txBox="1">
              <a:spLocks/>
            </p:cNvSpPr>
            <p:nvPr/>
          </p:nvSpPr>
          <p:spPr>
            <a:xfrm>
              <a:off x="3506402" y="2612011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8 340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D37D354F-FA48-C5CD-DA42-36999EA6F849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6D6371CF-AEEE-2F6F-7A9D-69BAFF89EB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xmlns="" id="{479820BF-71EC-984D-8545-91EA3003B798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xmlns="" id="{6B60A149-1641-C7A4-3F4C-0617A53A27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xmlns="" id="{7D93A287-B90F-18A6-BFEF-8B0DF41C9A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6A80D94-73AB-CE20-3C87-8D1BE9DBFE02}"/>
              </a:ext>
            </a:extLst>
          </p:cNvPr>
          <p:cNvSpPr txBox="1">
            <a:spLocks/>
          </p:cNvSpPr>
          <p:nvPr/>
        </p:nvSpPr>
        <p:spPr>
          <a:xfrm>
            <a:off x="151439" y="1657082"/>
            <a:ext cx="42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0CEE5C6-BFD6-7D2A-5067-B79CE88595F4}"/>
              </a:ext>
            </a:extLst>
          </p:cNvPr>
          <p:cNvSpPr txBox="1">
            <a:spLocks/>
          </p:cNvSpPr>
          <p:nvPr/>
        </p:nvSpPr>
        <p:spPr>
          <a:xfrm>
            <a:off x="1332802" y="1675185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24477E4-5F68-F688-9565-192B64C34BAE}"/>
              </a:ext>
            </a:extLst>
          </p:cNvPr>
          <p:cNvCxnSpPr>
            <a:cxnSpLocks/>
          </p:cNvCxnSpPr>
          <p:nvPr/>
        </p:nvCxnSpPr>
        <p:spPr>
          <a:xfrm>
            <a:off x="355048" y="440790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C64ADF0-F59E-B7C9-5CF9-6456378D165F}"/>
              </a:ext>
            </a:extLst>
          </p:cNvPr>
          <p:cNvSpPr txBox="1">
            <a:spLocks/>
          </p:cNvSpPr>
          <p:nvPr/>
        </p:nvSpPr>
        <p:spPr>
          <a:xfrm>
            <a:off x="169739" y="2287559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214B87-4F7B-8254-7AA6-DD38E226A414}"/>
              </a:ext>
            </a:extLst>
          </p:cNvPr>
          <p:cNvSpPr txBox="1">
            <a:spLocks/>
          </p:cNvSpPr>
          <p:nvPr/>
        </p:nvSpPr>
        <p:spPr>
          <a:xfrm>
            <a:off x="421901" y="2279296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BE0A8FB-BCA6-900E-1D38-7244FCC855E9}"/>
              </a:ext>
            </a:extLst>
          </p:cNvPr>
          <p:cNvSpPr txBox="1">
            <a:spLocks/>
          </p:cNvSpPr>
          <p:nvPr/>
        </p:nvSpPr>
        <p:spPr>
          <a:xfrm>
            <a:off x="1614750" y="1685800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79280BB3-B266-AC75-5519-4C3EEF01BEF5}"/>
              </a:ext>
            </a:extLst>
          </p:cNvPr>
          <p:cNvSpPr txBox="1">
            <a:spLocks/>
          </p:cNvSpPr>
          <p:nvPr/>
        </p:nvSpPr>
        <p:spPr>
          <a:xfrm>
            <a:off x="411288" y="2831444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D4533E-914B-369F-C092-089DDE671F0D}"/>
              </a:ext>
            </a:extLst>
          </p:cNvPr>
          <p:cNvSpPr txBox="1">
            <a:spLocks/>
          </p:cNvSpPr>
          <p:nvPr/>
        </p:nvSpPr>
        <p:spPr>
          <a:xfrm>
            <a:off x="407387" y="3363926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96670D5-4B12-0905-D350-D506CD77C628}"/>
              </a:ext>
            </a:extLst>
          </p:cNvPr>
          <p:cNvSpPr txBox="1">
            <a:spLocks/>
          </p:cNvSpPr>
          <p:nvPr/>
        </p:nvSpPr>
        <p:spPr>
          <a:xfrm>
            <a:off x="1846880" y="1685800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1E128EE-317C-A701-3DFF-B40825756B9F}"/>
              </a:ext>
            </a:extLst>
          </p:cNvPr>
          <p:cNvSpPr txBox="1">
            <a:spLocks/>
          </p:cNvSpPr>
          <p:nvPr/>
        </p:nvSpPr>
        <p:spPr>
          <a:xfrm>
            <a:off x="420850" y="3863683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20DCFC4-8633-30E3-EAAB-8D321A8C5279}"/>
              </a:ext>
            </a:extLst>
          </p:cNvPr>
          <p:cNvSpPr txBox="1">
            <a:spLocks/>
          </p:cNvSpPr>
          <p:nvPr/>
        </p:nvSpPr>
        <p:spPr>
          <a:xfrm>
            <a:off x="638427" y="4323267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018CB62B-6D01-AFBC-911A-3A290BC1367B}"/>
              </a:ext>
            </a:extLst>
          </p:cNvPr>
          <p:cNvSpPr txBox="1">
            <a:spLocks/>
          </p:cNvSpPr>
          <p:nvPr/>
        </p:nvSpPr>
        <p:spPr>
          <a:xfrm>
            <a:off x="633967" y="336033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3949D4E1-4B4E-C671-3CC6-D4ED28B9CF7F}"/>
              </a:ext>
            </a:extLst>
          </p:cNvPr>
          <p:cNvCxnSpPr>
            <a:cxnSpLocks/>
          </p:cNvCxnSpPr>
          <p:nvPr/>
        </p:nvCxnSpPr>
        <p:spPr>
          <a:xfrm>
            <a:off x="107091" y="2279332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B7F4E851-E6EF-1880-AF13-E3E3D5E5A80B}"/>
              </a:ext>
            </a:extLst>
          </p:cNvPr>
          <p:cNvCxnSpPr>
            <a:cxnSpLocks/>
          </p:cNvCxnSpPr>
          <p:nvPr/>
        </p:nvCxnSpPr>
        <p:spPr>
          <a:xfrm>
            <a:off x="164102" y="3423218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8C6F425F-AB78-1C31-C95C-E244274FEF04}"/>
              </a:ext>
            </a:extLst>
          </p:cNvPr>
          <p:cNvSpPr txBox="1">
            <a:spLocks/>
          </p:cNvSpPr>
          <p:nvPr/>
        </p:nvSpPr>
        <p:spPr>
          <a:xfrm>
            <a:off x="860866" y="4323267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2063FB90-469E-5AB9-02EF-2041A9D48B04}"/>
              </a:ext>
            </a:extLst>
          </p:cNvPr>
          <p:cNvSpPr txBox="1">
            <a:spLocks/>
          </p:cNvSpPr>
          <p:nvPr/>
        </p:nvSpPr>
        <p:spPr>
          <a:xfrm>
            <a:off x="2063056" y="1678666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6BF396D-194D-BD7B-E22B-D74BD3DA37CD}"/>
              </a:ext>
            </a:extLst>
          </p:cNvPr>
          <p:cNvSpPr txBox="1">
            <a:spLocks/>
          </p:cNvSpPr>
          <p:nvPr/>
        </p:nvSpPr>
        <p:spPr>
          <a:xfrm>
            <a:off x="658305" y="4890562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FE65C141-8464-5227-FBE9-9390DD7B5879}"/>
              </a:ext>
            </a:extLst>
          </p:cNvPr>
          <p:cNvCxnSpPr>
            <a:cxnSpLocks/>
          </p:cNvCxnSpPr>
          <p:nvPr/>
        </p:nvCxnSpPr>
        <p:spPr>
          <a:xfrm>
            <a:off x="563857" y="5409238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4C1F2807-6BBA-95F2-4D7E-39D9145B5243}"/>
              </a:ext>
            </a:extLst>
          </p:cNvPr>
          <p:cNvSpPr txBox="1">
            <a:spLocks/>
          </p:cNvSpPr>
          <p:nvPr/>
        </p:nvSpPr>
        <p:spPr>
          <a:xfrm>
            <a:off x="834747" y="5396476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D30911B8-E14D-7527-4FD9-20C4B78DFF3A}"/>
              </a:ext>
            </a:extLst>
          </p:cNvPr>
          <p:cNvSpPr txBox="1">
            <a:spLocks/>
          </p:cNvSpPr>
          <p:nvPr/>
        </p:nvSpPr>
        <p:spPr>
          <a:xfrm>
            <a:off x="3267018" y="1614887"/>
            <a:ext cx="42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5935C26-BF8A-F5AC-94B5-D9C6F8288089}"/>
              </a:ext>
            </a:extLst>
          </p:cNvPr>
          <p:cNvSpPr txBox="1">
            <a:spLocks/>
          </p:cNvSpPr>
          <p:nvPr/>
        </p:nvSpPr>
        <p:spPr>
          <a:xfrm>
            <a:off x="4421562" y="1643605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xmlns="" id="{6CE47AD9-171D-B82F-E42E-67F070F12AC0}"/>
              </a:ext>
            </a:extLst>
          </p:cNvPr>
          <p:cNvCxnSpPr>
            <a:cxnSpLocks/>
          </p:cNvCxnSpPr>
          <p:nvPr/>
        </p:nvCxnSpPr>
        <p:spPr>
          <a:xfrm>
            <a:off x="3477114" y="431608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41A1D526-1AC6-E481-D077-8C7A478FEFAE}"/>
              </a:ext>
            </a:extLst>
          </p:cNvPr>
          <p:cNvSpPr txBox="1">
            <a:spLocks/>
          </p:cNvSpPr>
          <p:nvPr/>
        </p:nvSpPr>
        <p:spPr>
          <a:xfrm>
            <a:off x="3267018" y="2245364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A54ADEB-17FB-DA22-5E56-0C97A2ADF308}"/>
              </a:ext>
            </a:extLst>
          </p:cNvPr>
          <p:cNvSpPr txBox="1">
            <a:spLocks/>
          </p:cNvSpPr>
          <p:nvPr/>
        </p:nvSpPr>
        <p:spPr>
          <a:xfrm>
            <a:off x="3548208" y="2251615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1D8E4DE-06F0-E605-4DB2-3ADC2A60169B}"/>
              </a:ext>
            </a:extLst>
          </p:cNvPr>
          <p:cNvSpPr txBox="1">
            <a:spLocks/>
          </p:cNvSpPr>
          <p:nvPr/>
        </p:nvSpPr>
        <p:spPr>
          <a:xfrm>
            <a:off x="4703510" y="1643605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45646425-AD3E-A0C0-A46B-AA97A79416E1}"/>
              </a:ext>
            </a:extLst>
          </p:cNvPr>
          <p:cNvSpPr txBox="1">
            <a:spLocks/>
          </p:cNvSpPr>
          <p:nvPr/>
        </p:nvSpPr>
        <p:spPr>
          <a:xfrm>
            <a:off x="3537595" y="2789249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0FF6A28-33BE-F5CE-EE67-43FFD5CE8FA4}"/>
              </a:ext>
            </a:extLst>
          </p:cNvPr>
          <p:cNvSpPr txBox="1">
            <a:spLocks/>
          </p:cNvSpPr>
          <p:nvPr/>
        </p:nvSpPr>
        <p:spPr>
          <a:xfrm>
            <a:off x="3562722" y="3321731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B31AAFB-3D95-6F5B-F6F2-F4CBA1E95642}"/>
              </a:ext>
            </a:extLst>
          </p:cNvPr>
          <p:cNvSpPr txBox="1">
            <a:spLocks/>
          </p:cNvSpPr>
          <p:nvPr/>
        </p:nvSpPr>
        <p:spPr>
          <a:xfrm>
            <a:off x="4921126" y="1643605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F7B01F5-F8F2-84AE-DD76-881EF018C198}"/>
              </a:ext>
            </a:extLst>
          </p:cNvPr>
          <p:cNvSpPr txBox="1">
            <a:spLocks/>
          </p:cNvSpPr>
          <p:nvPr/>
        </p:nvSpPr>
        <p:spPr>
          <a:xfrm>
            <a:off x="3590699" y="3734404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F59A847E-2CB1-519D-AA90-E721D07A404D}"/>
              </a:ext>
            </a:extLst>
          </p:cNvPr>
          <p:cNvSpPr txBox="1">
            <a:spLocks/>
          </p:cNvSpPr>
          <p:nvPr/>
        </p:nvSpPr>
        <p:spPr>
          <a:xfrm>
            <a:off x="3793762" y="426656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0486516D-A54D-EC89-48C3-79CAF3BA32BE}"/>
              </a:ext>
            </a:extLst>
          </p:cNvPr>
          <p:cNvSpPr txBox="1">
            <a:spLocks/>
          </p:cNvSpPr>
          <p:nvPr/>
        </p:nvSpPr>
        <p:spPr>
          <a:xfrm>
            <a:off x="3793088" y="3318135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xmlns="" id="{9B7ACA6D-A13C-9BC2-FE1A-BA84816D649B}"/>
              </a:ext>
            </a:extLst>
          </p:cNvPr>
          <p:cNvCxnSpPr>
            <a:cxnSpLocks/>
          </p:cNvCxnSpPr>
          <p:nvPr/>
        </p:nvCxnSpPr>
        <p:spPr>
          <a:xfrm>
            <a:off x="3320483" y="2237137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xmlns="" id="{753AB4D2-EEBB-78A0-4701-C3EC7FEBEAAF}"/>
              </a:ext>
            </a:extLst>
          </p:cNvPr>
          <p:cNvCxnSpPr>
            <a:cxnSpLocks/>
          </p:cNvCxnSpPr>
          <p:nvPr/>
        </p:nvCxnSpPr>
        <p:spPr>
          <a:xfrm>
            <a:off x="3392007" y="3424565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82AA6ABA-663C-FB5D-4955-576907B870C7}"/>
              </a:ext>
            </a:extLst>
          </p:cNvPr>
          <p:cNvSpPr txBox="1">
            <a:spLocks/>
          </p:cNvSpPr>
          <p:nvPr/>
        </p:nvSpPr>
        <p:spPr>
          <a:xfrm>
            <a:off x="4030715" y="426656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EE53010A-3EA3-FB0D-337E-4977D83FE1A8}"/>
              </a:ext>
            </a:extLst>
          </p:cNvPr>
          <p:cNvSpPr txBox="1">
            <a:spLocks/>
          </p:cNvSpPr>
          <p:nvPr/>
        </p:nvSpPr>
        <p:spPr>
          <a:xfrm>
            <a:off x="5137302" y="1636471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79ED4A79-2D9F-BF85-5458-532180C7637E}"/>
              </a:ext>
            </a:extLst>
          </p:cNvPr>
          <p:cNvSpPr txBox="1">
            <a:spLocks/>
          </p:cNvSpPr>
          <p:nvPr/>
        </p:nvSpPr>
        <p:spPr>
          <a:xfrm>
            <a:off x="3813139" y="4759022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xmlns="" id="{5A674193-4E8E-3BDB-AB01-15CA1B282FBE}"/>
              </a:ext>
            </a:extLst>
          </p:cNvPr>
          <p:cNvCxnSpPr>
            <a:cxnSpLocks/>
          </p:cNvCxnSpPr>
          <p:nvPr/>
        </p:nvCxnSpPr>
        <p:spPr>
          <a:xfrm>
            <a:off x="3669421" y="5324929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45BB58B-AE0A-135C-18AB-19FE86FD52DB}"/>
              </a:ext>
            </a:extLst>
          </p:cNvPr>
          <p:cNvSpPr txBox="1">
            <a:spLocks/>
          </p:cNvSpPr>
          <p:nvPr/>
        </p:nvSpPr>
        <p:spPr>
          <a:xfrm>
            <a:off x="4006138" y="5324929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5F4D30E4-8503-2976-4A05-393B095D00D8}"/>
              </a:ext>
            </a:extLst>
          </p:cNvPr>
          <p:cNvGrpSpPr/>
          <p:nvPr/>
        </p:nvGrpSpPr>
        <p:grpSpPr>
          <a:xfrm>
            <a:off x="5878716" y="1035931"/>
            <a:ext cx="3034304" cy="1963967"/>
            <a:chOff x="3426890" y="2533034"/>
            <a:chExt cx="3034304" cy="1963967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353F2BD6-30D4-1394-640C-59C03B3BD9A7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54 805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888F4643-95FB-2D55-1C43-B2F0EEDC5378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409B994B-3732-94E7-C8A0-B9828545EA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xmlns="" id="{12B0C3BE-3ABF-F70B-AB73-7065FDEE9C1D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xmlns="" id="{D5B12F0B-8C39-DF42-66B2-FA7268836F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xmlns="" id="{566839F5-49EE-BD20-3916-E80E5FB1CF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750F0056-F8F7-1D13-9A7C-A0F3B5B1AF65}"/>
              </a:ext>
            </a:extLst>
          </p:cNvPr>
          <p:cNvSpPr txBox="1">
            <a:spLocks/>
          </p:cNvSpPr>
          <p:nvPr/>
        </p:nvSpPr>
        <p:spPr>
          <a:xfrm>
            <a:off x="6203877" y="1552384"/>
            <a:ext cx="42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FC491F6-5517-150E-44F1-08DCB58F39ED}"/>
              </a:ext>
            </a:extLst>
          </p:cNvPr>
          <p:cNvSpPr txBox="1">
            <a:spLocks/>
          </p:cNvSpPr>
          <p:nvPr/>
        </p:nvSpPr>
        <p:spPr>
          <a:xfrm>
            <a:off x="7584011" y="1700370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xmlns="" id="{CADC838A-1737-9E73-973E-378DDF3636BB}"/>
              </a:ext>
            </a:extLst>
          </p:cNvPr>
          <p:cNvCxnSpPr>
            <a:cxnSpLocks/>
          </p:cNvCxnSpPr>
          <p:nvPr/>
        </p:nvCxnSpPr>
        <p:spPr>
          <a:xfrm>
            <a:off x="6563354" y="4181415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C5885792-AA00-A975-C395-B0ADD43700D2}"/>
              </a:ext>
            </a:extLst>
          </p:cNvPr>
          <p:cNvSpPr txBox="1">
            <a:spLocks/>
          </p:cNvSpPr>
          <p:nvPr/>
        </p:nvSpPr>
        <p:spPr>
          <a:xfrm>
            <a:off x="6203877" y="2072743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E1929743-66E9-B562-5BD1-D68C9BF3767D}"/>
              </a:ext>
            </a:extLst>
          </p:cNvPr>
          <p:cNvSpPr txBox="1">
            <a:spLocks/>
          </p:cNvSpPr>
          <p:nvPr/>
        </p:nvSpPr>
        <p:spPr>
          <a:xfrm>
            <a:off x="6427011" y="2078994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6B2CB94-37D3-748D-013B-C2C7FA4FC079}"/>
              </a:ext>
            </a:extLst>
          </p:cNvPr>
          <p:cNvSpPr txBox="1">
            <a:spLocks/>
          </p:cNvSpPr>
          <p:nvPr/>
        </p:nvSpPr>
        <p:spPr>
          <a:xfrm>
            <a:off x="7778875" y="1700370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ABBCE5C5-0FB3-6C4E-C524-C13491A0CDB6}"/>
              </a:ext>
            </a:extLst>
          </p:cNvPr>
          <p:cNvSpPr txBox="1">
            <a:spLocks/>
          </p:cNvSpPr>
          <p:nvPr/>
        </p:nvSpPr>
        <p:spPr>
          <a:xfrm>
            <a:off x="6452155" y="2550632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B61E7F9-4E0A-0AD8-00EB-4815B3BE85F1}"/>
              </a:ext>
            </a:extLst>
          </p:cNvPr>
          <p:cNvSpPr txBox="1">
            <a:spLocks/>
          </p:cNvSpPr>
          <p:nvPr/>
        </p:nvSpPr>
        <p:spPr>
          <a:xfrm>
            <a:off x="6470553" y="306821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FCC5D409-AA82-82A2-470A-8A2B25022E3E}"/>
              </a:ext>
            </a:extLst>
          </p:cNvPr>
          <p:cNvSpPr txBox="1">
            <a:spLocks/>
          </p:cNvSpPr>
          <p:nvPr/>
        </p:nvSpPr>
        <p:spPr>
          <a:xfrm>
            <a:off x="8054547" y="1700370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7252B23-FDA3-E868-E2B4-F95CB2CA4605}"/>
              </a:ext>
            </a:extLst>
          </p:cNvPr>
          <p:cNvSpPr txBox="1">
            <a:spLocks/>
          </p:cNvSpPr>
          <p:nvPr/>
        </p:nvSpPr>
        <p:spPr>
          <a:xfrm>
            <a:off x="6495698" y="3518711"/>
            <a:ext cx="780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6871A7BE-609F-128A-12FE-409AA0298999}"/>
              </a:ext>
            </a:extLst>
          </p:cNvPr>
          <p:cNvSpPr txBox="1">
            <a:spLocks/>
          </p:cNvSpPr>
          <p:nvPr/>
        </p:nvSpPr>
        <p:spPr>
          <a:xfrm>
            <a:off x="6670490" y="4193788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AD72AFC5-1BE9-CC62-C282-7AA7DFE9FA16}"/>
              </a:ext>
            </a:extLst>
          </p:cNvPr>
          <p:cNvSpPr txBox="1">
            <a:spLocks/>
          </p:cNvSpPr>
          <p:nvPr/>
        </p:nvSpPr>
        <p:spPr>
          <a:xfrm>
            <a:off x="6697133" y="306821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xmlns="" id="{1170A5F8-E3DF-EB11-BAAA-221A1E34A46A}"/>
              </a:ext>
            </a:extLst>
          </p:cNvPr>
          <p:cNvCxnSpPr>
            <a:cxnSpLocks/>
          </p:cNvCxnSpPr>
          <p:nvPr/>
        </p:nvCxnSpPr>
        <p:spPr>
          <a:xfrm>
            <a:off x="6242827" y="2174634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77DF9048-F812-2AF3-FCD0-D9B4C6C3B712}"/>
              </a:ext>
            </a:extLst>
          </p:cNvPr>
          <p:cNvCxnSpPr>
            <a:cxnSpLocks/>
          </p:cNvCxnSpPr>
          <p:nvPr/>
        </p:nvCxnSpPr>
        <p:spPr>
          <a:xfrm>
            <a:off x="6348744" y="311658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FC10782-3046-F2CB-5663-DE0F604FE01F}"/>
              </a:ext>
            </a:extLst>
          </p:cNvPr>
          <p:cNvSpPr txBox="1">
            <a:spLocks/>
          </p:cNvSpPr>
          <p:nvPr/>
        </p:nvSpPr>
        <p:spPr>
          <a:xfrm>
            <a:off x="6894434" y="4196835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0DB72A0D-3D43-CDF2-85CF-6A76FDFF7AC4}"/>
              </a:ext>
            </a:extLst>
          </p:cNvPr>
          <p:cNvSpPr txBox="1">
            <a:spLocks/>
          </p:cNvSpPr>
          <p:nvPr/>
        </p:nvSpPr>
        <p:spPr>
          <a:xfrm>
            <a:off x="8256209" y="1693236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2B075A15-91C3-248C-9C98-547C7F810B8F}"/>
              </a:ext>
            </a:extLst>
          </p:cNvPr>
          <p:cNvSpPr txBox="1">
            <a:spLocks/>
          </p:cNvSpPr>
          <p:nvPr/>
        </p:nvSpPr>
        <p:spPr>
          <a:xfrm>
            <a:off x="6695462" y="4651954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xmlns="" id="{F4714985-A16F-8448-FFFD-04DB6B64BCFD}"/>
              </a:ext>
            </a:extLst>
          </p:cNvPr>
          <p:cNvCxnSpPr>
            <a:cxnSpLocks/>
          </p:cNvCxnSpPr>
          <p:nvPr/>
        </p:nvCxnSpPr>
        <p:spPr>
          <a:xfrm>
            <a:off x="6824388" y="5290750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FEC10940-E5EA-18CA-7155-E3E8D0CACAFE}"/>
              </a:ext>
            </a:extLst>
          </p:cNvPr>
          <p:cNvSpPr txBox="1">
            <a:spLocks/>
          </p:cNvSpPr>
          <p:nvPr/>
        </p:nvSpPr>
        <p:spPr>
          <a:xfrm>
            <a:off x="6908329" y="5230321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57CB98D7-718B-9BB3-DB69-87721A921215}"/>
              </a:ext>
            </a:extLst>
          </p:cNvPr>
          <p:cNvSpPr txBox="1">
            <a:spLocks/>
          </p:cNvSpPr>
          <p:nvPr/>
        </p:nvSpPr>
        <p:spPr>
          <a:xfrm>
            <a:off x="7162848" y="5230321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54183B0-446B-2881-7B0A-A12F10341BD8}"/>
              </a:ext>
            </a:extLst>
          </p:cNvPr>
          <p:cNvSpPr txBox="1">
            <a:spLocks/>
          </p:cNvSpPr>
          <p:nvPr/>
        </p:nvSpPr>
        <p:spPr>
          <a:xfrm>
            <a:off x="8468858" y="1693102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439E1FE5-B74C-E583-4D2E-59E5F820CF94}"/>
              </a:ext>
            </a:extLst>
          </p:cNvPr>
          <p:cNvSpPr txBox="1">
            <a:spLocks/>
          </p:cNvSpPr>
          <p:nvPr/>
        </p:nvSpPr>
        <p:spPr>
          <a:xfrm>
            <a:off x="7174328" y="5630905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0995A227-0E55-822C-1E79-F5A48B654495}"/>
              </a:ext>
            </a:extLst>
          </p:cNvPr>
          <p:cNvCxnSpPr>
            <a:cxnSpLocks/>
          </p:cNvCxnSpPr>
          <p:nvPr/>
        </p:nvCxnSpPr>
        <p:spPr>
          <a:xfrm>
            <a:off x="6990427" y="6226668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F196E98A-79D7-104E-09F1-D9D6DE6A9034}"/>
              </a:ext>
            </a:extLst>
          </p:cNvPr>
          <p:cNvSpPr txBox="1">
            <a:spLocks/>
          </p:cNvSpPr>
          <p:nvPr/>
        </p:nvSpPr>
        <p:spPr>
          <a:xfrm>
            <a:off x="7189441" y="6215680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8956D40A-DF02-7318-E0FA-34DD2FE9ECA7}"/>
              </a:ext>
            </a:extLst>
          </p:cNvPr>
          <p:cNvGrpSpPr/>
          <p:nvPr/>
        </p:nvGrpSpPr>
        <p:grpSpPr>
          <a:xfrm>
            <a:off x="9045200" y="982479"/>
            <a:ext cx="3034304" cy="1963967"/>
            <a:chOff x="3426890" y="2533034"/>
            <a:chExt cx="3034304" cy="1963967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xmlns="" id="{EA16481B-1BC0-F785-57CC-4DB0C59F9094}"/>
                </a:ext>
              </a:extLst>
            </p:cNvPr>
            <p:cNvSpPr txBox="1">
              <a:spLocks/>
            </p:cNvSpPr>
            <p:nvPr/>
          </p:nvSpPr>
          <p:spPr>
            <a:xfrm>
              <a:off x="3426890" y="2612011"/>
              <a:ext cx="163136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84 549</a:t>
              </a:r>
            </a:p>
          </p:txBody>
        </p: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04342FD8-4C52-773E-2083-D892D6129626}"/>
                </a:ext>
              </a:extLst>
            </p:cNvPr>
            <p:cNvGrpSpPr/>
            <p:nvPr/>
          </p:nvGrpSpPr>
          <p:grpSpPr>
            <a:xfrm>
              <a:off x="5165794" y="2533034"/>
              <a:ext cx="1295400" cy="1963967"/>
              <a:chOff x="3313504" y="2492034"/>
              <a:chExt cx="1295400" cy="1963967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9704D1C1-962B-3333-AD3F-D722811AE99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47411" y="2551668"/>
                <a:ext cx="6638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xmlns="" id="{B9C921E5-80FD-735E-AB01-B2A213C34284}"/>
                  </a:ext>
                </a:extLst>
              </p:cNvPr>
              <p:cNvGrpSpPr/>
              <p:nvPr/>
            </p:nvGrpSpPr>
            <p:grpSpPr>
              <a:xfrm>
                <a:off x="3313504" y="2492034"/>
                <a:ext cx="1295400" cy="1963967"/>
                <a:chOff x="4108032" y="2062544"/>
                <a:chExt cx="1295400" cy="1963967"/>
              </a:xfrm>
            </p:grpSpPr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xmlns="" id="{6DBC6370-BE42-D84F-8B0F-A7C95BCC37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062544"/>
                  <a:ext cx="0" cy="1963967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>
                  <a:extLst>
                    <a:ext uri="{FF2B5EF4-FFF2-40B4-BE49-F238E27FC236}">
                      <a16:creationId xmlns:a16="http://schemas.microsoft.com/office/drawing/2014/main" xmlns="" id="{088338E6-2F20-4986-7A2E-21747DAAF0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8032" y="2729182"/>
                  <a:ext cx="1295400" cy="0"/>
                </a:xfrm>
                <a:prstGeom prst="line">
                  <a:avLst/>
                </a:prstGeom>
                <a:ln>
                  <a:solidFill>
                    <a:srgbClr val="0000FF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3132CF7C-83FA-43B4-4935-EAE029C44D80}"/>
              </a:ext>
            </a:extLst>
          </p:cNvPr>
          <p:cNvSpPr txBox="1">
            <a:spLocks/>
          </p:cNvSpPr>
          <p:nvPr/>
        </p:nvSpPr>
        <p:spPr>
          <a:xfrm>
            <a:off x="9355846" y="1542474"/>
            <a:ext cx="42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F10244E9-1737-229F-17C3-6B98D48CE7C7}"/>
              </a:ext>
            </a:extLst>
          </p:cNvPr>
          <p:cNvSpPr txBox="1">
            <a:spLocks/>
          </p:cNvSpPr>
          <p:nvPr/>
        </p:nvSpPr>
        <p:spPr>
          <a:xfrm>
            <a:off x="10779531" y="1646918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xmlns="" id="{CC3619F3-1D91-6ED2-1F81-762B3CD6E3FB}"/>
              </a:ext>
            </a:extLst>
          </p:cNvPr>
          <p:cNvCxnSpPr>
            <a:cxnSpLocks/>
          </p:cNvCxnSpPr>
          <p:nvPr/>
        </p:nvCxnSpPr>
        <p:spPr>
          <a:xfrm>
            <a:off x="9715323" y="4142477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TextBox 99">
            <a:extLst>
              <a:ext uri="{FF2B5EF4-FFF2-40B4-BE49-F238E27FC236}">
                <a16:creationId xmlns:a16="http://schemas.microsoft.com/office/drawing/2014/main" xmlns="" id="{38E585DD-6911-E43F-4285-61463945E988}"/>
              </a:ext>
            </a:extLst>
          </p:cNvPr>
          <p:cNvSpPr txBox="1">
            <a:spLocks/>
          </p:cNvSpPr>
          <p:nvPr/>
        </p:nvSpPr>
        <p:spPr>
          <a:xfrm>
            <a:off x="9355846" y="2033805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xmlns="" id="{E39C8973-B57F-B34B-4E95-47AE21E7ECC2}"/>
              </a:ext>
            </a:extLst>
          </p:cNvPr>
          <p:cNvSpPr txBox="1">
            <a:spLocks/>
          </p:cNvSpPr>
          <p:nvPr/>
        </p:nvSpPr>
        <p:spPr>
          <a:xfrm>
            <a:off x="9564466" y="2011028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3A1D867-D10A-A8B6-F2C1-B9332581A9CD}"/>
              </a:ext>
            </a:extLst>
          </p:cNvPr>
          <p:cNvSpPr txBox="1">
            <a:spLocks/>
          </p:cNvSpPr>
          <p:nvPr/>
        </p:nvSpPr>
        <p:spPr>
          <a:xfrm>
            <a:off x="10974395" y="1646918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xmlns="" id="{9B84227B-7A35-D491-6E20-038CB1D691B2}"/>
              </a:ext>
            </a:extLst>
          </p:cNvPr>
          <p:cNvSpPr txBox="1">
            <a:spLocks/>
          </p:cNvSpPr>
          <p:nvPr/>
        </p:nvSpPr>
        <p:spPr>
          <a:xfrm>
            <a:off x="9385882" y="2491097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xmlns="" id="{C53C02EA-91D5-F5E9-B6BB-AA8CC205D9DD}"/>
              </a:ext>
            </a:extLst>
          </p:cNvPr>
          <p:cNvSpPr txBox="1">
            <a:spLocks/>
          </p:cNvSpPr>
          <p:nvPr/>
        </p:nvSpPr>
        <p:spPr>
          <a:xfrm>
            <a:off x="9651550" y="305830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xmlns="" id="{AFEBE628-988D-7325-6A10-054E66B5F42C}"/>
              </a:ext>
            </a:extLst>
          </p:cNvPr>
          <p:cNvSpPr txBox="1">
            <a:spLocks/>
          </p:cNvSpPr>
          <p:nvPr/>
        </p:nvSpPr>
        <p:spPr>
          <a:xfrm>
            <a:off x="11250067" y="1646918"/>
            <a:ext cx="320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93B16CBB-E909-C480-0665-A4855C221F35}"/>
              </a:ext>
            </a:extLst>
          </p:cNvPr>
          <p:cNvSpPr txBox="1">
            <a:spLocks/>
          </p:cNvSpPr>
          <p:nvPr/>
        </p:nvSpPr>
        <p:spPr>
          <a:xfrm>
            <a:off x="9912549" y="3517071"/>
            <a:ext cx="7119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xmlns="" id="{8598B641-DFF0-178B-34D8-38285BB4ECD9}"/>
              </a:ext>
            </a:extLst>
          </p:cNvPr>
          <p:cNvSpPr txBox="1">
            <a:spLocks/>
          </p:cNvSpPr>
          <p:nvPr/>
        </p:nvSpPr>
        <p:spPr>
          <a:xfrm>
            <a:off x="9998702" y="4083714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xmlns="" id="{974CA20B-020B-6A2C-AC9B-492A49555994}"/>
              </a:ext>
            </a:extLst>
          </p:cNvPr>
          <p:cNvSpPr txBox="1">
            <a:spLocks/>
          </p:cNvSpPr>
          <p:nvPr/>
        </p:nvSpPr>
        <p:spPr>
          <a:xfrm>
            <a:off x="9892644" y="305830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xmlns="" id="{3138FC30-DB0F-44B0-CD3C-7997A4651D25}"/>
              </a:ext>
            </a:extLst>
          </p:cNvPr>
          <p:cNvCxnSpPr>
            <a:cxnSpLocks/>
          </p:cNvCxnSpPr>
          <p:nvPr/>
        </p:nvCxnSpPr>
        <p:spPr>
          <a:xfrm>
            <a:off x="9394796" y="2164724"/>
            <a:ext cx="621629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xmlns="" id="{5358B7E0-6741-9FB4-B4BB-83AE1AB2CD0E}"/>
              </a:ext>
            </a:extLst>
          </p:cNvPr>
          <p:cNvCxnSpPr>
            <a:cxnSpLocks/>
          </p:cNvCxnSpPr>
          <p:nvPr/>
        </p:nvCxnSpPr>
        <p:spPr>
          <a:xfrm>
            <a:off x="9500713" y="3106674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A4491257-CD3A-AC7F-CE87-C4B46096AF4A}"/>
              </a:ext>
            </a:extLst>
          </p:cNvPr>
          <p:cNvSpPr txBox="1">
            <a:spLocks/>
          </p:cNvSpPr>
          <p:nvPr/>
        </p:nvSpPr>
        <p:spPr>
          <a:xfrm>
            <a:off x="10215777" y="4069200"/>
            <a:ext cx="4579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xmlns="" id="{18333812-FBE5-5183-AC95-55BCCFF7AA15}"/>
              </a:ext>
            </a:extLst>
          </p:cNvPr>
          <p:cNvSpPr txBox="1">
            <a:spLocks/>
          </p:cNvSpPr>
          <p:nvPr/>
        </p:nvSpPr>
        <p:spPr>
          <a:xfrm>
            <a:off x="11483207" y="1652603"/>
            <a:ext cx="418816" cy="600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xmlns="" id="{B0B22C00-F0A1-0D1A-8D45-C03FCE0C94E6}"/>
              </a:ext>
            </a:extLst>
          </p:cNvPr>
          <p:cNvSpPr txBox="1">
            <a:spLocks/>
          </p:cNvSpPr>
          <p:nvPr/>
        </p:nvSpPr>
        <p:spPr>
          <a:xfrm>
            <a:off x="10025012" y="4525782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xmlns="" id="{93255E71-0313-8983-9F93-6F14C8C82571}"/>
              </a:ext>
            </a:extLst>
          </p:cNvPr>
          <p:cNvCxnSpPr>
            <a:cxnSpLocks/>
          </p:cNvCxnSpPr>
          <p:nvPr/>
        </p:nvCxnSpPr>
        <p:spPr>
          <a:xfrm>
            <a:off x="10077958" y="5237298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8CBA3724-6F87-B120-7A1A-71644E8673CB}"/>
              </a:ext>
            </a:extLst>
          </p:cNvPr>
          <p:cNvSpPr txBox="1">
            <a:spLocks/>
          </p:cNvSpPr>
          <p:nvPr/>
        </p:nvSpPr>
        <p:spPr>
          <a:xfrm>
            <a:off x="10219959" y="5162355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xmlns="" id="{8F2D9A5F-860C-30C0-F829-A5240F981422}"/>
              </a:ext>
            </a:extLst>
          </p:cNvPr>
          <p:cNvSpPr txBox="1">
            <a:spLocks/>
          </p:cNvSpPr>
          <p:nvPr/>
        </p:nvSpPr>
        <p:spPr>
          <a:xfrm>
            <a:off x="10488992" y="5162355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6A9554C3-9EAC-9F1F-8780-15478FBE067D}"/>
              </a:ext>
            </a:extLst>
          </p:cNvPr>
          <p:cNvSpPr txBox="1">
            <a:spLocks/>
          </p:cNvSpPr>
          <p:nvPr/>
        </p:nvSpPr>
        <p:spPr>
          <a:xfrm flipH="1">
            <a:off x="11680061" y="1643916"/>
            <a:ext cx="485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E8286B15-CD01-77C2-E45F-E24EE9A2591F}"/>
              </a:ext>
            </a:extLst>
          </p:cNvPr>
          <p:cNvSpPr txBox="1">
            <a:spLocks/>
          </p:cNvSpPr>
          <p:nvPr/>
        </p:nvSpPr>
        <p:spPr>
          <a:xfrm>
            <a:off x="10484936" y="5674193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xmlns="" id="{4E07D935-0463-DFE2-B396-8664FDDE5AEB}"/>
              </a:ext>
            </a:extLst>
          </p:cNvPr>
          <p:cNvCxnSpPr>
            <a:cxnSpLocks/>
          </p:cNvCxnSpPr>
          <p:nvPr/>
        </p:nvCxnSpPr>
        <p:spPr>
          <a:xfrm>
            <a:off x="10287536" y="6173216"/>
            <a:ext cx="631948" cy="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612A2454-96B3-533E-FA00-E3E01A00DBB7}"/>
              </a:ext>
            </a:extLst>
          </p:cNvPr>
          <p:cNvSpPr txBox="1">
            <a:spLocks/>
          </p:cNvSpPr>
          <p:nvPr/>
        </p:nvSpPr>
        <p:spPr>
          <a:xfrm>
            <a:off x="10542991" y="6124884"/>
            <a:ext cx="780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2559053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1" fill="hold">
                      <p:stCondLst>
                        <p:cond delay="indefinite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>
                      <p:stCondLst>
                        <p:cond delay="indefinite"/>
                      </p:stCondLst>
                      <p:childTnLst>
                        <p:par>
                          <p:cTn id="405" fill="hold">
                            <p:stCondLst>
                              <p:cond delay="0"/>
                            </p:stCondLst>
                            <p:childTnLst>
                              <p:par>
                                <p:cTn id="4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9" fill="hold">
                      <p:stCondLst>
                        <p:cond delay="indefinite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4" fill="hold">
                      <p:stCondLst>
                        <p:cond delay="indefinite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5" grpId="0"/>
      <p:bldP spid="36" grpId="0"/>
      <p:bldP spid="37" grpId="0"/>
      <p:bldP spid="39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8" grpId="0"/>
      <p:bldP spid="66" grpId="0"/>
      <p:bldP spid="67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9" grpId="0"/>
      <p:bldP spid="97" grpId="0"/>
      <p:bldP spid="98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11" grpId="0"/>
      <p:bldP spid="112" grpId="0"/>
      <p:bldP spid="113" grpId="0"/>
      <p:bldP spid="115" grpId="0"/>
      <p:bldP spid="116" grpId="0"/>
      <p:bldP spid="117" grpId="0"/>
      <p:bldP spid="118" grpId="0"/>
      <p:bldP spid="1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283C2F1D-FF9E-173C-FB8E-4378FF6D6C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5" name="PA_图片 6">
            <a:extLst>
              <a:ext uri="{FF2B5EF4-FFF2-40B4-BE49-F238E27FC236}">
                <a16:creationId xmlns:a16="http://schemas.microsoft.com/office/drawing/2014/main" xmlns="" id="{CF39BEFB-C8CB-4160-8FB2-C0CA2F9EBF14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0557" y="-210234"/>
            <a:ext cx="6858000" cy="6858000"/>
          </a:xfrm>
          <a:prstGeom prst="rect">
            <a:avLst/>
          </a:prstGeom>
        </p:spPr>
      </p:pic>
      <p:sp>
        <p:nvSpPr>
          <p:cNvPr id="10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818396" y="2557046"/>
            <a:ext cx="44202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28575">
                  <a:solidFill>
                    <a:srgbClr val="00B050"/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DẶN DÒ</a:t>
            </a:r>
            <a:endParaRPr lang="zh-CN" altLang="en-US" sz="8000" b="1" dirty="0">
              <a:ln w="28575">
                <a:solidFill>
                  <a:srgbClr val="00B050"/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B8D6A648-9648-8E79-D0DE-3433CEFBE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5" y="1125430"/>
            <a:ext cx="4420217" cy="564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66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64A0652E-A5B5-EF3A-80AB-F1C819E04F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xmlns="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2591" y="-202909"/>
            <a:ext cx="2679409" cy="2679409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2165982D-CB50-197B-9A11-5C8AF76A3E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217" y="3665579"/>
            <a:ext cx="4385356" cy="2782621"/>
          </a:xfrm>
          <a:prstGeom prst="rect">
            <a:avLst/>
          </a:prstGeom>
        </p:spPr>
      </p:pic>
      <p:pic>
        <p:nvPicPr>
          <p:cNvPr id="6" name="Hình ảnh 5" descr="Ảnh có chứa đồ chơi, búp bê&#10;&#10;Mô tả được tạo tự động">
            <a:extLst>
              <a:ext uri="{FF2B5EF4-FFF2-40B4-BE49-F238E27FC236}">
                <a16:creationId xmlns:a16="http://schemas.microsoft.com/office/drawing/2014/main" xmlns="" id="{77954DE3-C847-A6CD-39AE-7DAE1EC361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462" y="3242722"/>
            <a:ext cx="4567637" cy="3205478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9FFB3F0C-B7DF-372D-8B64-CFDA8678CFA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370" y="0"/>
            <a:ext cx="8410575" cy="5419725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F568F5E5-E9D5-E1F3-CA2F-1E9E843FFBA0}"/>
              </a:ext>
            </a:extLst>
          </p:cNvPr>
          <p:cNvSpPr txBox="1"/>
          <p:nvPr/>
        </p:nvSpPr>
        <p:spPr>
          <a:xfrm>
            <a:off x="3544855" y="2294363"/>
            <a:ext cx="51022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6887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793" y="5619750"/>
            <a:ext cx="1975757" cy="12573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312" y="5010150"/>
            <a:ext cx="1744050" cy="141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1690" y="1172245"/>
            <a:ext cx="60324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7 594 : 3 = ?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8277" y="3336351"/>
            <a:ext cx="5367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2 531 (dư</a:t>
            </a: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en Garden In-Game - Laura Shigihara - NhacCuaTui">
            <a:hlinkClick r:id="" action="ppaction://media"/>
            <a:extLst>
              <a:ext uri="{FF2B5EF4-FFF2-40B4-BE49-F238E27FC236}">
                <a16:creationId xmlns:a16="http://schemas.microsoft.com/office/drawing/2014/main" xmlns="" id="{AC726D1E-8918-3E2F-ADDE-50FB85032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527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2943" y="5825348"/>
            <a:ext cx="2337448" cy="786431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994" y="4764898"/>
            <a:ext cx="1623806" cy="162845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33678" y="1172245"/>
            <a:ext cx="66030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56 472 : 7 = 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675933" y="3161988"/>
            <a:ext cx="5110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8067 (dư</a:t>
            </a: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3)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en Garden In-Game - Laura Shigihara - NhacCuaTui">
            <a:hlinkClick r:id="" action="ppaction://media"/>
            <a:extLst>
              <a:ext uri="{FF2B5EF4-FFF2-40B4-BE49-F238E27FC236}">
                <a16:creationId xmlns:a16="http://schemas.microsoft.com/office/drawing/2014/main" xmlns="" id="{AA3D73B4-9A17-E327-4CA4-1D2D043EE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3952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897" y="5600700"/>
            <a:ext cx="1975757" cy="1257300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96" y="5010150"/>
            <a:ext cx="2020013" cy="14679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1028" y="1172245"/>
            <a:ext cx="54425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8 498 : 4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87328" y="3322064"/>
            <a:ext cx="53671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2 124 (dư</a:t>
            </a:r>
            <a:r>
              <a:rPr kumimoji="0" lang="en-US" sz="7200" b="1" i="0" u="none" strike="noStrike" kern="1200" cap="none" spc="0" normalizeH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en Garden In-Game - Laura Shigihara - NhacCuaTui">
            <a:hlinkClick r:id="" action="ppaction://media"/>
            <a:extLst>
              <a:ext uri="{FF2B5EF4-FFF2-40B4-BE49-F238E27FC236}">
                <a16:creationId xmlns:a16="http://schemas.microsoft.com/office/drawing/2014/main" xmlns="" id="{9D011860-926E-9F52-C77F-5E377CDCA0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01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76C0CC71-BCF3-48A7-B777-6893981FAD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C028EC0-7487-4BD9-80C9-DB1C5DC0A4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6134" y="5131124"/>
            <a:ext cx="1170434" cy="117043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D8F3CAB5-241C-4434-966E-B147D8FC3A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755" y="-394716"/>
            <a:ext cx="8641677" cy="662592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AB2F0782-BD5A-409A-9457-614CBBFB6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116" y="3309840"/>
            <a:ext cx="1170434" cy="117043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62CDE9D-0747-45D8-A7CA-344F7DA3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714" y="410721"/>
            <a:ext cx="1170434" cy="1170434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xmlns="" id="{1BD626E1-7AF1-4AE4-5908-486FCB7F5062}"/>
              </a:ext>
            </a:extLst>
          </p:cNvPr>
          <p:cNvGrpSpPr/>
          <p:nvPr/>
        </p:nvGrpSpPr>
        <p:grpSpPr>
          <a:xfrm rot="21339433">
            <a:off x="3208193" y="1618615"/>
            <a:ext cx="6908800" cy="1323440"/>
            <a:chOff x="2697795" y="2305171"/>
            <a:chExt cx="6908800" cy="1323440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xmlns="" id="{6A913DDC-DB95-48F5-95E3-922B290A1989}"/>
                </a:ext>
              </a:extLst>
            </p:cNvPr>
            <p:cNvSpPr txBox="1"/>
            <p:nvPr/>
          </p:nvSpPr>
          <p:spPr>
            <a:xfrm rot="21332577">
              <a:off x="2697795" y="2305172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 w="228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Toán 3</a:t>
              </a:r>
              <a:endParaRPr lang="zh-CN" altLang="en-US" sz="8000" b="1" dirty="0">
                <a:ln w="228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cs typeface="+mn-ea"/>
                <a:sym typeface="+mn-lt"/>
              </a:endParaRPr>
            </a:p>
          </p:txBody>
        </p:sp>
        <p:sp>
          <p:nvSpPr>
            <p:cNvPr id="3" name="文本框 8">
              <a:extLst>
                <a:ext uri="{FF2B5EF4-FFF2-40B4-BE49-F238E27FC236}">
                  <a16:creationId xmlns:a16="http://schemas.microsoft.com/office/drawing/2014/main" xmlns="" id="{AE65F5EC-D59D-2A26-9D7C-D14DC2A096A9}"/>
                </a:ext>
              </a:extLst>
            </p:cNvPr>
            <p:cNvSpPr txBox="1"/>
            <p:nvPr/>
          </p:nvSpPr>
          <p:spPr>
            <a:xfrm rot="21332577">
              <a:off x="2697795" y="2305171"/>
              <a:ext cx="690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T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o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á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n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chemeClr val="bg2">
                      <a:lumMod val="1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 </a:t>
              </a:r>
              <a:r>
                <a:rPr lang="en-US" altLang="zh-CN" sz="8000" b="1">
                  <a:ln>
                    <a:solidFill>
                      <a:sysClr val="windowText" lastClr="000000"/>
                    </a:solidFill>
                  </a:ln>
                  <a:solidFill>
                    <a:srgbClr val="CC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VN-Ziclets" panose="02000603000000000000" pitchFamily="2" charset="0"/>
                  <a:cs typeface="+mn-ea"/>
                  <a:sym typeface="+mn-lt"/>
                </a:rPr>
                <a:t>3</a:t>
              </a:r>
              <a:endParaRPr lang="zh-CN" altLang="en-US" sz="8000" b="1" dirty="0">
                <a:ln>
                  <a:solidFill>
                    <a:sysClr val="windowText" lastClr="000000"/>
                  </a:solidFill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cs typeface="+mn-ea"/>
                <a:sym typeface="+mn-lt"/>
              </a:endParaRPr>
            </a:p>
          </p:txBody>
        </p: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E452A299-1194-78BE-BEF5-620DEDED34A2}"/>
              </a:ext>
            </a:extLst>
          </p:cNvPr>
          <p:cNvSpPr txBox="1"/>
          <p:nvPr/>
        </p:nvSpPr>
        <p:spPr>
          <a:xfrm rot="21187418">
            <a:off x="3606549" y="2924121"/>
            <a:ext cx="6811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vi 100 000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Hình ảnh 12" descr="Ảnh có chứa đồ họa véc-tơ, sáng&#10;&#10;Mô tả được tạo tự động">
            <a:extLst>
              <a:ext uri="{FF2B5EF4-FFF2-40B4-BE49-F238E27FC236}">
                <a16:creationId xmlns:a16="http://schemas.microsoft.com/office/drawing/2014/main" xmlns="" id="{883368B5-A497-1D97-9706-9165F517FB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402" y="3154079"/>
            <a:ext cx="4994110" cy="3565002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09DCA89E-1AFB-56B1-2E7F-376C32B08B7A}"/>
              </a:ext>
            </a:extLst>
          </p:cNvPr>
          <p:cNvGrpSpPr/>
          <p:nvPr/>
        </p:nvGrpSpPr>
        <p:grpSpPr>
          <a:xfrm>
            <a:off x="4354461" y="4203814"/>
            <a:ext cx="5703170" cy="646331"/>
            <a:chOff x="4354461" y="4203814"/>
            <a:chExt cx="5703170" cy="646331"/>
          </a:xfrm>
        </p:grpSpPr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xmlns="" id="{2E12D522-2DA4-3ABD-9B60-606C3B63CFEE}"/>
                </a:ext>
              </a:extLst>
            </p:cNvPr>
            <p:cNvSpPr txBox="1"/>
            <p:nvPr/>
          </p:nvSpPr>
          <p:spPr>
            <a:xfrm rot="21149547">
              <a:off x="4354461" y="42038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>
                  <a:ln w="165100">
                    <a:solidFill>
                      <a:schemeClr val="tx1"/>
                    </a:solidFill>
                  </a:ln>
                  <a:latin typeface="SVN-Poky's" panose="020B0606040200020203" pitchFamily="34" charset="0"/>
                </a:rPr>
                <a:t>Tiết 1</a:t>
              </a:r>
            </a:p>
          </p:txBody>
        </p:sp>
        <p:sp>
          <p:nvSpPr>
            <p:cNvPr id="14" name="Hộp Văn bản 13">
              <a:extLst>
                <a:ext uri="{FF2B5EF4-FFF2-40B4-BE49-F238E27FC236}">
                  <a16:creationId xmlns:a16="http://schemas.microsoft.com/office/drawing/2014/main" xmlns="" id="{1324615C-897A-DE7A-E8A5-DEDB0E4FA899}"/>
                </a:ext>
              </a:extLst>
            </p:cNvPr>
            <p:cNvSpPr txBox="1"/>
            <p:nvPr/>
          </p:nvSpPr>
          <p:spPr>
            <a:xfrm rot="21149547">
              <a:off x="4354461" y="4203814"/>
              <a:ext cx="57031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Tiết</a:t>
              </a:r>
              <a:r>
                <a:rPr lang="en-US" sz="3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6167141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7"/>
            <a:ext cx="12192000" cy="68546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65" y="331578"/>
            <a:ext cx="9161270" cy="53852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998" y="5857459"/>
            <a:ext cx="2340802" cy="787559"/>
          </a:xfrm>
          <a:prstGeom prst="rect">
            <a:avLst/>
          </a:prstGeom>
        </p:spPr>
      </p:pic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5806" y="4989325"/>
            <a:ext cx="1495043" cy="161141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28869" y="1172245"/>
            <a:ext cx="66030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60 859 : 5 =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37737" y="3106910"/>
            <a:ext cx="6516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12 171 (dư</a:t>
            </a:r>
            <a:r>
              <a:rPr kumimoji="0" lang="en-US" sz="8000" b="1" i="0" u="none" strike="noStrike" kern="1200" cap="none" spc="0" normalizeH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4)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Zen Garden In-Game - Laura Shigihara - NhacCuaTui">
            <a:hlinkClick r:id="" action="ppaction://media"/>
            <a:extLst>
              <a:ext uri="{FF2B5EF4-FFF2-40B4-BE49-F238E27FC236}">
                <a16:creationId xmlns:a16="http://schemas.microsoft.com/office/drawing/2014/main" xmlns="" id="{13DA6AEB-17F4-E090-326B-F768B1FBB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292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4" descr="图片包含 事情&#10;&#10;已生成极高可信度的说明">
            <a:extLst>
              <a:ext uri="{FF2B5EF4-FFF2-40B4-BE49-F238E27FC236}">
                <a16:creationId xmlns:a16="http://schemas.microsoft.com/office/drawing/2014/main" xmlns="" id="{16FEE005-ED50-4C35-F41D-356D218DE6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67E989-995B-418D-911F-33D3554289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42" y="-1083537"/>
            <a:ext cx="9148887" cy="6858000"/>
          </a:xfrm>
          <a:prstGeom prst="rect">
            <a:avLst/>
          </a:prstGeom>
        </p:spPr>
      </p:pic>
      <p:pic>
        <p:nvPicPr>
          <p:cNvPr id="13" name="图片 12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xmlns="" id="{50B367B6-A700-4BF0-AEE1-998AC79D8A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9815">
            <a:off x="2758504" y="-414441"/>
            <a:ext cx="3542059" cy="3542059"/>
          </a:xfrm>
          <a:prstGeom prst="rect">
            <a:avLst/>
          </a:prstGeom>
        </p:spPr>
      </p:pic>
      <p:grpSp>
        <p:nvGrpSpPr>
          <p:cNvPr id="3" name="Nhóm 2">
            <a:extLst>
              <a:ext uri="{FF2B5EF4-FFF2-40B4-BE49-F238E27FC236}">
                <a16:creationId xmlns:a16="http://schemas.microsoft.com/office/drawing/2014/main" xmlns="" id="{6695D528-E73F-73D7-C372-AE97CED962BE}"/>
              </a:ext>
            </a:extLst>
          </p:cNvPr>
          <p:cNvGrpSpPr/>
          <p:nvPr/>
        </p:nvGrpSpPr>
        <p:grpSpPr>
          <a:xfrm>
            <a:off x="2629507" y="2431905"/>
            <a:ext cx="6684534" cy="1446551"/>
            <a:chOff x="2870807" y="2761149"/>
            <a:chExt cx="6684534" cy="1446551"/>
          </a:xfrm>
        </p:grpSpPr>
        <p:sp>
          <p:nvSpPr>
            <p:cNvPr id="2" name="PA_文本框 9">
              <a:extLst>
                <a:ext uri="{FF2B5EF4-FFF2-40B4-BE49-F238E27FC236}">
                  <a16:creationId xmlns:a16="http://schemas.microsoft.com/office/drawing/2014/main" xmlns="" id="{C8D60E6C-9A01-CCA7-EE08-B4E5292C121B}"/>
                </a:ext>
              </a:extLst>
            </p:cNvPr>
            <p:cNvSpPr txBox="1"/>
            <p:nvPr>
              <p:custDataLst>
                <p:tags r:id="rId1"/>
              </p:custDataLst>
            </p:nvPr>
          </p:nvSpPr>
          <p:spPr>
            <a:xfrm rot="21188401">
              <a:off x="2870807" y="2761149"/>
              <a:ext cx="66845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KHỞI </a:t>
              </a:r>
              <a:r>
                <a:rPr lang="en-US" altLang="zh-CN" sz="8800" b="1">
                  <a:ln w="228600">
                    <a:solidFill>
                      <a:schemeClr val="accent2">
                        <a:lumMod val="20000"/>
                        <a:lumOff val="80000"/>
                      </a:schemeClr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ĐỘNG</a:t>
              </a:r>
              <a:endParaRPr lang="zh-CN" altLang="en-US" sz="8800" b="1" dirty="0">
                <a:ln w="228600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latin typeface="SVN-Poky's" panose="020B0606040200020203" pitchFamily="34" charset="0"/>
                <a:cs typeface="+mn-ea"/>
                <a:sym typeface="+mn-lt"/>
              </a:endParaRPr>
            </a:p>
          </p:txBody>
        </p:sp>
        <p:sp>
          <p:nvSpPr>
            <p:cNvPr id="5" name="PA_文本框 9">
              <a:extLst>
                <a:ext uri="{FF2B5EF4-FFF2-40B4-BE49-F238E27FC236}">
                  <a16:creationId xmlns:a16="http://schemas.microsoft.com/office/drawing/2014/main" xmlns="" id="{16BC6DE0-7D66-D4BE-B143-16FE93AE9DF5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 rot="21188401">
              <a:off x="2870808" y="2761150"/>
              <a:ext cx="668453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K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H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Ở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5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I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chemeClr val="bg2">
                      <a:lumMod val="10000"/>
                    </a:schemeClr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 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CC00FF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Đ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Ộ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00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N</a:t>
              </a:r>
              <a:r>
                <a:rPr lang="en-US" altLang="zh-CN" sz="8800" b="1">
                  <a:ln w="12700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SVN-Poky's" panose="020B0606040200020203" pitchFamily="34" charset="0"/>
                  <a:cs typeface="+mn-ea"/>
                  <a:sym typeface="+mn-lt"/>
                </a:rPr>
                <a:t>G</a:t>
              </a:r>
              <a:endParaRPr lang="zh-CN" altLang="en-US" sz="8800" b="1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latin typeface="SVN-Poky's" panose="020B0606040200020203" pitchFamily="34" charset="0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15114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46" y="5890178"/>
            <a:ext cx="2469908" cy="83099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6" cstate="print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0" cstate="print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24643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62669" y="3538248"/>
            <a:ext cx="63884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5400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ẾCH XANH MƯU TRÍ</a:t>
            </a: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243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" decel="10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 mute="1">
                <p:cTn id="17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52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692" y="4446410"/>
            <a:ext cx="1975757" cy="12573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62" y="3693313"/>
            <a:ext cx="1893401" cy="63703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35" y="5825581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181" y="5095805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899" y="3907504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040" y="4372307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70" y="2982644"/>
            <a:ext cx="1209293" cy="1303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031" y="-554815"/>
            <a:ext cx="4476272" cy="2570919"/>
          </a:xfrm>
          <a:prstGeom prst="rect">
            <a:avLst/>
          </a:prstGeom>
        </p:spPr>
      </p:pic>
      <p:sp>
        <p:nvSpPr>
          <p:cNvPr id="2" name="Rounded Rectangle 1">
            <a:hlinkClick r:id="rId20" action="ppaction://hlinksldjump"/>
          </p:cNvPr>
          <p:cNvSpPr/>
          <p:nvPr/>
        </p:nvSpPr>
        <p:spPr>
          <a:xfrm>
            <a:off x="4310505" y="5716599"/>
            <a:ext cx="1550685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Chăm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hỉ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>
            <a:hlinkClick r:id="rId21" action="ppaction://hlinksldjump"/>
          </p:cNvPr>
          <p:cNvSpPr/>
          <p:nvPr/>
        </p:nvSpPr>
        <p:spPr>
          <a:xfrm>
            <a:off x="1301794" y="4457019"/>
            <a:ext cx="1550685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6" name="Rounded Rectangle 35">
            <a:hlinkClick r:id="rId22" action="ppaction://hlinksldjump"/>
          </p:cNvPr>
          <p:cNvSpPr/>
          <p:nvPr/>
        </p:nvSpPr>
        <p:spPr>
          <a:xfrm>
            <a:off x="6098671" y="4362246"/>
            <a:ext cx="1699891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Cẩn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hận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>
            <a:hlinkClick r:id="rId23" action="ppaction://hlinksldjump"/>
          </p:cNvPr>
          <p:cNvSpPr/>
          <p:nvPr/>
        </p:nvSpPr>
        <p:spPr>
          <a:xfrm>
            <a:off x="8677275" y="5686498"/>
            <a:ext cx="1639893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Dũng </a:t>
            </a:r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ảm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Zen Garden In-Game - Laura Shigihara - NhacCuaTui">
            <a:hlinkClick r:id="" action="ppaction://media"/>
            <a:extLst>
              <a:ext uri="{FF2B5EF4-FFF2-40B4-BE49-F238E27FC236}">
                <a16:creationId xmlns:a16="http://schemas.microsoft.com/office/drawing/2014/main" xmlns="" id="{BCA761EB-2E37-39E2-B236-3514E851AE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91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9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16517" y="726544"/>
            <a:ext cx="10441495" cy="569467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930777CF-D720-414F-8050-0702795D349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5" t="4930" r="4716" b="4465"/>
          <a:stretch/>
        </p:blipFill>
        <p:spPr>
          <a:xfrm>
            <a:off x="867350" y="786733"/>
            <a:ext cx="10395010" cy="5376729"/>
          </a:xfrm>
          <a:prstGeom prst="roundRect">
            <a:avLst/>
          </a:prstGeom>
        </p:spPr>
      </p:pic>
      <p:pic>
        <p:nvPicPr>
          <p:cNvPr id="28" name="图片 15">
            <a:extLst>
              <a:ext uri="{FF2B5EF4-FFF2-40B4-BE49-F238E27FC236}">
                <a16:creationId xmlns:a16="http://schemas.microsoft.com/office/drawing/2014/main" xmlns="" id="{0C8FB0A9-1DCD-4F68-9B69-C04B7815D0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5045" y="5228335"/>
            <a:ext cx="1299496" cy="1266804"/>
          </a:xfrm>
          <a:prstGeom prst="rect">
            <a:avLst/>
          </a:prstGeom>
        </p:spPr>
      </p:pic>
      <p:pic>
        <p:nvPicPr>
          <p:cNvPr id="29" name="图片 24">
            <a:extLst>
              <a:ext uri="{FF2B5EF4-FFF2-40B4-BE49-F238E27FC236}">
                <a16:creationId xmlns:a16="http://schemas.microsoft.com/office/drawing/2014/main" xmlns="" id="{6C007B28-2524-4926-956E-E73B3DA1E6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521" y="82098"/>
            <a:ext cx="1211832" cy="1498600"/>
          </a:xfrm>
          <a:prstGeom prst="rect">
            <a:avLst/>
          </a:prstGeom>
        </p:spPr>
      </p:pic>
      <p:pic>
        <p:nvPicPr>
          <p:cNvPr id="27" name="图片 5" descr="图片包含 蛋糕, 室内, 绿色&#10;&#10;已生成高可信度的说明">
            <a:extLst>
              <a:ext uri="{FF2B5EF4-FFF2-40B4-BE49-F238E27FC236}">
                <a16:creationId xmlns:a16="http://schemas.microsoft.com/office/drawing/2014/main" xmlns="" id="{CFD9A3D4-965C-4AA0-A594-6A835CC2580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2521" y="4136132"/>
            <a:ext cx="1998077" cy="2963775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688DDDDC-C940-4192-58EA-E89B50F57629}"/>
              </a:ext>
            </a:extLst>
          </p:cNvPr>
          <p:cNvSpPr/>
          <p:nvPr/>
        </p:nvSpPr>
        <p:spPr>
          <a:xfrm>
            <a:off x="5943600" y="988060"/>
            <a:ext cx="4480560" cy="1480820"/>
          </a:xfrm>
          <a:prstGeom prst="roundRect">
            <a:avLst>
              <a:gd name="adj" fmla="val 3586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9818486"/>
      </p:ext>
    </p:extLst>
  </p:cSld>
  <p:clrMapOvr>
    <a:masterClrMapping/>
  </p:clrMapOvr>
  <p:transition>
    <p:fade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EB3639A0-4933-8A3B-7D45-05BC9B5683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PA_图片 3">
            <a:extLst>
              <a:ext uri="{FF2B5EF4-FFF2-40B4-BE49-F238E27FC236}">
                <a16:creationId xmlns:a16="http://schemas.microsoft.com/office/drawing/2014/main" xmlns="" id="{7517A938-F323-49E9-A14B-938518F7278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410662" y="-91590"/>
            <a:ext cx="9396076" cy="5656000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836174" y="2648275"/>
            <a:ext cx="65450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>
                <a:ln w="1905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KHÁM PHÁ</a:t>
            </a:r>
            <a:endParaRPr lang="zh-CN" altLang="en-US" sz="8000" b="1" dirty="0">
              <a:ln w="19050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AD4D13F2-1303-8C35-A202-F9BBCF92D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4101" y="3144755"/>
            <a:ext cx="3938726" cy="3713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49628"/>
      </p:ext>
    </p:extLst>
  </p:cSld>
  <p:clrMapOvr>
    <a:masterClrMapping/>
  </p:clrMapOvr>
  <p:transition>
    <p:fade/>
    <p:sndAc>
      <p:endSnd/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44381" y="292391"/>
            <a:ext cx="11703239" cy="6273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xmlns="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-80102" y="-25301"/>
            <a:ext cx="2160779" cy="1353229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xmlns="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8013" y="5391150"/>
            <a:ext cx="1443487" cy="1257300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FCA04C2A-7D4C-9C98-72B0-0A92E7EF1602}"/>
              </a:ext>
            </a:extLst>
          </p:cNvPr>
          <p:cNvSpPr/>
          <p:nvPr/>
        </p:nvSpPr>
        <p:spPr>
          <a:xfrm>
            <a:off x="3922005" y="331362"/>
            <a:ext cx="4142342" cy="814392"/>
          </a:xfrm>
          <a:custGeom>
            <a:avLst/>
            <a:gdLst>
              <a:gd name="connsiteX0" fmla="*/ 0 w 4142342"/>
              <a:gd name="connsiteY0" fmla="*/ 135735 h 814392"/>
              <a:gd name="connsiteX1" fmla="*/ 135735 w 4142342"/>
              <a:gd name="connsiteY1" fmla="*/ 0 h 814392"/>
              <a:gd name="connsiteX2" fmla="*/ 703463 w 4142342"/>
              <a:gd name="connsiteY2" fmla="*/ 0 h 814392"/>
              <a:gd name="connsiteX3" fmla="*/ 1348608 w 4142342"/>
              <a:gd name="connsiteY3" fmla="*/ 0 h 814392"/>
              <a:gd name="connsiteX4" fmla="*/ 2032462 w 4142342"/>
              <a:gd name="connsiteY4" fmla="*/ 0 h 814392"/>
              <a:gd name="connsiteX5" fmla="*/ 2600190 w 4142342"/>
              <a:gd name="connsiteY5" fmla="*/ 0 h 814392"/>
              <a:gd name="connsiteX6" fmla="*/ 3322753 w 4142342"/>
              <a:gd name="connsiteY6" fmla="*/ 0 h 814392"/>
              <a:gd name="connsiteX7" fmla="*/ 4006607 w 4142342"/>
              <a:gd name="connsiteY7" fmla="*/ 0 h 814392"/>
              <a:gd name="connsiteX8" fmla="*/ 4142342 w 4142342"/>
              <a:gd name="connsiteY8" fmla="*/ 135735 h 814392"/>
              <a:gd name="connsiteX9" fmla="*/ 4142342 w 4142342"/>
              <a:gd name="connsiteY9" fmla="*/ 678657 h 814392"/>
              <a:gd name="connsiteX10" fmla="*/ 4006607 w 4142342"/>
              <a:gd name="connsiteY10" fmla="*/ 814392 h 814392"/>
              <a:gd name="connsiteX11" fmla="*/ 3400170 w 4142342"/>
              <a:gd name="connsiteY11" fmla="*/ 814392 h 814392"/>
              <a:gd name="connsiteX12" fmla="*/ 2677608 w 4142342"/>
              <a:gd name="connsiteY12" fmla="*/ 814392 h 814392"/>
              <a:gd name="connsiteX13" fmla="*/ 1955045 w 4142342"/>
              <a:gd name="connsiteY13" fmla="*/ 814392 h 814392"/>
              <a:gd name="connsiteX14" fmla="*/ 1232482 w 4142342"/>
              <a:gd name="connsiteY14" fmla="*/ 814392 h 814392"/>
              <a:gd name="connsiteX15" fmla="*/ 135735 w 4142342"/>
              <a:gd name="connsiteY15" fmla="*/ 814392 h 814392"/>
              <a:gd name="connsiteX16" fmla="*/ 0 w 4142342"/>
              <a:gd name="connsiteY16" fmla="*/ 678657 h 814392"/>
              <a:gd name="connsiteX17" fmla="*/ 0 w 4142342"/>
              <a:gd name="connsiteY17" fmla="*/ 135735 h 814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142342" h="814392" fill="none" extrusionOk="0">
                <a:moveTo>
                  <a:pt x="0" y="135735"/>
                </a:moveTo>
                <a:cubicBezTo>
                  <a:pt x="-1717" y="59487"/>
                  <a:pt x="47872" y="-5885"/>
                  <a:pt x="135735" y="0"/>
                </a:cubicBezTo>
                <a:cubicBezTo>
                  <a:pt x="363794" y="7489"/>
                  <a:pt x="424534" y="-4534"/>
                  <a:pt x="703463" y="0"/>
                </a:cubicBezTo>
                <a:cubicBezTo>
                  <a:pt x="982392" y="4534"/>
                  <a:pt x="1077459" y="-8803"/>
                  <a:pt x="1348608" y="0"/>
                </a:cubicBezTo>
                <a:cubicBezTo>
                  <a:pt x="1619758" y="8803"/>
                  <a:pt x="1793210" y="-10741"/>
                  <a:pt x="2032462" y="0"/>
                </a:cubicBezTo>
                <a:cubicBezTo>
                  <a:pt x="2271714" y="10741"/>
                  <a:pt x="2421048" y="7314"/>
                  <a:pt x="2600190" y="0"/>
                </a:cubicBezTo>
                <a:cubicBezTo>
                  <a:pt x="2779332" y="-7314"/>
                  <a:pt x="3097173" y="-5428"/>
                  <a:pt x="3322753" y="0"/>
                </a:cubicBezTo>
                <a:cubicBezTo>
                  <a:pt x="3548333" y="5428"/>
                  <a:pt x="3689925" y="-26909"/>
                  <a:pt x="4006607" y="0"/>
                </a:cubicBezTo>
                <a:cubicBezTo>
                  <a:pt x="4095439" y="-5120"/>
                  <a:pt x="4142489" y="63856"/>
                  <a:pt x="4142342" y="135735"/>
                </a:cubicBezTo>
                <a:cubicBezTo>
                  <a:pt x="4162965" y="389151"/>
                  <a:pt x="4161598" y="532687"/>
                  <a:pt x="4142342" y="678657"/>
                </a:cubicBezTo>
                <a:cubicBezTo>
                  <a:pt x="4130282" y="751557"/>
                  <a:pt x="4083670" y="814844"/>
                  <a:pt x="4006607" y="814392"/>
                </a:cubicBezTo>
                <a:cubicBezTo>
                  <a:pt x="3778178" y="793985"/>
                  <a:pt x="3523906" y="804428"/>
                  <a:pt x="3400170" y="814392"/>
                </a:cubicBezTo>
                <a:cubicBezTo>
                  <a:pt x="3276434" y="824356"/>
                  <a:pt x="2901217" y="837322"/>
                  <a:pt x="2677608" y="814392"/>
                </a:cubicBezTo>
                <a:cubicBezTo>
                  <a:pt x="2453999" y="791462"/>
                  <a:pt x="2156429" y="780426"/>
                  <a:pt x="1955045" y="814392"/>
                </a:cubicBezTo>
                <a:cubicBezTo>
                  <a:pt x="1753661" y="848358"/>
                  <a:pt x="1506979" y="812446"/>
                  <a:pt x="1232482" y="814392"/>
                </a:cubicBezTo>
                <a:cubicBezTo>
                  <a:pt x="957985" y="816338"/>
                  <a:pt x="361465" y="824085"/>
                  <a:pt x="135735" y="814392"/>
                </a:cubicBezTo>
                <a:cubicBezTo>
                  <a:pt x="50788" y="804482"/>
                  <a:pt x="18005" y="756063"/>
                  <a:pt x="0" y="678657"/>
                </a:cubicBezTo>
                <a:cubicBezTo>
                  <a:pt x="14014" y="519354"/>
                  <a:pt x="-13767" y="384530"/>
                  <a:pt x="0" y="135735"/>
                </a:cubicBezTo>
                <a:close/>
              </a:path>
              <a:path w="4142342" h="814392" stroke="0" extrusionOk="0">
                <a:moveTo>
                  <a:pt x="0" y="135735"/>
                </a:moveTo>
                <a:cubicBezTo>
                  <a:pt x="-380" y="56692"/>
                  <a:pt x="73081" y="3998"/>
                  <a:pt x="135735" y="0"/>
                </a:cubicBezTo>
                <a:cubicBezTo>
                  <a:pt x="353694" y="24348"/>
                  <a:pt x="704450" y="9774"/>
                  <a:pt x="858298" y="0"/>
                </a:cubicBezTo>
                <a:cubicBezTo>
                  <a:pt x="1012146" y="-9774"/>
                  <a:pt x="1328993" y="-7559"/>
                  <a:pt x="1464734" y="0"/>
                </a:cubicBezTo>
                <a:cubicBezTo>
                  <a:pt x="1600475" y="7559"/>
                  <a:pt x="1791585" y="-17176"/>
                  <a:pt x="1993754" y="0"/>
                </a:cubicBezTo>
                <a:cubicBezTo>
                  <a:pt x="2195923" y="17176"/>
                  <a:pt x="2419192" y="-7770"/>
                  <a:pt x="2600190" y="0"/>
                </a:cubicBezTo>
                <a:cubicBezTo>
                  <a:pt x="2781188" y="7770"/>
                  <a:pt x="3044938" y="-17466"/>
                  <a:pt x="3167918" y="0"/>
                </a:cubicBezTo>
                <a:cubicBezTo>
                  <a:pt x="3290898" y="17466"/>
                  <a:pt x="3752941" y="29957"/>
                  <a:pt x="4006607" y="0"/>
                </a:cubicBezTo>
                <a:cubicBezTo>
                  <a:pt x="4094323" y="6206"/>
                  <a:pt x="4139631" y="51502"/>
                  <a:pt x="4142342" y="135735"/>
                </a:cubicBezTo>
                <a:cubicBezTo>
                  <a:pt x="4134234" y="306349"/>
                  <a:pt x="4162358" y="432410"/>
                  <a:pt x="4142342" y="678657"/>
                </a:cubicBezTo>
                <a:cubicBezTo>
                  <a:pt x="4145076" y="738058"/>
                  <a:pt x="4080616" y="819996"/>
                  <a:pt x="4006607" y="814392"/>
                </a:cubicBezTo>
                <a:cubicBezTo>
                  <a:pt x="3823230" y="807579"/>
                  <a:pt x="3632785" y="783981"/>
                  <a:pt x="3361462" y="814392"/>
                </a:cubicBezTo>
                <a:cubicBezTo>
                  <a:pt x="3090139" y="844803"/>
                  <a:pt x="2936592" y="811217"/>
                  <a:pt x="2638899" y="814392"/>
                </a:cubicBezTo>
                <a:cubicBezTo>
                  <a:pt x="2341206" y="817567"/>
                  <a:pt x="2275573" y="790569"/>
                  <a:pt x="1993754" y="814392"/>
                </a:cubicBezTo>
                <a:cubicBezTo>
                  <a:pt x="1711936" y="838215"/>
                  <a:pt x="1662801" y="833413"/>
                  <a:pt x="1426026" y="814392"/>
                </a:cubicBezTo>
                <a:cubicBezTo>
                  <a:pt x="1189251" y="795371"/>
                  <a:pt x="1052341" y="790402"/>
                  <a:pt x="703463" y="814392"/>
                </a:cubicBezTo>
                <a:cubicBezTo>
                  <a:pt x="354585" y="838382"/>
                  <a:pt x="259867" y="839214"/>
                  <a:pt x="135735" y="814392"/>
                </a:cubicBezTo>
                <a:cubicBezTo>
                  <a:pt x="56288" y="807010"/>
                  <a:pt x="-1057" y="755835"/>
                  <a:pt x="0" y="678657"/>
                </a:cubicBezTo>
                <a:cubicBezTo>
                  <a:pt x="13751" y="547509"/>
                  <a:pt x="-21164" y="254389"/>
                  <a:pt x="0" y="135735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263298200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 5 236 : 4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1B97B3D2-00D5-0589-F4C8-213081F638E3}"/>
              </a:ext>
            </a:extLst>
          </p:cNvPr>
          <p:cNvSpPr txBox="1"/>
          <p:nvPr/>
        </p:nvSpPr>
        <p:spPr>
          <a:xfrm>
            <a:off x="1149866" y="977224"/>
            <a:ext cx="228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Đặt tính</a:t>
            </a:r>
          </a:p>
        </p:txBody>
      </p:sp>
      <p:sp>
        <p:nvSpPr>
          <p:cNvPr id="34" name="Hộp Văn bản 33">
            <a:extLst>
              <a:ext uri="{FF2B5EF4-FFF2-40B4-BE49-F238E27FC236}">
                <a16:creationId xmlns:a16="http://schemas.microsoft.com/office/drawing/2014/main" xmlns="" id="{B8DCE9BB-7AE6-66DE-C1A6-7DA5CDC37B82}"/>
              </a:ext>
            </a:extLst>
          </p:cNvPr>
          <p:cNvSpPr txBox="1"/>
          <p:nvPr/>
        </p:nvSpPr>
        <p:spPr>
          <a:xfrm>
            <a:off x="3293646" y="1225071"/>
            <a:ext cx="8874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chia 4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1.</a:t>
            </a:r>
          </a:p>
          <a:p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1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4, 5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1.</a:t>
            </a:r>
          </a:p>
        </p:txBody>
      </p:sp>
      <p:grpSp>
        <p:nvGrpSpPr>
          <p:cNvPr id="38" name="Nhóm 37">
            <a:extLst>
              <a:ext uri="{FF2B5EF4-FFF2-40B4-BE49-F238E27FC236}">
                <a16:creationId xmlns:a16="http://schemas.microsoft.com/office/drawing/2014/main" xmlns="" id="{4551EFD3-4C67-3D2C-72A6-C3E75D758462}"/>
              </a:ext>
            </a:extLst>
          </p:cNvPr>
          <p:cNvGrpSpPr/>
          <p:nvPr/>
        </p:nvGrpSpPr>
        <p:grpSpPr>
          <a:xfrm>
            <a:off x="2628415" y="5619916"/>
            <a:ext cx="6384085" cy="657164"/>
            <a:chOff x="943428" y="4543054"/>
            <a:chExt cx="6384085" cy="657164"/>
          </a:xfrm>
        </p:grpSpPr>
        <p:sp>
          <p:nvSpPr>
            <p:cNvPr id="36" name="Hình chữ nhật: Góc Tròn 35">
              <a:extLst>
                <a:ext uri="{FF2B5EF4-FFF2-40B4-BE49-F238E27FC236}">
                  <a16:creationId xmlns:a16="http://schemas.microsoft.com/office/drawing/2014/main" xmlns="" id="{87A7E2FF-6744-F1AD-2824-160E4F29B358}"/>
                </a:ext>
              </a:extLst>
            </p:cNvPr>
            <p:cNvSpPr/>
            <p:nvPr/>
          </p:nvSpPr>
          <p:spPr>
            <a:xfrm>
              <a:off x="943428" y="4553887"/>
              <a:ext cx="6384085" cy="64633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2">
                    <a:lumMod val="20000"/>
                    <a:lumOff val="80000"/>
                  </a:schemeClr>
                </a:gs>
                <a:gs pos="34000">
                  <a:schemeClr val="accent2">
                    <a:lumMod val="20000"/>
                    <a:lumOff val="80000"/>
                  </a:schemeClr>
                </a:gs>
                <a:gs pos="68000">
                  <a:schemeClr val="accent2">
                    <a:lumMod val="40000"/>
                    <a:lumOff val="6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Hộp Văn bản 36">
              <a:extLst>
                <a:ext uri="{FF2B5EF4-FFF2-40B4-BE49-F238E27FC236}">
                  <a16:creationId xmlns:a16="http://schemas.microsoft.com/office/drawing/2014/main" xmlns="" id="{30BFAC0B-2904-67F7-4798-BA936DFEEE1F}"/>
                </a:ext>
              </a:extLst>
            </p:cNvPr>
            <p:cNvSpPr txBox="1"/>
            <p:nvPr/>
          </p:nvSpPr>
          <p:spPr>
            <a:xfrm>
              <a:off x="1175163" y="4543054"/>
              <a:ext cx="59760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Vậy</a:t>
              </a:r>
              <a:r>
                <a:rPr lang="en-US" sz="3600" b="1" dirty="0"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5 236 : 4 = 1 309</a:t>
              </a:r>
            </a:p>
          </p:txBody>
        </p:sp>
      </p:grp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xmlns="" id="{7DF22DD6-969F-F03E-33FF-A0A46AA479AB}"/>
              </a:ext>
            </a:extLst>
          </p:cNvPr>
          <p:cNvSpPr txBox="1"/>
          <p:nvPr/>
        </p:nvSpPr>
        <p:spPr>
          <a:xfrm>
            <a:off x="1000287" y="1657024"/>
            <a:ext cx="1202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5 236</a:t>
            </a: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xmlns="" id="{3761579E-0284-3981-F205-81B0F90E353B}"/>
              </a:ext>
            </a:extLst>
          </p:cNvPr>
          <p:cNvSpPr txBox="1"/>
          <p:nvPr/>
        </p:nvSpPr>
        <p:spPr>
          <a:xfrm>
            <a:off x="2709525" y="1657024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xmlns="" id="{3E62E74D-98EE-E308-108F-555132FBC333}"/>
              </a:ext>
            </a:extLst>
          </p:cNvPr>
          <p:cNvCxnSpPr/>
          <p:nvPr/>
        </p:nvCxnSpPr>
        <p:spPr>
          <a:xfrm>
            <a:off x="2328525" y="1700895"/>
            <a:ext cx="0" cy="17198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xmlns="" id="{FF6C3335-171B-F344-84D5-6E71900E6BEB}"/>
              </a:ext>
            </a:extLst>
          </p:cNvPr>
          <p:cNvCxnSpPr>
            <a:cxnSpLocks/>
          </p:cNvCxnSpPr>
          <p:nvPr/>
        </p:nvCxnSpPr>
        <p:spPr>
          <a:xfrm>
            <a:off x="2313186" y="2257039"/>
            <a:ext cx="136407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xmlns="" id="{DD66ABD7-15E3-000D-CFFA-49942F0E4FBC}"/>
              </a:ext>
            </a:extLst>
          </p:cNvPr>
          <p:cNvSpPr txBox="1"/>
          <p:nvPr/>
        </p:nvSpPr>
        <p:spPr>
          <a:xfrm>
            <a:off x="2356790" y="227532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Hình giọt nước 32">
            <a:extLst>
              <a:ext uri="{FF2B5EF4-FFF2-40B4-BE49-F238E27FC236}">
                <a16:creationId xmlns:a16="http://schemas.microsoft.com/office/drawing/2014/main" xmlns="" id="{1203CEB4-4185-C777-4BC7-655112FB7515}"/>
              </a:ext>
            </a:extLst>
          </p:cNvPr>
          <p:cNvSpPr/>
          <p:nvPr/>
        </p:nvSpPr>
        <p:spPr>
          <a:xfrm rot="8019426">
            <a:off x="1173232" y="1592394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Hộp Văn bản 38">
            <a:extLst>
              <a:ext uri="{FF2B5EF4-FFF2-40B4-BE49-F238E27FC236}">
                <a16:creationId xmlns:a16="http://schemas.microsoft.com/office/drawing/2014/main" xmlns="" id="{8FA392FD-A628-692A-8293-661ABB8FFE14}"/>
              </a:ext>
            </a:extLst>
          </p:cNvPr>
          <p:cNvSpPr txBox="1"/>
          <p:nvPr/>
        </p:nvSpPr>
        <p:spPr>
          <a:xfrm>
            <a:off x="1050058" y="2102903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4" name="Đường nối Thẳng 43">
            <a:extLst>
              <a:ext uri="{FF2B5EF4-FFF2-40B4-BE49-F238E27FC236}">
                <a16:creationId xmlns:a16="http://schemas.microsoft.com/office/drawing/2014/main" xmlns="" id="{95121EFB-9F53-4120-EEB7-2CD06FE771BA}"/>
              </a:ext>
            </a:extLst>
          </p:cNvPr>
          <p:cNvCxnSpPr>
            <a:cxnSpLocks/>
          </p:cNvCxnSpPr>
          <p:nvPr/>
        </p:nvCxnSpPr>
        <p:spPr>
          <a:xfrm>
            <a:off x="1080923" y="2605382"/>
            <a:ext cx="11005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xmlns="" id="{94FD6761-5CB8-3BBE-8F62-4BB9E4FE1529}"/>
              </a:ext>
            </a:extLst>
          </p:cNvPr>
          <p:cNvSpPr txBox="1"/>
          <p:nvPr/>
        </p:nvSpPr>
        <p:spPr>
          <a:xfrm>
            <a:off x="1058733" y="2567709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7" name="Hình giọt nước 46">
            <a:extLst>
              <a:ext uri="{FF2B5EF4-FFF2-40B4-BE49-F238E27FC236}">
                <a16:creationId xmlns:a16="http://schemas.microsoft.com/office/drawing/2014/main" xmlns="" id="{93E8B33F-7C7B-A9CE-9306-89671DD6DCA1}"/>
              </a:ext>
            </a:extLst>
          </p:cNvPr>
          <p:cNvSpPr/>
          <p:nvPr/>
        </p:nvSpPr>
        <p:spPr>
          <a:xfrm rot="8019426">
            <a:off x="1508512" y="1592394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Đường nối Thẳng 48">
            <a:extLst>
              <a:ext uri="{FF2B5EF4-FFF2-40B4-BE49-F238E27FC236}">
                <a16:creationId xmlns:a16="http://schemas.microsoft.com/office/drawing/2014/main" xmlns="" id="{CE54FE69-83F1-7A93-1F16-DA19974202A1}"/>
              </a:ext>
            </a:extLst>
          </p:cNvPr>
          <p:cNvCxnSpPr>
            <a:cxnSpLocks/>
          </p:cNvCxnSpPr>
          <p:nvPr/>
        </p:nvCxnSpPr>
        <p:spPr>
          <a:xfrm>
            <a:off x="1546860" y="2103120"/>
            <a:ext cx="0" cy="58455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Hộp Văn bản 49">
            <a:extLst>
              <a:ext uri="{FF2B5EF4-FFF2-40B4-BE49-F238E27FC236}">
                <a16:creationId xmlns:a16="http://schemas.microsoft.com/office/drawing/2014/main" xmlns="" id="{BE997DB2-9B8B-96B5-1822-7798624F321B}"/>
              </a:ext>
            </a:extLst>
          </p:cNvPr>
          <p:cNvSpPr txBox="1"/>
          <p:nvPr/>
        </p:nvSpPr>
        <p:spPr>
          <a:xfrm>
            <a:off x="1393874" y="2567709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xmlns="" id="{F1A27DBA-5E3D-0F59-8EBA-EDF3DB93AAFA}"/>
              </a:ext>
            </a:extLst>
          </p:cNvPr>
          <p:cNvSpPr txBox="1"/>
          <p:nvPr/>
        </p:nvSpPr>
        <p:spPr>
          <a:xfrm>
            <a:off x="3293646" y="2248560"/>
            <a:ext cx="8882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12, 12 chia 4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3,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3.</a:t>
            </a:r>
          </a:p>
          <a:p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3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4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12, 12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trừ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12 </a:t>
            </a:r>
            <a:r>
              <a:rPr lang="en-US" sz="3200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r>
              <a:rPr lang="en-US" sz="3200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2" name="Hộp Văn bản 51">
            <a:extLst>
              <a:ext uri="{FF2B5EF4-FFF2-40B4-BE49-F238E27FC236}">
                <a16:creationId xmlns:a16="http://schemas.microsoft.com/office/drawing/2014/main" xmlns="" id="{25F5145B-3D13-8073-87FF-A07325A241C8}"/>
              </a:ext>
            </a:extLst>
          </p:cNvPr>
          <p:cNvSpPr txBox="1"/>
          <p:nvPr/>
        </p:nvSpPr>
        <p:spPr>
          <a:xfrm>
            <a:off x="2629965" y="227532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xmlns="" id="{7B1EBCAE-B06D-8D00-3699-5828BBCC1658}"/>
              </a:ext>
            </a:extLst>
          </p:cNvPr>
          <p:cNvSpPr txBox="1"/>
          <p:nvPr/>
        </p:nvSpPr>
        <p:spPr>
          <a:xfrm>
            <a:off x="1074241" y="2954383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5" name="Hộp Văn bản 54">
            <a:extLst>
              <a:ext uri="{FF2B5EF4-FFF2-40B4-BE49-F238E27FC236}">
                <a16:creationId xmlns:a16="http://schemas.microsoft.com/office/drawing/2014/main" xmlns="" id="{768E7AE5-D71B-93CA-096F-934F8B422C1F}"/>
              </a:ext>
            </a:extLst>
          </p:cNvPr>
          <p:cNvSpPr txBox="1"/>
          <p:nvPr/>
        </p:nvSpPr>
        <p:spPr>
          <a:xfrm>
            <a:off x="1409382" y="2954383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56" name="Đường nối Thẳng 55">
            <a:extLst>
              <a:ext uri="{FF2B5EF4-FFF2-40B4-BE49-F238E27FC236}">
                <a16:creationId xmlns:a16="http://schemas.microsoft.com/office/drawing/2014/main" xmlns="" id="{4365D669-061B-E81B-E90A-53AC6E218090}"/>
              </a:ext>
            </a:extLst>
          </p:cNvPr>
          <p:cNvCxnSpPr>
            <a:cxnSpLocks/>
          </p:cNvCxnSpPr>
          <p:nvPr/>
        </p:nvCxnSpPr>
        <p:spPr>
          <a:xfrm>
            <a:off x="1208939" y="3464918"/>
            <a:ext cx="97952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Hộp Văn bản 57">
            <a:extLst>
              <a:ext uri="{FF2B5EF4-FFF2-40B4-BE49-F238E27FC236}">
                <a16:creationId xmlns:a16="http://schemas.microsoft.com/office/drawing/2014/main" xmlns="" id="{C1003349-F1D2-485B-DCA9-DC4B721BD132}"/>
              </a:ext>
            </a:extLst>
          </p:cNvPr>
          <p:cNvSpPr txBox="1"/>
          <p:nvPr/>
        </p:nvSpPr>
        <p:spPr>
          <a:xfrm>
            <a:off x="1402218" y="3448108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9" name="Hình giọt nước 58">
            <a:extLst>
              <a:ext uri="{FF2B5EF4-FFF2-40B4-BE49-F238E27FC236}">
                <a16:creationId xmlns:a16="http://schemas.microsoft.com/office/drawing/2014/main" xmlns="" id="{3D676E73-C521-DDEF-7581-E4F5DAC456E8}"/>
              </a:ext>
            </a:extLst>
          </p:cNvPr>
          <p:cNvSpPr/>
          <p:nvPr/>
        </p:nvSpPr>
        <p:spPr>
          <a:xfrm rot="8019426">
            <a:off x="1741194" y="1597589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0" name="Đường nối Thẳng 59">
            <a:extLst>
              <a:ext uri="{FF2B5EF4-FFF2-40B4-BE49-F238E27FC236}">
                <a16:creationId xmlns:a16="http://schemas.microsoft.com/office/drawing/2014/main" xmlns="" id="{D3E68CA8-74C5-375C-683D-51D512BF0FC4}"/>
              </a:ext>
            </a:extLst>
          </p:cNvPr>
          <p:cNvCxnSpPr>
            <a:cxnSpLocks/>
          </p:cNvCxnSpPr>
          <p:nvPr/>
        </p:nvCxnSpPr>
        <p:spPr>
          <a:xfrm>
            <a:off x="1779542" y="2108315"/>
            <a:ext cx="0" cy="143084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Hộp Văn bản 62">
            <a:extLst>
              <a:ext uri="{FF2B5EF4-FFF2-40B4-BE49-F238E27FC236}">
                <a16:creationId xmlns:a16="http://schemas.microsoft.com/office/drawing/2014/main" xmlns="" id="{18B5CED0-2F88-CB0E-26EB-2FDF42408B4B}"/>
              </a:ext>
            </a:extLst>
          </p:cNvPr>
          <p:cNvSpPr txBox="1"/>
          <p:nvPr/>
        </p:nvSpPr>
        <p:spPr>
          <a:xfrm>
            <a:off x="1631210" y="3448108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4" name="Hộp Văn bản 63">
            <a:extLst>
              <a:ext uri="{FF2B5EF4-FFF2-40B4-BE49-F238E27FC236}">
                <a16:creationId xmlns:a16="http://schemas.microsoft.com/office/drawing/2014/main" xmlns="" id="{060DEEC2-3ACD-50E9-B4AA-5549C71DAEBE}"/>
              </a:ext>
            </a:extLst>
          </p:cNvPr>
          <p:cNvSpPr txBox="1"/>
          <p:nvPr/>
        </p:nvSpPr>
        <p:spPr>
          <a:xfrm>
            <a:off x="3293646" y="3201053"/>
            <a:ext cx="8882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 3, 3 chia 4 được 0, viết 0.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0 nhân 4 bằng 0, 3 trừ 0 bằng 3.</a:t>
            </a:r>
          </a:p>
        </p:txBody>
      </p:sp>
      <p:sp>
        <p:nvSpPr>
          <p:cNvPr id="65" name="Hộp Văn bản 64">
            <a:extLst>
              <a:ext uri="{FF2B5EF4-FFF2-40B4-BE49-F238E27FC236}">
                <a16:creationId xmlns:a16="http://schemas.microsoft.com/office/drawing/2014/main" xmlns="" id="{CC8E0E6A-B71B-A884-8F13-FD9A5C60EF44}"/>
              </a:ext>
            </a:extLst>
          </p:cNvPr>
          <p:cNvSpPr txBox="1"/>
          <p:nvPr/>
        </p:nvSpPr>
        <p:spPr>
          <a:xfrm>
            <a:off x="2883221" y="227532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7" name="Hộp Văn bản 66">
            <a:extLst>
              <a:ext uri="{FF2B5EF4-FFF2-40B4-BE49-F238E27FC236}">
                <a16:creationId xmlns:a16="http://schemas.microsoft.com/office/drawing/2014/main" xmlns="" id="{A2C22D41-8F4B-04BA-9902-A6DFF031296A}"/>
              </a:ext>
            </a:extLst>
          </p:cNvPr>
          <p:cNvSpPr txBox="1"/>
          <p:nvPr/>
        </p:nvSpPr>
        <p:spPr>
          <a:xfrm>
            <a:off x="1631210" y="3818928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68" name="Đường nối Thẳng 67">
            <a:extLst>
              <a:ext uri="{FF2B5EF4-FFF2-40B4-BE49-F238E27FC236}">
                <a16:creationId xmlns:a16="http://schemas.microsoft.com/office/drawing/2014/main" xmlns="" id="{D8CD926D-E41D-1FE3-FC22-E6B73D9BBDBC}"/>
              </a:ext>
            </a:extLst>
          </p:cNvPr>
          <p:cNvCxnSpPr>
            <a:cxnSpLocks/>
          </p:cNvCxnSpPr>
          <p:nvPr/>
        </p:nvCxnSpPr>
        <p:spPr>
          <a:xfrm>
            <a:off x="1452779" y="4310738"/>
            <a:ext cx="749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ộp Văn bản 69">
            <a:extLst>
              <a:ext uri="{FF2B5EF4-FFF2-40B4-BE49-F238E27FC236}">
                <a16:creationId xmlns:a16="http://schemas.microsoft.com/office/drawing/2014/main" xmlns="" id="{1F8B370C-8C21-11F0-36DB-A20BEFFDDEF0}"/>
              </a:ext>
            </a:extLst>
          </p:cNvPr>
          <p:cNvSpPr txBox="1"/>
          <p:nvPr/>
        </p:nvSpPr>
        <p:spPr>
          <a:xfrm>
            <a:off x="1631210" y="4247946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1" name="Hình giọt nước 70">
            <a:extLst>
              <a:ext uri="{FF2B5EF4-FFF2-40B4-BE49-F238E27FC236}">
                <a16:creationId xmlns:a16="http://schemas.microsoft.com/office/drawing/2014/main" xmlns="" id="{D728D156-CC07-E47C-2D78-AF2949649CE6}"/>
              </a:ext>
            </a:extLst>
          </p:cNvPr>
          <p:cNvSpPr/>
          <p:nvPr/>
        </p:nvSpPr>
        <p:spPr>
          <a:xfrm rot="8019426">
            <a:off x="1969736" y="1587897"/>
            <a:ext cx="83820" cy="78105"/>
          </a:xfrm>
          <a:prstGeom prst="teardrop">
            <a:avLst>
              <a:gd name="adj" fmla="val 20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Đường nối Thẳng 71">
            <a:extLst>
              <a:ext uri="{FF2B5EF4-FFF2-40B4-BE49-F238E27FC236}">
                <a16:creationId xmlns:a16="http://schemas.microsoft.com/office/drawing/2014/main" xmlns="" id="{8E460773-4E1B-3069-A4ED-E98CA4BBEC47}"/>
              </a:ext>
            </a:extLst>
          </p:cNvPr>
          <p:cNvCxnSpPr>
            <a:cxnSpLocks/>
          </p:cNvCxnSpPr>
          <p:nvPr/>
        </p:nvCxnSpPr>
        <p:spPr>
          <a:xfrm>
            <a:off x="2008084" y="2098623"/>
            <a:ext cx="0" cy="229975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Hộp Văn bản 73">
            <a:extLst>
              <a:ext uri="{FF2B5EF4-FFF2-40B4-BE49-F238E27FC236}">
                <a16:creationId xmlns:a16="http://schemas.microsoft.com/office/drawing/2014/main" xmlns="" id="{1AD0132B-4D24-3784-57A6-CB1C66A2BD6E}"/>
              </a:ext>
            </a:extLst>
          </p:cNvPr>
          <p:cNvSpPr txBox="1"/>
          <p:nvPr/>
        </p:nvSpPr>
        <p:spPr>
          <a:xfrm>
            <a:off x="1862858" y="4247946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5" name="Hộp Văn bản 74">
            <a:extLst>
              <a:ext uri="{FF2B5EF4-FFF2-40B4-BE49-F238E27FC236}">
                <a16:creationId xmlns:a16="http://schemas.microsoft.com/office/drawing/2014/main" xmlns="" id="{7917B02B-FC82-966C-97EB-261267FE870C}"/>
              </a:ext>
            </a:extLst>
          </p:cNvPr>
          <p:cNvSpPr txBox="1"/>
          <p:nvPr/>
        </p:nvSpPr>
        <p:spPr>
          <a:xfrm>
            <a:off x="3334119" y="4254170"/>
            <a:ext cx="88829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Hạ 6, được 36, 36 chia 4 được 9, viết 9.</a:t>
            </a:r>
          </a:p>
          <a:p>
            <a:r>
              <a:rPr lang="en-US" sz="32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9 nhân 4 bằng 36, 36 trừ 36 bằng 0.</a:t>
            </a:r>
          </a:p>
        </p:txBody>
      </p:sp>
      <p:sp>
        <p:nvSpPr>
          <p:cNvPr id="76" name="Hộp Văn bản 75">
            <a:extLst>
              <a:ext uri="{FF2B5EF4-FFF2-40B4-BE49-F238E27FC236}">
                <a16:creationId xmlns:a16="http://schemas.microsoft.com/office/drawing/2014/main" xmlns="" id="{D0849D45-0E21-2536-F549-5E9C64F83308}"/>
              </a:ext>
            </a:extLst>
          </p:cNvPr>
          <p:cNvSpPr txBox="1"/>
          <p:nvPr/>
        </p:nvSpPr>
        <p:spPr>
          <a:xfrm>
            <a:off x="3136477" y="2275322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7" name="Hộp Văn bản 76">
            <a:extLst>
              <a:ext uri="{FF2B5EF4-FFF2-40B4-BE49-F238E27FC236}">
                <a16:creationId xmlns:a16="http://schemas.microsoft.com/office/drawing/2014/main" xmlns="" id="{17ACB3B9-EA3D-FC41-42EE-1D578CE62C90}"/>
              </a:ext>
            </a:extLst>
          </p:cNvPr>
          <p:cNvSpPr txBox="1"/>
          <p:nvPr/>
        </p:nvSpPr>
        <p:spPr>
          <a:xfrm>
            <a:off x="1650789" y="4613575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8" name="Hộp Văn bản 77">
            <a:extLst>
              <a:ext uri="{FF2B5EF4-FFF2-40B4-BE49-F238E27FC236}">
                <a16:creationId xmlns:a16="http://schemas.microsoft.com/office/drawing/2014/main" xmlns="" id="{DA5E2617-D332-42B2-B757-55C3FB8AD27B}"/>
              </a:ext>
            </a:extLst>
          </p:cNvPr>
          <p:cNvSpPr txBox="1"/>
          <p:nvPr/>
        </p:nvSpPr>
        <p:spPr>
          <a:xfrm>
            <a:off x="1882437" y="4613575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</a:t>
            </a:r>
          </a:p>
        </p:txBody>
      </p:sp>
      <p:cxnSp>
        <p:nvCxnSpPr>
          <p:cNvPr id="79" name="Đường nối Thẳng 78">
            <a:extLst>
              <a:ext uri="{FF2B5EF4-FFF2-40B4-BE49-F238E27FC236}">
                <a16:creationId xmlns:a16="http://schemas.microsoft.com/office/drawing/2014/main" xmlns="" id="{A74EF2F8-FDAC-8D15-1EE6-19697A76C26E}"/>
              </a:ext>
            </a:extLst>
          </p:cNvPr>
          <p:cNvCxnSpPr>
            <a:cxnSpLocks/>
          </p:cNvCxnSpPr>
          <p:nvPr/>
        </p:nvCxnSpPr>
        <p:spPr>
          <a:xfrm>
            <a:off x="1465524" y="5118458"/>
            <a:ext cx="749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Hộp Văn bản 79">
            <a:extLst>
              <a:ext uri="{FF2B5EF4-FFF2-40B4-BE49-F238E27FC236}">
                <a16:creationId xmlns:a16="http://schemas.microsoft.com/office/drawing/2014/main" xmlns="" id="{EC05CEC5-71AC-7737-6360-EEC086CAD407}"/>
              </a:ext>
            </a:extLst>
          </p:cNvPr>
          <p:cNvSpPr txBox="1"/>
          <p:nvPr/>
        </p:nvSpPr>
        <p:spPr>
          <a:xfrm>
            <a:off x="1882437" y="5025779"/>
            <a:ext cx="289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98030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00"/>
                            </p:stCondLst>
                            <p:childTnLst>
                              <p:par>
                                <p:cTn id="1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000"/>
                            </p:stCondLst>
                            <p:childTnLst>
                              <p:par>
                                <p:cTn id="1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9" grpId="0"/>
      <p:bldP spid="31" grpId="0"/>
      <p:bldP spid="33" grpId="0" animBg="1"/>
      <p:bldP spid="39" grpId="0"/>
      <p:bldP spid="46" grpId="0"/>
      <p:bldP spid="47" grpId="0" animBg="1"/>
      <p:bldP spid="50" grpId="0"/>
      <p:bldP spid="52" grpId="0"/>
      <p:bldP spid="54" grpId="0"/>
      <p:bldP spid="55" grpId="0"/>
      <p:bldP spid="58" grpId="0"/>
      <p:bldP spid="59" grpId="0" animBg="1"/>
      <p:bldP spid="63" grpId="0"/>
      <p:bldP spid="65" grpId="0"/>
      <p:bldP spid="67" grpId="0"/>
      <p:bldP spid="70" grpId="0"/>
      <p:bldP spid="71" grpId="0" animBg="1"/>
      <p:bldP spid="74" grpId="0"/>
      <p:bldP spid="76" grpId="0"/>
      <p:bldP spid="77" grpId="0"/>
      <p:bldP spid="78" grpId="0"/>
      <p:bldP spid="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BB746287-B6D0-62D0-7AEF-5DD6A488F4B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680934" y="2674171"/>
            <a:ext cx="52624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 TẬP</a:t>
            </a:r>
            <a:endParaRPr lang="zh-CN" altLang="en-US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3" name="Hình ảnh 2" descr="Ảnh có chứa đồ họa véc-tơ&#10;&#10;Mô tả được tạo tự động">
            <a:extLst>
              <a:ext uri="{FF2B5EF4-FFF2-40B4-BE49-F238E27FC236}">
                <a16:creationId xmlns:a16="http://schemas.microsoft.com/office/drawing/2014/main" xmlns="" id="{CAE2B351-5F96-EFE6-5AF0-CB9427F00A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859" y="2743318"/>
            <a:ext cx="3809798" cy="3297369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24C26FB9-721E-0692-5EDB-EA224E98F45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08869" y="2743318"/>
            <a:ext cx="4421575" cy="457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285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480</Words>
  <Application>Microsoft Office PowerPoint</Application>
  <PresentationFormat>Custom</PresentationFormat>
  <Paragraphs>255</Paragraphs>
  <Slides>20</Slides>
  <Notes>19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Minhthangpc.VN</cp:lastModifiedBy>
  <cp:revision>8</cp:revision>
  <dcterms:created xsi:type="dcterms:W3CDTF">2023-03-24T03:20:26Z</dcterms:created>
  <dcterms:modified xsi:type="dcterms:W3CDTF">2023-03-27T05:42:19Z</dcterms:modified>
</cp:coreProperties>
</file>