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303" r:id="rId2"/>
    <p:sldId id="289" r:id="rId3"/>
    <p:sldId id="290" r:id="rId4"/>
    <p:sldId id="292" r:id="rId5"/>
    <p:sldId id="301" r:id="rId6"/>
    <p:sldId id="283" r:id="rId7"/>
    <p:sldId id="282" r:id="rId8"/>
    <p:sldId id="284" r:id="rId9"/>
    <p:sldId id="286" r:id="rId10"/>
    <p:sldId id="299" r:id="rId11"/>
    <p:sldId id="298" r:id="rId12"/>
    <p:sldId id="291" r:id="rId13"/>
    <p:sldId id="300" r:id="rId14"/>
  </p:sldIdLst>
  <p:sldSz cx="16276638" cy="9144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88" userDrawn="1">
          <p15:clr>
            <a:srgbClr val="A4A3A4"/>
          </p15:clr>
        </p15:guide>
        <p15:guide id="2" pos="16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14A97"/>
    <a:srgbClr val="204092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35" autoAdjust="0"/>
  </p:normalViewPr>
  <p:slideViewPr>
    <p:cSldViewPr>
      <p:cViewPr>
        <p:scale>
          <a:sx n="39" d="100"/>
          <a:sy n="39" d="100"/>
        </p:scale>
        <p:origin x="-1422" y="-288"/>
      </p:cViewPr>
      <p:guideLst>
        <p:guide orient="horz" pos="2688"/>
        <p:guide pos="16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001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55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41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170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93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22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433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26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16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5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5EFDE2-79C7-ED77-6EAF-795BC8293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D1763C5-3257-598E-2846-BF7756F05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85711D-92EF-0D8C-5F97-8C28014F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974272-9DFA-B8A1-FF19-E89A139E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833241-1F00-EB77-44DD-2988EE59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4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4F425-521C-C7F0-7E7A-9724DCDF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1F1BDB-2E9B-1C23-2373-3E1677F41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22C2D4-BD46-4F27-C8DB-CA7250BB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54E3-06F1-4DBC-9FBE-B197BE8664C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AE544-0CCF-48D8-2925-58D8889C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1B4FB3-F122-5EA2-41BB-3D465974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A3CC-2FA8-4F1A-9435-FAA2E33405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98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56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08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999D5F-B1C9-6002-D620-8F055C85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6B2E5-1803-6A1C-37D8-2C538EC4C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48DCA-A006-5773-E40C-FDDA9D88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87AE52-BC7E-3DD5-A426-BE601C74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3D85F0-591E-CFC2-2D3E-5421FCC6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0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EDF781-2CDC-BEFE-4B36-12A870D80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E6CC47-54DB-859D-FAF8-8DA3769C1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A437D5-03E0-42ED-792F-68A80973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54E3-06F1-4DBC-9FBE-B197BE8664C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DFB-B547-25D7-3EE4-203E92452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DA4113-49DA-7328-E5D2-C6FA0A43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A3CC-2FA8-4F1A-9435-FAA2E33405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287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821DF0-8221-A08D-682C-81FBDFFC5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F4ED6C-3D57-CA11-13E7-24D21EB4D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C500B5-6365-1DE9-A0B8-544A0C8FF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99E715-1A70-E51C-86C1-A1C15DF0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54E3-06F1-4DBC-9FBE-B197BE8664C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6438F0-3CC4-4CC9-0350-7A7094CA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30C133-C20C-5F2A-BD9E-69F471D1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A3CC-2FA8-4F1A-9435-FAA2E33405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882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F2B86-0931-3702-1597-218C4782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EFF4E6-ACD4-0E66-F502-212538B77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7D462D-D54E-F3F7-FAFF-7A88A995C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16590E-0B0F-DAFB-3FFC-13A52C41A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5D94CB-90C7-FA82-8ACD-446E2EAD0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EA673E-2F63-B6E8-3ABF-740321FAD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54E3-06F1-4DBC-9FBE-B197BE8664C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3CE5673-4878-6FBD-B921-6670AE59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28E033-2135-5FA0-A71C-3AA5EF68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A3CC-2FA8-4F1A-9435-FAA2E33405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206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E1FAC6-6992-AF40-1CCA-5C52B26A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B1DCE73-2749-3FFE-2EEE-A493BC24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54E3-06F1-4DBC-9FBE-B197BE8664C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AC0E97-2D67-F045-B90F-893B6B4C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DFAE20D-67A1-4BDB-E8FD-8E246FED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A3CC-2FA8-4F1A-9435-FAA2E33405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70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C9F7E07-1E08-4A74-DDD0-AC9B95559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54E3-06F1-4DBC-9FBE-B197BE8664C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76C7E9-62A0-71C9-A03E-32D64651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B7E2EB-D3C7-5993-1282-5834E658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A3CC-2FA8-4F1A-9435-FAA2E33405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924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2BBF6C-E9CF-A33E-BD79-6E9DEC5B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5836F0-72FA-DF2A-9E48-591FED4E6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2618CE-4C53-DB66-5970-E5A18FBEA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B6CE3C-BC99-72F8-675F-9C4E0D3D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54E3-06F1-4DBC-9FBE-B197BE8664C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F7E3CB-EA66-0A6B-241D-A14FE422C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74C4B5-DD10-4113-440F-83F45425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A3CC-2FA8-4F1A-9435-FAA2E33405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413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96B3B9-37A1-00CC-4062-ECB3B551F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0C529D-9D97-517D-B70C-DBD3DBC03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039554-4BDD-8FFC-9C35-43D0D4804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492211-EBD5-9D7F-FA5E-0C20C8FB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54E3-06F1-4DBC-9FBE-B197BE8664C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63C881-F782-51CD-20CA-CDC23E8E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4DF191-6147-9A50-464E-9C83C598D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A3CC-2FA8-4F1A-9435-FAA2E33405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623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99E5670-4336-98EF-B2D9-3B72AF0B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FD22F5-FD21-DA25-3EC4-9FD88A88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8EDA44-8F6A-D243-BDBA-BF6DF81F4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854E3-06F1-4DBC-9FBE-B197BE8664C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94B444-FA8C-469E-A215-04271AC69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8F70E3-7B36-0B23-990F-DDA152951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A3CC-2FA8-4F1A-9435-FAA2E33405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979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7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.jpe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1.emf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3.xml"/><Relationship Id="rId7" Type="http://schemas.openxmlformats.org/officeDocument/2006/relationships/image" Target="../media/image2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051719" y="3042193"/>
            <a:ext cx="14097000" cy="1740416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70753"/>
            <a:ext cx="16276638" cy="262206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24" y="5638805"/>
            <a:ext cx="12602306" cy="37201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" y="4782609"/>
            <a:ext cx="3521911" cy="43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611943" y="3235051"/>
            <a:ext cx="13019473" cy="1508180"/>
          </a:xfrm>
          <a:prstGeom prst="rect">
            <a:avLst/>
          </a:prstGeom>
          <a:noFill/>
        </p:spPr>
        <p:txBody>
          <a:bodyPr wrap="square" lIns="121994" tIns="60997" rIns="121994" bIns="60997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phạm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 100 000 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2)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213519" y="-25271"/>
            <a:ext cx="16063119" cy="1620932"/>
          </a:xfrm>
          <a:prstGeom prst="rect">
            <a:avLst/>
          </a:prstGeom>
          <a:noFill/>
        </p:spPr>
        <p:txBody>
          <a:bodyPr wrap="square" lIns="121994" tIns="60997" rIns="121994" bIns="60997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934">
              <a:spcBef>
                <a:spcPts val="801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</a:t>
            </a: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9934">
              <a:spcBef>
                <a:spcPts val="801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0532"/>
            <a:ext cx="1704369" cy="22599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45406" y="1522723"/>
            <a:ext cx="1706285" cy="15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0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C631B5C5-59F4-07F1-7D80-D184CD19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" y="13"/>
            <a:ext cx="16266292" cy="9143987"/>
          </a:xfrm>
          <a:prstGeom prst="rect">
            <a:avLst/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BB9271AE-8EB8-F3AB-04D1-C0BC075D50AF}"/>
              </a:ext>
            </a:extLst>
          </p:cNvPr>
          <p:cNvSpPr/>
          <p:nvPr/>
        </p:nvSpPr>
        <p:spPr>
          <a:xfrm>
            <a:off x="201455" y="321839"/>
            <a:ext cx="15873728" cy="8500324"/>
          </a:xfrm>
          <a:prstGeom prst="roundRect">
            <a:avLst>
              <a:gd name="adj" fmla="val 137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E734C1-0EF5-5C84-5558-02D4EC804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8" y="321836"/>
            <a:ext cx="15960842" cy="8822163"/>
          </a:xfrm>
          <a:prstGeom prst="rect">
            <a:avLst/>
          </a:prstGeom>
        </p:spPr>
      </p:pic>
      <p:pic>
        <p:nvPicPr>
          <p:cNvPr id="7" name="PA_图片 3">
            <a:extLst>
              <a:ext uri="{FF2B5EF4-FFF2-40B4-BE49-F238E27FC236}">
                <a16:creationId xmlns:a16="http://schemas.microsoft.com/office/drawing/2014/main" xmlns="" id="{3E09CAEB-B3AD-41B3-7646-91A9B8AB0F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9683" y="7919240"/>
            <a:ext cx="1169057" cy="1063842"/>
          </a:xfrm>
          <a:prstGeom prst="rect">
            <a:avLst/>
          </a:prstGeom>
        </p:spPr>
      </p:pic>
      <p:pic>
        <p:nvPicPr>
          <p:cNvPr id="8" name="PA_图片 4">
            <a:extLst>
              <a:ext uri="{FF2B5EF4-FFF2-40B4-BE49-F238E27FC236}">
                <a16:creationId xmlns:a16="http://schemas.microsoft.com/office/drawing/2014/main" xmlns="" id="{C2EA149F-F007-D75B-542C-7F3C01EE7E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644" y="7489588"/>
            <a:ext cx="1976251" cy="19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416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图片包含 事情&#10;&#10;已生成极高可信度的说明">
            <a:extLst>
              <a:ext uri="{FF2B5EF4-FFF2-40B4-BE49-F238E27FC236}">
                <a16:creationId xmlns:a16="http://schemas.microsoft.com/office/drawing/2014/main" xmlns="" id="{2ADE21F7-A67C-E770-0C0F-D6519737F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" y="13"/>
            <a:ext cx="16255973" cy="9143987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C85C870A-48A7-9995-59CF-5B892552F14B}"/>
              </a:ext>
            </a:extLst>
          </p:cNvPr>
          <p:cNvGrpSpPr/>
          <p:nvPr/>
        </p:nvGrpSpPr>
        <p:grpSpPr>
          <a:xfrm>
            <a:off x="9376173" y="513876"/>
            <a:ext cx="5910501" cy="5915621"/>
            <a:chOff x="10058614" y="1730971"/>
            <a:chExt cx="5677138" cy="5682057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xmlns="" id="{5D3FA3C8-EB59-C25A-5C96-44CF79221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2DE9066A-B90D-CEFF-20C2-A9BE8321ABEB}"/>
                </a:ext>
              </a:extLst>
            </p:cNvPr>
            <p:cNvSpPr txBox="1"/>
            <p:nvPr/>
          </p:nvSpPr>
          <p:spPr>
            <a:xfrm rot="3004700">
              <a:off x="11102912" y="2716941"/>
              <a:ext cx="1219200" cy="138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444E466F-8732-3EE5-6C96-BC8354A6C5E3}"/>
                </a:ext>
              </a:extLst>
            </p:cNvPr>
            <p:cNvSpPr txBox="1"/>
            <p:nvPr/>
          </p:nvSpPr>
          <p:spPr>
            <a:xfrm rot="8166486">
              <a:off x="13508548" y="2771426"/>
              <a:ext cx="1219200" cy="138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50CE2837-B0A2-9C6D-2923-2B002506460C}"/>
                </a:ext>
              </a:extLst>
            </p:cNvPr>
            <p:cNvSpPr txBox="1"/>
            <p:nvPr/>
          </p:nvSpPr>
          <p:spPr>
            <a:xfrm rot="8166486">
              <a:off x="13352125" y="5038007"/>
              <a:ext cx="1219200" cy="138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BFCE2789-A4F7-C161-FA60-045A5EBF5D2F}"/>
                </a:ext>
              </a:extLst>
            </p:cNvPr>
            <p:cNvSpPr txBox="1"/>
            <p:nvPr/>
          </p:nvSpPr>
          <p:spPr>
            <a:xfrm rot="9021537">
              <a:off x="11102911" y="4983567"/>
              <a:ext cx="1219200" cy="138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pic>
        <p:nvPicPr>
          <p:cNvPr id="12" name="Hình ảnh 11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94BCCC2C-D65C-FFD9-FBE7-22B7D7598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427119"/>
            <a:ext cx="5211141" cy="5503515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9A32849E-8E85-7242-DBF7-CF63DB1191A3}"/>
              </a:ext>
            </a:extLst>
          </p:cNvPr>
          <p:cNvSpPr/>
          <p:nvPr/>
        </p:nvSpPr>
        <p:spPr>
          <a:xfrm>
            <a:off x="10979815" y="7071783"/>
            <a:ext cx="2807464" cy="914736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Quay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/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dừng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324346BE-59FD-7CD7-BD93-B15AECEE11B5}"/>
              </a:ext>
            </a:extLst>
          </p:cNvPr>
          <p:cNvGrpSpPr/>
          <p:nvPr/>
        </p:nvGrpSpPr>
        <p:grpSpPr>
          <a:xfrm rot="10800000">
            <a:off x="10275006" y="3072544"/>
            <a:ext cx="4112835" cy="798283"/>
            <a:chOff x="311325" y="3962400"/>
            <a:chExt cx="3950451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6A91ADB8-4EC2-7ACD-80B5-D69CAC282175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Mũi tên: Hình ngũ giác 15">
              <a:extLst>
                <a:ext uri="{FF2B5EF4-FFF2-40B4-BE49-F238E27FC236}">
                  <a16:creationId xmlns:a16="http://schemas.microsoft.com/office/drawing/2014/main" xmlns="" id="{856746B4-1341-66DD-CEA6-24370DAEF844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xmlns="" id="{954F3CD3-99B1-8667-85B5-1B6125C57863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BAA3FCB4-C588-B7F1-5573-840A26ACB849}"/>
              </a:ext>
            </a:extLst>
          </p:cNvPr>
          <p:cNvSpPr/>
          <p:nvPr/>
        </p:nvSpPr>
        <p:spPr>
          <a:xfrm>
            <a:off x="5760958" y="1348048"/>
            <a:ext cx="2776691" cy="10313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1 624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xmlns="" id="{78BF6D05-6BD1-5D97-5AB8-36F9FAEF9C5A}"/>
              </a:ext>
            </a:extLst>
          </p:cNvPr>
          <p:cNvSpPr/>
          <p:nvPr/>
        </p:nvSpPr>
        <p:spPr>
          <a:xfrm>
            <a:off x="5760958" y="2813047"/>
            <a:ext cx="2776691" cy="10313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1 972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435CF818-9FCD-EDDE-C4AF-4FB14FBF39AE}"/>
              </a:ext>
            </a:extLst>
          </p:cNvPr>
          <p:cNvSpPr/>
          <p:nvPr/>
        </p:nvSpPr>
        <p:spPr>
          <a:xfrm>
            <a:off x="5760958" y="4278045"/>
            <a:ext cx="2776691" cy="10313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1 624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xmlns="" id="{486D78C2-3724-23B2-0705-F9444AA701EA}"/>
              </a:ext>
            </a:extLst>
          </p:cNvPr>
          <p:cNvSpPr/>
          <p:nvPr/>
        </p:nvSpPr>
        <p:spPr>
          <a:xfrm>
            <a:off x="5760958" y="5743044"/>
            <a:ext cx="2776691" cy="10313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1 972</a:t>
            </a: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xmlns="" id="{FFA543CE-34F2-46E2-F4E7-C7ADCAA5E5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4" y="232184"/>
            <a:ext cx="5452393" cy="32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34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图片包含 事情&#10;&#10;已生成极高可信度的说明">
            <a:extLst>
              <a:ext uri="{FF2B5EF4-FFF2-40B4-BE49-F238E27FC236}">
                <a16:creationId xmlns:a16="http://schemas.microsoft.com/office/drawing/2014/main" xmlns="" id="{5D89D41C-545F-D2FC-F90A-0E5EF1B157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" y="13"/>
            <a:ext cx="16255973" cy="9143987"/>
          </a:xfrm>
          <a:prstGeom prst="rect">
            <a:avLst/>
          </a:prstGeom>
        </p:spPr>
      </p:pic>
      <p:pic>
        <p:nvPicPr>
          <p:cNvPr id="5" name="PA_图片 6">
            <a:extLst>
              <a:ext uri="{FF2B5EF4-FFF2-40B4-BE49-F238E27FC236}">
                <a16:creationId xmlns:a16="http://schemas.microsoft.com/office/drawing/2014/main" xmlns="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728" y="-280312"/>
            <a:ext cx="9144000" cy="9144000"/>
          </a:xfrm>
          <a:prstGeom prst="rect">
            <a:avLst/>
          </a:prstGeom>
        </p:spPr>
      </p:pic>
      <p:sp>
        <p:nvSpPr>
          <p:cNvPr id="10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452519" y="3424848"/>
            <a:ext cx="6475581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666" b="1" dirty="0">
                <a:ln w="28575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DẶN DÒ</a:t>
            </a:r>
            <a:endParaRPr lang="zh-CN" altLang="en-US" sz="10666" b="1" dirty="0">
              <a:ln w="28575">
                <a:solidFill>
                  <a:srgbClr val="00B05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B8D6A648-9648-8E79-D0DE-3433CEFBED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26" y="1500574"/>
            <a:ext cx="5893623" cy="75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6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_图片 11">
            <a:extLst>
              <a:ext uri="{FF2B5EF4-FFF2-40B4-BE49-F238E27FC236}">
                <a16:creationId xmlns:a16="http://schemas.microsoft.com/office/drawing/2014/main" xmlns="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3775" y="-270545"/>
            <a:ext cx="3572545" cy="3572545"/>
          </a:xfrm>
          <a:prstGeom prst="rect">
            <a:avLst/>
          </a:prstGeom>
        </p:spPr>
      </p:pic>
      <p:pic>
        <p:nvPicPr>
          <p:cNvPr id="2" name="图片 4" descr="图片包含 事情&#10;&#10;已生成极高可信度的说明">
            <a:extLst>
              <a:ext uri="{FF2B5EF4-FFF2-40B4-BE49-F238E27FC236}">
                <a16:creationId xmlns:a16="http://schemas.microsoft.com/office/drawing/2014/main" xmlns="" id="{9E0AA98C-3ACB-2438-51E4-47EAAE61A5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" y="13"/>
            <a:ext cx="16255973" cy="9143987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165982D-CB50-197B-9A11-5C8AF76A3E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970" y="4887440"/>
            <a:ext cx="5847141" cy="3710161"/>
          </a:xfrm>
          <a:prstGeom prst="rect">
            <a:avLst/>
          </a:prstGeom>
        </p:spPr>
      </p:pic>
      <p:pic>
        <p:nvPicPr>
          <p:cNvPr id="6" name="Hình ảnh 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xmlns="" id="{77954DE3-C847-A6CD-39AE-7DAE1EC361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36" y="4323629"/>
            <a:ext cx="6090183" cy="4273971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9FFB3F0C-B7DF-372D-8B64-CFDA8678CFA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813" y="1"/>
            <a:ext cx="11214100" cy="722630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F568F5E5-E9D5-E1F3-CA2F-1E9E843FFBA0}"/>
              </a:ext>
            </a:extLst>
          </p:cNvPr>
          <p:cNvSpPr txBox="1"/>
          <p:nvPr/>
        </p:nvSpPr>
        <p:spPr>
          <a:xfrm>
            <a:off x="4717145" y="2952329"/>
            <a:ext cx="68423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6887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 descr="图片包含 事情&#10;&#10;已生成极高可信度的说明">
            <a:extLst>
              <a:ext uri="{FF2B5EF4-FFF2-40B4-BE49-F238E27FC236}">
                <a16:creationId xmlns:a16="http://schemas.microsoft.com/office/drawing/2014/main" xmlns="" id="{25F1408F-1752-92CA-E6CD-6A8910DD05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" y="13"/>
            <a:ext cx="16255973" cy="914398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167E989-995B-418D-911F-33D3554289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309" y="-1444716"/>
            <a:ext cx="12198516" cy="9144000"/>
          </a:xfrm>
          <a:prstGeom prst="rect">
            <a:avLst/>
          </a:prstGeom>
        </p:spPr>
      </p:pic>
      <p:pic>
        <p:nvPicPr>
          <p:cNvPr id="13" name="图片 12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50B367B6-A700-4BF0-AEE1-998AC79D8A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815">
            <a:off x="3688325" y="-552587"/>
            <a:ext cx="4722745" cy="4722745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6695D528-E73F-73D7-C372-AE97CED962BE}"/>
              </a:ext>
            </a:extLst>
          </p:cNvPr>
          <p:cNvGrpSpPr/>
          <p:nvPr/>
        </p:nvGrpSpPr>
        <p:grpSpPr>
          <a:xfrm>
            <a:off x="2984960" y="3163097"/>
            <a:ext cx="10005198" cy="1877561"/>
            <a:chOff x="2472280" y="2701565"/>
            <a:chExt cx="7625798" cy="1408170"/>
          </a:xfrm>
        </p:grpSpPr>
        <p:sp>
          <p:nvSpPr>
            <p:cNvPr id="2" name="PA_文本框 9">
              <a:extLst>
                <a:ext uri="{FF2B5EF4-FFF2-40B4-BE49-F238E27FC236}">
                  <a16:creationId xmlns:a16="http://schemas.microsoft.com/office/drawing/2014/main" xmlns="" id="{C8D60E6C-9A01-CCA7-EE08-B4E5292C121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 rot="21188401">
              <a:off x="2472280" y="2701565"/>
              <a:ext cx="7625798" cy="139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b="1" dirty="0">
                  <a:ln w="228600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KHỞI </a:t>
              </a:r>
              <a:r>
                <a:rPr lang="en-US" altLang="zh-CN" sz="11500" b="1" dirty="0">
                  <a:ln w="228600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ĐỘNG</a:t>
              </a:r>
              <a:endParaRPr lang="zh-CN" altLang="en-US" sz="11500" b="1" dirty="0">
                <a:ln w="2286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" name="PA_文本框 9">
              <a:extLst>
                <a:ext uri="{FF2B5EF4-FFF2-40B4-BE49-F238E27FC236}">
                  <a16:creationId xmlns:a16="http://schemas.microsoft.com/office/drawing/2014/main" xmlns="" id="{16BC6DE0-7D66-D4BE-B143-16FE93AE9DF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 rot="21188401">
              <a:off x="2571254" y="2713200"/>
              <a:ext cx="7427850" cy="139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b="1" dirty="0">
                  <a:ln w="127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</a:t>
              </a:r>
              <a:r>
                <a:rPr lang="en-US" altLang="zh-CN" sz="11500" b="1" dirty="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</a:t>
              </a:r>
              <a:r>
                <a:rPr lang="en-US" altLang="zh-CN" sz="11500" b="1" dirty="0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Ở</a:t>
              </a:r>
              <a:r>
                <a:rPr lang="en-US" altLang="zh-CN" sz="11500" b="1" dirty="0">
                  <a:ln w="12700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I</a:t>
              </a:r>
              <a:r>
                <a:rPr lang="en-US" altLang="zh-CN" sz="11500" b="1" dirty="0">
                  <a:ln w="1270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1500" b="1" dirty="0">
                  <a:ln w="12700">
                    <a:solidFill>
                      <a:schemeClr val="tx1"/>
                    </a:solidFill>
                  </a:ln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</a:t>
              </a:r>
              <a:r>
                <a:rPr lang="en-US" altLang="zh-CN" sz="11500" b="1" dirty="0">
                  <a:ln w="127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Ộ</a:t>
              </a:r>
              <a:r>
                <a:rPr lang="en-US" altLang="zh-CN" sz="11500" b="1" dirty="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</a:t>
              </a:r>
              <a:r>
                <a:rPr lang="en-US" altLang="zh-CN" sz="11500" b="1" dirty="0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G</a:t>
              </a:r>
              <a:endParaRPr lang="zh-CN" altLang="en-US" sz="115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5114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0659E5AD-FBEA-6741-5C93-5D01F69CCB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346" y="13"/>
            <a:ext cx="16255973" cy="9143987"/>
          </a:xfrm>
          <a:prstGeom prst="rect">
            <a:avLst/>
          </a:prstGeom>
        </p:spPr>
      </p:pic>
      <p:sp>
        <p:nvSpPr>
          <p:cNvPr id="3" name="Rounded Rectangle 1">
            <a:extLst>
              <a:ext uri="{FF2B5EF4-FFF2-40B4-BE49-F238E27FC236}">
                <a16:creationId xmlns:a16="http://schemas.microsoft.com/office/drawing/2014/main" xmlns="" id="{02FA260F-ED22-DB06-BF69-AB262DACFDBC}"/>
              </a:ext>
            </a:extLst>
          </p:cNvPr>
          <p:cNvSpPr/>
          <p:nvPr/>
        </p:nvSpPr>
        <p:spPr>
          <a:xfrm>
            <a:off x="336161" y="389855"/>
            <a:ext cx="15604319" cy="83642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A057FA24-EC04-8A28-F336-6A8822152208}"/>
              </a:ext>
            </a:extLst>
          </p:cNvPr>
          <p:cNvGrpSpPr/>
          <p:nvPr/>
        </p:nvGrpSpPr>
        <p:grpSpPr>
          <a:xfrm>
            <a:off x="9376173" y="513876"/>
            <a:ext cx="5910501" cy="5915621"/>
            <a:chOff x="10058614" y="1730971"/>
            <a:chExt cx="5677138" cy="5682057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xmlns="" id="{5A93A6A5-2198-F2C4-E398-60A8F0419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F9716614-6043-13BA-F5BE-A1C442959EE7}"/>
                </a:ext>
              </a:extLst>
            </p:cNvPr>
            <p:cNvSpPr txBox="1"/>
            <p:nvPr/>
          </p:nvSpPr>
          <p:spPr>
            <a:xfrm rot="3004700">
              <a:off x="11102912" y="2716941"/>
              <a:ext cx="1219200" cy="138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D5D274AA-219C-7C73-A441-414B3686AC02}"/>
                </a:ext>
              </a:extLst>
            </p:cNvPr>
            <p:cNvSpPr txBox="1"/>
            <p:nvPr/>
          </p:nvSpPr>
          <p:spPr>
            <a:xfrm rot="8166486">
              <a:off x="13508548" y="2771426"/>
              <a:ext cx="1219200" cy="138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281784FF-6371-76CF-1BF2-E17189CBD51D}"/>
                </a:ext>
              </a:extLst>
            </p:cNvPr>
            <p:cNvSpPr txBox="1"/>
            <p:nvPr/>
          </p:nvSpPr>
          <p:spPr>
            <a:xfrm rot="8166486">
              <a:off x="13352125" y="5038007"/>
              <a:ext cx="1219200" cy="138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9C9C5735-B0B3-B0B0-EF41-92E06BC7CED3}"/>
                </a:ext>
              </a:extLst>
            </p:cNvPr>
            <p:cNvSpPr txBox="1"/>
            <p:nvPr/>
          </p:nvSpPr>
          <p:spPr>
            <a:xfrm rot="9021537">
              <a:off x="11102911" y="4983567"/>
              <a:ext cx="1219200" cy="138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CC3231DF-EF97-F1ED-0AF5-117F6F9E4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427119"/>
            <a:ext cx="5211141" cy="5503515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67BB9661-E205-EF41-3578-3D010C23A684}"/>
              </a:ext>
            </a:extLst>
          </p:cNvPr>
          <p:cNvSpPr/>
          <p:nvPr/>
        </p:nvSpPr>
        <p:spPr>
          <a:xfrm>
            <a:off x="10979815" y="7071783"/>
            <a:ext cx="2807464" cy="914736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Quay/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7EDD34A7-468C-C5B4-CB7C-64ED5459A92E}"/>
              </a:ext>
            </a:extLst>
          </p:cNvPr>
          <p:cNvGrpSpPr/>
          <p:nvPr/>
        </p:nvGrpSpPr>
        <p:grpSpPr>
          <a:xfrm rot="10800000">
            <a:off x="10275006" y="3072544"/>
            <a:ext cx="4112835" cy="798283"/>
            <a:chOff x="311325" y="3962400"/>
            <a:chExt cx="3950451" cy="766763"/>
          </a:xfrm>
        </p:grpSpPr>
        <p:sp>
          <p:nvSpPr>
            <p:cNvPr id="14" name="Mũi tên: Hình ngũ giác 13">
              <a:extLst>
                <a:ext uri="{FF2B5EF4-FFF2-40B4-BE49-F238E27FC236}">
                  <a16:creationId xmlns:a16="http://schemas.microsoft.com/office/drawing/2014/main" xmlns="" id="{39DA6C83-C68B-E530-37DC-571ABD96BE0C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D7ADC205-4E80-DFD7-2C44-B762768FF176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xmlns="" id="{6A286D04-39EE-505C-D745-1E04D8DAF6BC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xmlns="" id="{C2CEBD7C-2F6A-F9B6-BA5F-151424FF094C}"/>
              </a:ext>
            </a:extLst>
          </p:cNvPr>
          <p:cNvSpPr/>
          <p:nvPr/>
        </p:nvSpPr>
        <p:spPr>
          <a:xfrm>
            <a:off x="6169863" y="4110899"/>
            <a:ext cx="2022267" cy="10313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432</a:t>
            </a: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xmlns="" id="{E8F5B098-575E-A262-F179-1520F971C256}"/>
              </a:ext>
            </a:extLst>
          </p:cNvPr>
          <p:cNvSpPr/>
          <p:nvPr/>
        </p:nvSpPr>
        <p:spPr>
          <a:xfrm>
            <a:off x="5934223" y="5661595"/>
            <a:ext cx="2493547" cy="10313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8 545</a:t>
            </a:r>
          </a:p>
        </p:txBody>
      </p:sp>
      <p:pic>
        <p:nvPicPr>
          <p:cNvPr id="36" name="Hình ảnh 35">
            <a:extLst>
              <a:ext uri="{FF2B5EF4-FFF2-40B4-BE49-F238E27FC236}">
                <a16:creationId xmlns:a16="http://schemas.microsoft.com/office/drawing/2014/main" xmlns="" id="{54A83C77-8F65-DE89-3E3C-D497FCFBD8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50" y="-143767"/>
            <a:ext cx="6446645" cy="38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图片包含 事情&#10;&#10;已生成极高可信度的说明">
            <a:extLst>
              <a:ext uri="{FF2B5EF4-FFF2-40B4-BE49-F238E27FC236}">
                <a16:creationId xmlns:a16="http://schemas.microsoft.com/office/drawing/2014/main" xmlns="" id="{CD1EA06B-F13D-DDDB-31EF-A4E0759FE8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" y="13"/>
            <a:ext cx="16255973" cy="9143987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xmlns="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91202" y="-122120"/>
            <a:ext cx="12528101" cy="7541333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791884" y="3531034"/>
            <a:ext cx="8726736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666" b="1" dirty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10666" b="1" dirty="0">
              <a:ln w="1905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xmlns="" id="{AD4D13F2-1303-8C35-A202-F9BBCF92DC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483" y="4193008"/>
            <a:ext cx="5251635" cy="495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49628"/>
      </p:ext>
    </p:extLst>
  </p:cSld>
  <p:clrMapOvr>
    <a:masterClrMapping/>
  </p:clrMapOvr>
  <p:transition>
    <p:fade/>
    <p:sndAc>
      <p:endSnd/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4375DE72-BAA1-D1A4-C937-DECC0C9BEB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346" y="13"/>
            <a:ext cx="16255973" cy="9143987"/>
          </a:xfrm>
          <a:prstGeom prst="rect">
            <a:avLst/>
          </a:prstGeom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xmlns="" id="{753C08A5-63BD-0F18-8A14-10632FC3DE0A}"/>
              </a:ext>
            </a:extLst>
          </p:cNvPr>
          <p:cNvSpPr/>
          <p:nvPr/>
        </p:nvSpPr>
        <p:spPr>
          <a:xfrm>
            <a:off x="336161" y="389855"/>
            <a:ext cx="15604319" cy="83642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F38CF0CF-6F92-23E9-DD8F-533361BC7E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-96483" y="-33734"/>
            <a:ext cx="2881039" cy="1804305"/>
          </a:xfrm>
          <a:prstGeom prst="rect">
            <a:avLst/>
          </a:prstGeom>
        </p:spPr>
      </p:pic>
      <p:pic>
        <p:nvPicPr>
          <p:cNvPr id="7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1DEF0277-C8A9-04A1-34A4-462C9DA1EF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9696" y="7762077"/>
            <a:ext cx="1554539" cy="1354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ED0312-A736-4B82-7769-40B42A5705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1486356"/>
            <a:ext cx="14582360" cy="693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321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346" y="13"/>
            <a:ext cx="16255973" cy="914398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36161" y="389855"/>
            <a:ext cx="15604319" cy="83642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D56CF721-6994-4ABB-AFE0-125148674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-96483" y="-33734"/>
            <a:ext cx="2881039" cy="1804305"/>
          </a:xfrm>
          <a:prstGeom prst="rect">
            <a:avLst/>
          </a:prstGeom>
        </p:spPr>
      </p:pic>
      <p:pic>
        <p:nvPicPr>
          <p:cNvPr id="6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9696" y="7762077"/>
            <a:ext cx="1554539" cy="135402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1B97B3D2-00D5-0589-F4C8-213081F638E3}"/>
              </a:ext>
            </a:extLst>
          </p:cNvPr>
          <p:cNvSpPr txBox="1"/>
          <p:nvPr/>
        </p:nvSpPr>
        <p:spPr>
          <a:xfrm>
            <a:off x="1451550" y="1202563"/>
            <a:ext cx="304065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Đặt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endParaRPr lang="en-US" sz="4267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xmlns="" id="{B8DCE9BB-7AE6-66DE-C1A6-7DA5CDC37B82}"/>
              </a:ext>
            </a:extLst>
          </p:cNvPr>
          <p:cNvSpPr txBox="1"/>
          <p:nvPr/>
        </p:nvSpPr>
        <p:spPr>
          <a:xfrm>
            <a:off x="4981165" y="1983541"/>
            <a:ext cx="11832388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1085" lvl="1" indent="-571500">
              <a:buFont typeface="Arial" panose="020B0604020202020204" pitchFamily="34" charset="0"/>
              <a:buChar char="•"/>
            </a:pP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không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cho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4,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16 chia 4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4,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viết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4.</a:t>
            </a:r>
          </a:p>
          <a:p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4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16, 16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trừ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16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0.</a:t>
            </a: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xmlns="" id="{4551EFD3-4C67-3D2C-72A6-C3E75D758462}"/>
              </a:ext>
            </a:extLst>
          </p:cNvPr>
          <p:cNvGrpSpPr/>
          <p:nvPr/>
        </p:nvGrpSpPr>
        <p:grpSpPr>
          <a:xfrm>
            <a:off x="3902651" y="7704931"/>
            <a:ext cx="8512113" cy="876219"/>
            <a:chOff x="943428" y="4543054"/>
            <a:chExt cx="6384085" cy="657164"/>
          </a:xfrm>
        </p:grpSpPr>
        <p:sp>
          <p:nvSpPr>
            <p:cNvPr id="36" name="Hình chữ nhật: Góc Tròn 35">
              <a:extLst>
                <a:ext uri="{FF2B5EF4-FFF2-40B4-BE49-F238E27FC236}">
                  <a16:creationId xmlns:a16="http://schemas.microsoft.com/office/drawing/2014/main" xmlns="" id="{87A7E2FF-6744-F1AD-2824-160E4F29B358}"/>
                </a:ext>
              </a:extLst>
            </p:cNvPr>
            <p:cNvSpPr/>
            <p:nvPr/>
          </p:nvSpPr>
          <p:spPr>
            <a:xfrm>
              <a:off x="943428" y="4553887"/>
              <a:ext cx="6384085" cy="64633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4000">
                  <a:schemeClr val="accent2">
                    <a:lumMod val="20000"/>
                    <a:lumOff val="80000"/>
                  </a:schemeClr>
                </a:gs>
                <a:gs pos="68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xmlns="" id="{30BFAC0B-2904-67F7-4798-BA936DFEEE1F}"/>
                </a:ext>
              </a:extLst>
            </p:cNvPr>
            <p:cNvSpPr txBox="1"/>
            <p:nvPr/>
          </p:nvSpPr>
          <p:spPr>
            <a:xfrm>
              <a:off x="1175163" y="4543054"/>
              <a:ext cx="5976069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Vậy</a:t>
              </a:r>
              <a:r>
                <a:rPr lang="en-US" sz="48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1 628 : 4 = 407</a:t>
              </a:r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7DF22DD6-969F-F03E-33FF-A0A46AA479AB}"/>
              </a:ext>
            </a:extLst>
          </p:cNvPr>
          <p:cNvSpPr txBox="1"/>
          <p:nvPr/>
        </p:nvSpPr>
        <p:spPr>
          <a:xfrm>
            <a:off x="1344036" y="2209366"/>
            <a:ext cx="16027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1 628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575EBBDF-24F1-3AB2-2D6B-A537B0A207C2}"/>
              </a:ext>
            </a:extLst>
          </p:cNvPr>
          <p:cNvGrpSpPr/>
          <p:nvPr/>
        </p:nvGrpSpPr>
        <p:grpSpPr>
          <a:xfrm>
            <a:off x="3094568" y="2209366"/>
            <a:ext cx="1818772" cy="2351649"/>
            <a:chOff x="2313186" y="1657024"/>
            <a:chExt cx="1364079" cy="1763737"/>
          </a:xfrm>
        </p:grpSpPr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xmlns="" id="{3761579E-0284-3981-F205-81B0F90E353B}"/>
                </a:ext>
              </a:extLst>
            </p:cNvPr>
            <p:cNvSpPr txBox="1"/>
            <p:nvPr/>
          </p:nvSpPr>
          <p:spPr>
            <a:xfrm>
              <a:off x="2709525" y="1657024"/>
              <a:ext cx="28928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xmlns="" id="{3E62E74D-98EE-E308-108F-555132FBC333}"/>
                </a:ext>
              </a:extLst>
            </p:cNvPr>
            <p:cNvCxnSpPr/>
            <p:nvPr/>
          </p:nvCxnSpPr>
          <p:spPr>
            <a:xfrm>
              <a:off x="2328525" y="1700895"/>
              <a:ext cx="0" cy="17198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Đường nối Thẳng 25">
              <a:extLst>
                <a:ext uri="{FF2B5EF4-FFF2-40B4-BE49-F238E27FC236}">
                  <a16:creationId xmlns:a16="http://schemas.microsoft.com/office/drawing/2014/main" xmlns="" id="{FF6C3335-171B-F344-84D5-6E71900E6BEB}"/>
                </a:ext>
              </a:extLst>
            </p:cNvPr>
            <p:cNvCxnSpPr>
              <a:cxnSpLocks/>
            </p:cNvCxnSpPr>
            <p:nvPr/>
          </p:nvCxnSpPr>
          <p:spPr>
            <a:xfrm>
              <a:off x="2313186" y="2257039"/>
              <a:ext cx="13640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DD66ABD7-15E3-000D-CFFA-49942F0E4FBC}"/>
              </a:ext>
            </a:extLst>
          </p:cNvPr>
          <p:cNvSpPr txBox="1"/>
          <p:nvPr/>
        </p:nvSpPr>
        <p:spPr>
          <a:xfrm>
            <a:off x="3152706" y="3033763"/>
            <a:ext cx="3857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Hình giọt nước 32">
            <a:extLst>
              <a:ext uri="{FF2B5EF4-FFF2-40B4-BE49-F238E27FC236}">
                <a16:creationId xmlns:a16="http://schemas.microsoft.com/office/drawing/2014/main" xmlns="" id="{1203CEB4-4185-C777-4BC7-655112FB7515}"/>
              </a:ext>
            </a:extLst>
          </p:cNvPr>
          <p:cNvSpPr/>
          <p:nvPr/>
        </p:nvSpPr>
        <p:spPr>
          <a:xfrm rot="8019426">
            <a:off x="1574628" y="2123193"/>
            <a:ext cx="111760" cy="104140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xmlns="" id="{8FA392FD-A628-692A-8293-661ABB8FFE14}"/>
              </a:ext>
            </a:extLst>
          </p:cNvPr>
          <p:cNvSpPr txBox="1"/>
          <p:nvPr/>
        </p:nvSpPr>
        <p:spPr>
          <a:xfrm>
            <a:off x="1214873" y="2803871"/>
            <a:ext cx="11159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1 6</a:t>
            </a:r>
          </a:p>
        </p:txBody>
      </p:sp>
      <p:cxnSp>
        <p:nvCxnSpPr>
          <p:cNvPr id="44" name="Đường nối Thẳng 43">
            <a:extLst>
              <a:ext uri="{FF2B5EF4-FFF2-40B4-BE49-F238E27FC236}">
                <a16:creationId xmlns:a16="http://schemas.microsoft.com/office/drawing/2014/main" xmlns="" id="{95121EFB-9F53-4120-EEB7-2CD06FE771BA}"/>
              </a:ext>
            </a:extLst>
          </p:cNvPr>
          <p:cNvCxnSpPr>
            <a:cxnSpLocks/>
          </p:cNvCxnSpPr>
          <p:nvPr/>
        </p:nvCxnSpPr>
        <p:spPr>
          <a:xfrm>
            <a:off x="1451550" y="3473843"/>
            <a:ext cx="14674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xmlns="" id="{94FD6761-5CB8-3BBE-8F62-4BB9E4FE1529}"/>
              </a:ext>
            </a:extLst>
          </p:cNvPr>
          <p:cNvSpPr txBox="1"/>
          <p:nvPr/>
        </p:nvSpPr>
        <p:spPr>
          <a:xfrm>
            <a:off x="1869003" y="3423612"/>
            <a:ext cx="3857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Hình giọt nước 46">
            <a:extLst>
              <a:ext uri="{FF2B5EF4-FFF2-40B4-BE49-F238E27FC236}">
                <a16:creationId xmlns:a16="http://schemas.microsoft.com/office/drawing/2014/main" xmlns="" id="{93E8B33F-7C7B-A9CE-9306-89671DD6DCA1}"/>
              </a:ext>
            </a:extLst>
          </p:cNvPr>
          <p:cNvSpPr/>
          <p:nvPr/>
        </p:nvSpPr>
        <p:spPr>
          <a:xfrm rot="8019426">
            <a:off x="2021668" y="2123193"/>
            <a:ext cx="111760" cy="104140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xmlns="" id="{BE997DB2-9B8B-96B5-1822-7798624F321B}"/>
              </a:ext>
            </a:extLst>
          </p:cNvPr>
          <p:cNvSpPr txBox="1"/>
          <p:nvPr/>
        </p:nvSpPr>
        <p:spPr>
          <a:xfrm>
            <a:off x="2193938" y="3423612"/>
            <a:ext cx="3857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xmlns="" id="{F1A27DBA-5E3D-0F59-8EBA-EDF3DB93AAFA}"/>
              </a:ext>
            </a:extLst>
          </p:cNvPr>
          <p:cNvSpPr txBox="1"/>
          <p:nvPr/>
        </p:nvSpPr>
        <p:spPr>
          <a:xfrm>
            <a:off x="4981164" y="4008145"/>
            <a:ext cx="11843955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19170" lvl="1" indent="-609585">
              <a:buFont typeface="Arial" panose="020B0604020202020204" pitchFamily="34" charset="0"/>
              <a:buChar char="•"/>
            </a:pPr>
            <a:r>
              <a:rPr lang="en-US" sz="4267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Hạ 2, 2 chia 4 được 0, viết 0.</a:t>
            </a:r>
          </a:p>
          <a:p>
            <a:r>
              <a:rPr lang="en-US" sz="4267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0 nhân 4 bằng 0, 2 trừ 0 bằng 2.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xmlns="" id="{25F5145B-3D13-8073-87FF-A07325A241C8}"/>
              </a:ext>
            </a:extLst>
          </p:cNvPr>
          <p:cNvSpPr txBox="1"/>
          <p:nvPr/>
        </p:nvSpPr>
        <p:spPr>
          <a:xfrm>
            <a:off x="3516939" y="3033763"/>
            <a:ext cx="3857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xmlns="" id="{768E7AE5-D71B-93CA-096F-934F8B422C1F}"/>
              </a:ext>
            </a:extLst>
          </p:cNvPr>
          <p:cNvSpPr txBox="1"/>
          <p:nvPr/>
        </p:nvSpPr>
        <p:spPr>
          <a:xfrm>
            <a:off x="2193938" y="3939177"/>
            <a:ext cx="3857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56" name="Đường nối Thẳng 55">
            <a:extLst>
              <a:ext uri="{FF2B5EF4-FFF2-40B4-BE49-F238E27FC236}">
                <a16:creationId xmlns:a16="http://schemas.microsoft.com/office/drawing/2014/main" xmlns="" id="{4365D669-061B-E81B-E90A-53AC6E218090}"/>
              </a:ext>
            </a:extLst>
          </p:cNvPr>
          <p:cNvCxnSpPr>
            <a:cxnSpLocks/>
          </p:cNvCxnSpPr>
          <p:nvPr/>
        </p:nvCxnSpPr>
        <p:spPr>
          <a:xfrm>
            <a:off x="1622239" y="4619891"/>
            <a:ext cx="1306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xmlns="" id="{C1003349-F1D2-485B-DCA9-DC4B721BD132}"/>
              </a:ext>
            </a:extLst>
          </p:cNvPr>
          <p:cNvSpPr txBox="1"/>
          <p:nvPr/>
        </p:nvSpPr>
        <p:spPr>
          <a:xfrm>
            <a:off x="2193938" y="4597477"/>
            <a:ext cx="3857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Hình giọt nước 58">
            <a:extLst>
              <a:ext uri="{FF2B5EF4-FFF2-40B4-BE49-F238E27FC236}">
                <a16:creationId xmlns:a16="http://schemas.microsoft.com/office/drawing/2014/main" xmlns="" id="{3D676E73-C521-DDEF-7581-E4F5DAC456E8}"/>
              </a:ext>
            </a:extLst>
          </p:cNvPr>
          <p:cNvSpPr/>
          <p:nvPr/>
        </p:nvSpPr>
        <p:spPr>
          <a:xfrm rot="8019426">
            <a:off x="2331911" y="2130119"/>
            <a:ext cx="111760" cy="104140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xmlns="" id="{D3E68CA8-74C5-375C-683D-51D512BF0FC4}"/>
              </a:ext>
            </a:extLst>
          </p:cNvPr>
          <p:cNvCxnSpPr>
            <a:cxnSpLocks/>
          </p:cNvCxnSpPr>
          <p:nvPr/>
        </p:nvCxnSpPr>
        <p:spPr>
          <a:xfrm>
            <a:off x="2383042" y="2811088"/>
            <a:ext cx="0" cy="84694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xmlns="" id="{18B5CED0-2F88-CB0E-26EB-2FDF42408B4B}"/>
              </a:ext>
            </a:extLst>
          </p:cNvPr>
          <p:cNvSpPr txBox="1"/>
          <p:nvPr/>
        </p:nvSpPr>
        <p:spPr>
          <a:xfrm>
            <a:off x="2469746" y="4597477"/>
            <a:ext cx="3857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xmlns="" id="{060DEEC2-3ACD-50E9-B4AA-5549C71DAEBE}"/>
              </a:ext>
            </a:extLst>
          </p:cNvPr>
          <p:cNvSpPr txBox="1"/>
          <p:nvPr/>
        </p:nvSpPr>
        <p:spPr>
          <a:xfrm>
            <a:off x="4981164" y="5376159"/>
            <a:ext cx="11843955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19170" lvl="1" indent="-609585">
              <a:buFont typeface="Arial" panose="020B0604020202020204" pitchFamily="34" charset="0"/>
              <a:buChar char="•"/>
            </a:pPr>
            <a:r>
              <a:rPr lang="en-US" sz="4267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Hạ 8, 28 chia 4 được 7, viết 7.</a:t>
            </a:r>
          </a:p>
          <a:p>
            <a:r>
              <a:rPr lang="en-US" sz="4267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7 nhân 4 bằng 28, 28 trừ 28 bằng 0.</a:t>
            </a: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xmlns="" id="{CC8E0E6A-B71B-A884-8F13-FD9A5C60EF44}"/>
              </a:ext>
            </a:extLst>
          </p:cNvPr>
          <p:cNvSpPr txBox="1"/>
          <p:nvPr/>
        </p:nvSpPr>
        <p:spPr>
          <a:xfrm>
            <a:off x="3854614" y="3033763"/>
            <a:ext cx="3857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xmlns="" id="{A2C22D41-8F4B-04BA-9902-A6DFF031296A}"/>
              </a:ext>
            </a:extLst>
          </p:cNvPr>
          <p:cNvSpPr txBox="1"/>
          <p:nvPr/>
        </p:nvSpPr>
        <p:spPr>
          <a:xfrm>
            <a:off x="2066704" y="5091905"/>
            <a:ext cx="88003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</a:t>
            </a:r>
          </a:p>
        </p:txBody>
      </p:sp>
      <p:cxnSp>
        <p:nvCxnSpPr>
          <p:cNvPr id="68" name="Đường nối Thẳng 67">
            <a:extLst>
              <a:ext uri="{FF2B5EF4-FFF2-40B4-BE49-F238E27FC236}">
                <a16:creationId xmlns:a16="http://schemas.microsoft.com/office/drawing/2014/main" xmlns="" id="{D8CD926D-E41D-1FE3-FC22-E6B73D9BBDBC}"/>
              </a:ext>
            </a:extLst>
          </p:cNvPr>
          <p:cNvCxnSpPr>
            <a:cxnSpLocks/>
          </p:cNvCxnSpPr>
          <p:nvPr/>
        </p:nvCxnSpPr>
        <p:spPr>
          <a:xfrm>
            <a:off x="1947359" y="5747651"/>
            <a:ext cx="9993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Hình giọt nước 70">
            <a:extLst>
              <a:ext uri="{FF2B5EF4-FFF2-40B4-BE49-F238E27FC236}">
                <a16:creationId xmlns:a16="http://schemas.microsoft.com/office/drawing/2014/main" xmlns="" id="{D728D156-CC07-E47C-2D78-AF2949649CE6}"/>
              </a:ext>
            </a:extLst>
          </p:cNvPr>
          <p:cNvSpPr/>
          <p:nvPr/>
        </p:nvSpPr>
        <p:spPr>
          <a:xfrm rot="8019426">
            <a:off x="2636634" y="2117197"/>
            <a:ext cx="111760" cy="104140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Đường nối Thẳng 71">
            <a:extLst>
              <a:ext uri="{FF2B5EF4-FFF2-40B4-BE49-F238E27FC236}">
                <a16:creationId xmlns:a16="http://schemas.microsoft.com/office/drawing/2014/main" xmlns="" id="{8E460773-4E1B-3069-A4ED-E98CA4BBEC47}"/>
              </a:ext>
            </a:extLst>
          </p:cNvPr>
          <p:cNvCxnSpPr>
            <a:cxnSpLocks/>
          </p:cNvCxnSpPr>
          <p:nvPr/>
        </p:nvCxnSpPr>
        <p:spPr>
          <a:xfrm>
            <a:off x="2687764" y="2798165"/>
            <a:ext cx="0" cy="192071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xmlns="" id="{1AD0132B-4D24-3784-57A6-CB1C66A2BD6E}"/>
              </a:ext>
            </a:extLst>
          </p:cNvPr>
          <p:cNvSpPr txBox="1"/>
          <p:nvPr/>
        </p:nvSpPr>
        <p:spPr>
          <a:xfrm>
            <a:off x="2494130" y="5663928"/>
            <a:ext cx="3857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98030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31" grpId="0"/>
      <p:bldP spid="33" grpId="0" animBg="1"/>
      <p:bldP spid="39" grpId="0"/>
      <p:bldP spid="46" grpId="0"/>
      <p:bldP spid="47" grpId="0" animBg="1"/>
      <p:bldP spid="50" grpId="0"/>
      <p:bldP spid="52" grpId="0"/>
      <p:bldP spid="55" grpId="0"/>
      <p:bldP spid="58" grpId="0"/>
      <p:bldP spid="59" grpId="0" animBg="1"/>
      <p:bldP spid="63" grpId="0"/>
      <p:bldP spid="65" grpId="0"/>
      <p:bldP spid="67" grpId="0"/>
      <p:bldP spid="71" grpId="0" animBg="1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" y="13"/>
            <a:ext cx="16266292" cy="914398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96399" y="482775"/>
            <a:ext cx="15483840" cy="81784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xmlns="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14493974" y="7517637"/>
            <a:ext cx="1373259" cy="1255740"/>
          </a:xfrm>
          <a:prstGeom prst="rect">
            <a:avLst/>
          </a:prstGeom>
        </p:spPr>
      </p:pic>
      <p:pic>
        <p:nvPicPr>
          <p:cNvPr id="9" name="PA_图片 7">
            <a:extLst>
              <a:ext uri="{FF2B5EF4-FFF2-40B4-BE49-F238E27FC236}">
                <a16:creationId xmlns:a16="http://schemas.microsoft.com/office/drawing/2014/main" xmlns="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4" y="6544511"/>
            <a:ext cx="3248660" cy="3081155"/>
          </a:xfrm>
          <a:prstGeom prst="rect">
            <a:avLst/>
          </a:prstGeom>
        </p:spPr>
      </p:pic>
      <p:sp>
        <p:nvSpPr>
          <p:cNvPr id="51" name="TextBox 140">
            <a:extLst>
              <a:ext uri="{FF2B5EF4-FFF2-40B4-BE49-F238E27FC236}">
                <a16:creationId xmlns:a16="http://schemas.microsoft.com/office/drawing/2014/main" xmlns="" id="{70CB249C-0242-8829-342F-79BFA582C94B}"/>
              </a:ext>
            </a:extLst>
          </p:cNvPr>
          <p:cNvSpPr txBox="1">
            <a:spLocks/>
          </p:cNvSpPr>
          <p:nvPr/>
        </p:nvSpPr>
        <p:spPr>
          <a:xfrm>
            <a:off x="-375761" y="2147757"/>
            <a:ext cx="217514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249</a:t>
            </a:r>
          </a:p>
        </p:txBody>
      </p:sp>
      <p:grpSp>
        <p:nvGrpSpPr>
          <p:cNvPr id="52" name="Group 16">
            <a:extLst>
              <a:ext uri="{FF2B5EF4-FFF2-40B4-BE49-F238E27FC236}">
                <a16:creationId xmlns:a16="http://schemas.microsoft.com/office/drawing/2014/main" xmlns="" id="{B0D0246E-81FA-0009-F9E0-64DFA5A73780}"/>
              </a:ext>
            </a:extLst>
          </p:cNvPr>
          <p:cNvGrpSpPr/>
          <p:nvPr/>
        </p:nvGrpSpPr>
        <p:grpSpPr>
          <a:xfrm>
            <a:off x="1846036" y="2109402"/>
            <a:ext cx="1727200" cy="2618623"/>
            <a:chOff x="3333382" y="2531790"/>
            <a:chExt cx="1295400" cy="1963967"/>
          </a:xfrm>
        </p:grpSpPr>
        <p:sp>
          <p:nvSpPr>
            <p:cNvPr id="53" name="TextBox 141">
              <a:extLst>
                <a:ext uri="{FF2B5EF4-FFF2-40B4-BE49-F238E27FC236}">
                  <a16:creationId xmlns:a16="http://schemas.microsoft.com/office/drawing/2014/main" xmlns="" id="{B24007E0-816E-F366-EF9B-4C611C2CB48D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grpSp>
          <p:nvGrpSpPr>
            <p:cNvPr id="54" name="Group 14">
              <a:extLst>
                <a:ext uri="{FF2B5EF4-FFF2-40B4-BE49-F238E27FC236}">
                  <a16:creationId xmlns:a16="http://schemas.microsoft.com/office/drawing/2014/main" xmlns="" id="{175E95CE-A508-12E2-7F05-8433308C0D23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55" name="Straight Connector 142">
                <a:extLst>
                  <a:ext uri="{FF2B5EF4-FFF2-40B4-BE49-F238E27FC236}">
                    <a16:creationId xmlns:a16="http://schemas.microsoft.com/office/drawing/2014/main" xmlns="" id="{D5314C8C-4084-6B3A-8102-156C5A7EBE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81">
                <a:extLst>
                  <a:ext uri="{FF2B5EF4-FFF2-40B4-BE49-F238E27FC236}">
                    <a16:creationId xmlns:a16="http://schemas.microsoft.com/office/drawing/2014/main" xmlns="" id="{FB09F22E-CD74-69E5-C733-2D44EAA241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1" name="Nhóm 140">
            <a:extLst>
              <a:ext uri="{FF2B5EF4-FFF2-40B4-BE49-F238E27FC236}">
                <a16:creationId xmlns:a16="http://schemas.microsoft.com/office/drawing/2014/main" xmlns="" id="{7C827CFF-199E-0C41-646E-A4CFB10F7396}"/>
              </a:ext>
            </a:extLst>
          </p:cNvPr>
          <p:cNvGrpSpPr/>
          <p:nvPr/>
        </p:nvGrpSpPr>
        <p:grpSpPr>
          <a:xfrm>
            <a:off x="563264" y="2848337"/>
            <a:ext cx="2171744" cy="2909673"/>
            <a:chOff x="414708" y="2136253"/>
            <a:chExt cx="1628808" cy="2182255"/>
          </a:xfrm>
        </p:grpSpPr>
        <p:cxnSp>
          <p:nvCxnSpPr>
            <p:cNvPr id="57" name="Straight Connector 63">
              <a:extLst>
                <a:ext uri="{FF2B5EF4-FFF2-40B4-BE49-F238E27FC236}">
                  <a16:creationId xmlns:a16="http://schemas.microsoft.com/office/drawing/2014/main" xmlns="" id="{F8B7CD87-B87D-63AD-56DA-FB2D2305772E}"/>
                </a:ext>
              </a:extLst>
            </p:cNvPr>
            <p:cNvCxnSpPr>
              <a:cxnSpLocks/>
            </p:cNvCxnSpPr>
            <p:nvPr/>
          </p:nvCxnSpPr>
          <p:spPr>
            <a:xfrm>
              <a:off x="552168" y="2721028"/>
              <a:ext cx="621629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5" name="Nhóm 84">
              <a:extLst>
                <a:ext uri="{FF2B5EF4-FFF2-40B4-BE49-F238E27FC236}">
                  <a16:creationId xmlns:a16="http://schemas.microsoft.com/office/drawing/2014/main" xmlns="" id="{57BAA5B9-6FAB-0B9D-63BD-276F87AE5B54}"/>
                </a:ext>
              </a:extLst>
            </p:cNvPr>
            <p:cNvGrpSpPr/>
            <p:nvPr/>
          </p:nvGrpSpPr>
          <p:grpSpPr>
            <a:xfrm>
              <a:off x="414708" y="2136253"/>
              <a:ext cx="1628808" cy="2182255"/>
              <a:chOff x="993828" y="2136253"/>
              <a:chExt cx="1628808" cy="2182255"/>
            </a:xfrm>
          </p:grpSpPr>
          <p:sp>
            <p:nvSpPr>
              <p:cNvPr id="23" name="TextBox 75">
                <a:extLst>
                  <a:ext uri="{FF2B5EF4-FFF2-40B4-BE49-F238E27FC236}">
                    <a16:creationId xmlns:a16="http://schemas.microsoft.com/office/drawing/2014/main" xmlns="" id="{76C7F249-5473-B3FA-B446-A07E58C9A2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3828" y="2136253"/>
                <a:ext cx="673262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267" b="1">
                    <a:solidFill>
                      <a:srgbClr val="0000FF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24</a:t>
                </a:r>
              </a:p>
            </p:txBody>
          </p:sp>
          <p:sp>
            <p:nvSpPr>
              <p:cNvPr id="24" name="TextBox 76">
                <a:extLst>
                  <a:ext uri="{FF2B5EF4-FFF2-40B4-BE49-F238E27FC236}">
                    <a16:creationId xmlns:a16="http://schemas.microsoft.com/office/drawing/2014/main" xmlns="" id="{7CE661B9-6BB6-72E2-7A6B-678EBC846F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20204" y="2286678"/>
                <a:ext cx="320484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67" b="1">
                    <a:solidFill>
                      <a:srgbClr val="0000FF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39" name="TextBox 78">
                <a:extLst>
                  <a:ext uri="{FF2B5EF4-FFF2-40B4-BE49-F238E27FC236}">
                    <a16:creationId xmlns:a16="http://schemas.microsoft.com/office/drawing/2014/main" xmlns="" id="{820EC8EF-3668-70A8-D9A5-53682065FE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4576" y="2752217"/>
                <a:ext cx="45793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67" b="1">
                    <a:solidFill>
                      <a:srgbClr val="0000FF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43" name="TextBox 79">
                <a:extLst>
                  <a:ext uri="{FF2B5EF4-FFF2-40B4-BE49-F238E27FC236}">
                    <a16:creationId xmlns:a16="http://schemas.microsoft.com/office/drawing/2014/main" xmlns="" id="{32BB6210-B8A5-652B-4ED5-B03D91ED04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2244" y="2752217"/>
                <a:ext cx="45793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67" b="1">
                    <a:solidFill>
                      <a:srgbClr val="0000FF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44" name="TextBox 80">
                <a:extLst>
                  <a:ext uri="{FF2B5EF4-FFF2-40B4-BE49-F238E27FC236}">
                    <a16:creationId xmlns:a16="http://schemas.microsoft.com/office/drawing/2014/main" xmlns="" id="{158C1C7D-B5A4-DD78-5A29-61EBB578B8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2152" y="2286678"/>
                <a:ext cx="320484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67" b="1">
                    <a:solidFill>
                      <a:srgbClr val="0000FF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45" name="TextBox 81">
                <a:extLst>
                  <a:ext uri="{FF2B5EF4-FFF2-40B4-BE49-F238E27FC236}">
                    <a16:creationId xmlns:a16="http://schemas.microsoft.com/office/drawing/2014/main" xmlns="" id="{59052EB5-CEA7-6836-4ED6-981F1ADF0E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4419" y="3215515"/>
                <a:ext cx="792252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267" b="1" dirty="0">
                    <a:solidFill>
                      <a:srgbClr val="0000FF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50" name="TextBox 89">
                <a:extLst>
                  <a:ext uri="{FF2B5EF4-FFF2-40B4-BE49-F238E27FC236}">
                    <a16:creationId xmlns:a16="http://schemas.microsoft.com/office/drawing/2014/main" xmlns="" id="{D7BD0B18-414C-5FA2-3BAF-933312AB5B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7048" y="3756767"/>
                <a:ext cx="45793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67" b="1">
                    <a:solidFill>
                      <a:srgbClr val="0000FF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cxnSp>
            <p:nvCxnSpPr>
              <p:cNvPr id="58" name="Straight Connector 66">
                <a:extLst>
                  <a:ext uri="{FF2B5EF4-FFF2-40B4-BE49-F238E27FC236}">
                    <a16:creationId xmlns:a16="http://schemas.microsoft.com/office/drawing/2014/main" xmlns="" id="{726778D0-81F3-7CE2-A1E0-9FED294354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2684" y="3738578"/>
                <a:ext cx="764657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TextBox 140">
            <a:extLst>
              <a:ext uri="{FF2B5EF4-FFF2-40B4-BE49-F238E27FC236}">
                <a16:creationId xmlns:a16="http://schemas.microsoft.com/office/drawing/2014/main" xmlns="" id="{929795F9-F4B9-54A9-3AE0-0AC18DD77DE6}"/>
              </a:ext>
            </a:extLst>
          </p:cNvPr>
          <p:cNvSpPr txBox="1">
            <a:spLocks/>
          </p:cNvSpPr>
          <p:nvPr/>
        </p:nvSpPr>
        <p:spPr>
          <a:xfrm>
            <a:off x="3662804" y="2186113"/>
            <a:ext cx="217514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6 318</a:t>
            </a:r>
          </a:p>
        </p:txBody>
      </p:sp>
      <p:grpSp>
        <p:nvGrpSpPr>
          <p:cNvPr id="68" name="Group 16">
            <a:extLst>
              <a:ext uri="{FF2B5EF4-FFF2-40B4-BE49-F238E27FC236}">
                <a16:creationId xmlns:a16="http://schemas.microsoft.com/office/drawing/2014/main" xmlns="" id="{961714ED-A6D9-8DFE-FF91-B07AB74AB019}"/>
              </a:ext>
            </a:extLst>
          </p:cNvPr>
          <p:cNvGrpSpPr/>
          <p:nvPr/>
        </p:nvGrpSpPr>
        <p:grpSpPr>
          <a:xfrm>
            <a:off x="5884602" y="2147758"/>
            <a:ext cx="1727200" cy="2618623"/>
            <a:chOff x="3333382" y="2531790"/>
            <a:chExt cx="1295400" cy="1963967"/>
          </a:xfrm>
        </p:grpSpPr>
        <p:sp>
          <p:nvSpPr>
            <p:cNvPr id="69" name="TextBox 141">
              <a:extLst>
                <a:ext uri="{FF2B5EF4-FFF2-40B4-BE49-F238E27FC236}">
                  <a16:creationId xmlns:a16="http://schemas.microsoft.com/office/drawing/2014/main" xmlns="" id="{C9E21E31-2B86-7D31-219C-50973DE40F09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grpSp>
          <p:nvGrpSpPr>
            <p:cNvPr id="70" name="Group 14">
              <a:extLst>
                <a:ext uri="{FF2B5EF4-FFF2-40B4-BE49-F238E27FC236}">
                  <a16:creationId xmlns:a16="http://schemas.microsoft.com/office/drawing/2014/main" xmlns="" id="{0033D86D-05CD-4BD5-A987-D08FEC3EFE1C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71" name="Straight Connector 142">
                <a:extLst>
                  <a:ext uri="{FF2B5EF4-FFF2-40B4-BE49-F238E27FC236}">
                    <a16:creationId xmlns:a16="http://schemas.microsoft.com/office/drawing/2014/main" xmlns="" id="{8D46852B-45A4-4090-D55D-F942A9C215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181">
                <a:extLst>
                  <a:ext uri="{FF2B5EF4-FFF2-40B4-BE49-F238E27FC236}">
                    <a16:creationId xmlns:a16="http://schemas.microsoft.com/office/drawing/2014/main" xmlns="" id="{A3AAE45F-D93A-689F-8E20-4C770F1DEB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xmlns="" id="{88D9C45F-3CA3-AA25-86B6-9B2B43A425C6}"/>
              </a:ext>
            </a:extLst>
          </p:cNvPr>
          <p:cNvGrpSpPr/>
          <p:nvPr/>
        </p:nvGrpSpPr>
        <p:grpSpPr>
          <a:xfrm>
            <a:off x="3864869" y="2886694"/>
            <a:ext cx="3598098" cy="5263552"/>
            <a:chOff x="4292993" y="2165020"/>
            <a:chExt cx="2698574" cy="3947664"/>
          </a:xfrm>
        </p:grpSpPr>
        <p:sp>
          <p:nvSpPr>
            <p:cNvPr id="59" name="TextBox 75">
              <a:extLst>
                <a:ext uri="{FF2B5EF4-FFF2-40B4-BE49-F238E27FC236}">
                  <a16:creationId xmlns:a16="http://schemas.microsoft.com/office/drawing/2014/main" xmlns="" id="{FDC83DF1-27D1-7DED-804A-C8E37FECC9CA}"/>
                </a:ext>
              </a:extLst>
            </p:cNvPr>
            <p:cNvSpPr txBox="1">
              <a:spLocks/>
            </p:cNvSpPr>
            <p:nvPr/>
          </p:nvSpPr>
          <p:spPr>
            <a:xfrm>
              <a:off x="4292993" y="2165020"/>
              <a:ext cx="67326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0" name="TextBox 76">
              <a:extLst>
                <a:ext uri="{FF2B5EF4-FFF2-40B4-BE49-F238E27FC236}">
                  <a16:creationId xmlns:a16="http://schemas.microsoft.com/office/drawing/2014/main" xmlns="" id="{72B6F962-48BB-29A8-E8A6-5CA8B1BF583F}"/>
                </a:ext>
              </a:extLst>
            </p:cNvPr>
            <p:cNvSpPr txBox="1">
              <a:spLocks/>
            </p:cNvSpPr>
            <p:nvPr/>
          </p:nvSpPr>
          <p:spPr>
            <a:xfrm>
              <a:off x="5872088" y="2315445"/>
              <a:ext cx="32048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1" name="TextBox 78">
              <a:extLst>
                <a:ext uri="{FF2B5EF4-FFF2-40B4-BE49-F238E27FC236}">
                  <a16:creationId xmlns:a16="http://schemas.microsoft.com/office/drawing/2014/main" xmlns="" id="{60EBBB7F-D431-82D5-C5B9-68DBFAA5C291}"/>
                </a:ext>
              </a:extLst>
            </p:cNvPr>
            <p:cNvSpPr txBox="1">
              <a:spLocks/>
            </p:cNvSpPr>
            <p:nvPr/>
          </p:nvSpPr>
          <p:spPr>
            <a:xfrm>
              <a:off x="4567817" y="2749085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2" name="TextBox 79">
              <a:extLst>
                <a:ext uri="{FF2B5EF4-FFF2-40B4-BE49-F238E27FC236}">
                  <a16:creationId xmlns:a16="http://schemas.microsoft.com/office/drawing/2014/main" xmlns="" id="{37033B33-D0D6-B407-1987-DF8684FE4859}"/>
                </a:ext>
              </a:extLst>
            </p:cNvPr>
            <p:cNvSpPr txBox="1">
              <a:spLocks/>
            </p:cNvSpPr>
            <p:nvPr/>
          </p:nvSpPr>
          <p:spPr>
            <a:xfrm>
              <a:off x="4897662" y="2749085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3" name="TextBox 80">
              <a:extLst>
                <a:ext uri="{FF2B5EF4-FFF2-40B4-BE49-F238E27FC236}">
                  <a16:creationId xmlns:a16="http://schemas.microsoft.com/office/drawing/2014/main" xmlns="" id="{CFC0F6F2-A8BF-4352-1F56-CA10E3A88074}"/>
                </a:ext>
              </a:extLst>
            </p:cNvPr>
            <p:cNvSpPr txBox="1">
              <a:spLocks/>
            </p:cNvSpPr>
            <p:nvPr/>
          </p:nvSpPr>
          <p:spPr>
            <a:xfrm>
              <a:off x="6154036" y="2315445"/>
              <a:ext cx="32048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4" name="TextBox 81">
              <a:extLst>
                <a:ext uri="{FF2B5EF4-FFF2-40B4-BE49-F238E27FC236}">
                  <a16:creationId xmlns:a16="http://schemas.microsoft.com/office/drawing/2014/main" xmlns="" id="{29155B3B-AA58-F93C-C355-D70D9DA74D97}"/>
                </a:ext>
              </a:extLst>
            </p:cNvPr>
            <p:cNvSpPr txBox="1">
              <a:spLocks/>
            </p:cNvSpPr>
            <p:nvPr/>
          </p:nvSpPr>
          <p:spPr>
            <a:xfrm>
              <a:off x="4524780" y="3244282"/>
              <a:ext cx="79225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2 0</a:t>
              </a:r>
            </a:p>
          </p:txBody>
        </p:sp>
        <p:sp>
          <p:nvSpPr>
            <p:cNvPr id="66" name="TextBox 89">
              <a:extLst>
                <a:ext uri="{FF2B5EF4-FFF2-40B4-BE49-F238E27FC236}">
                  <a16:creationId xmlns:a16="http://schemas.microsoft.com/office/drawing/2014/main" xmlns="" id="{40BBE126-1DB8-164C-5859-E9BB90BD2A9C}"/>
                </a:ext>
              </a:extLst>
            </p:cNvPr>
            <p:cNvSpPr txBox="1">
              <a:spLocks/>
            </p:cNvSpPr>
            <p:nvPr/>
          </p:nvSpPr>
          <p:spPr>
            <a:xfrm>
              <a:off x="4912018" y="3785534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3" name="Straight Connector 63">
              <a:extLst>
                <a:ext uri="{FF2B5EF4-FFF2-40B4-BE49-F238E27FC236}">
                  <a16:creationId xmlns:a16="http://schemas.microsoft.com/office/drawing/2014/main" xmlns="" id="{7DC20DDF-3877-63E2-31E8-8CAFE8157BE4}"/>
                </a:ext>
              </a:extLst>
            </p:cNvPr>
            <p:cNvCxnSpPr>
              <a:cxnSpLocks/>
            </p:cNvCxnSpPr>
            <p:nvPr/>
          </p:nvCxnSpPr>
          <p:spPr>
            <a:xfrm>
              <a:off x="4629624" y="2749795"/>
              <a:ext cx="621629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66">
              <a:extLst>
                <a:ext uri="{FF2B5EF4-FFF2-40B4-BE49-F238E27FC236}">
                  <a16:creationId xmlns:a16="http://schemas.microsoft.com/office/drawing/2014/main" xmlns="" id="{34B7511A-DDA1-DEEE-16C4-9F787F18F260}"/>
                </a:ext>
              </a:extLst>
            </p:cNvPr>
            <p:cNvCxnSpPr>
              <a:cxnSpLocks/>
            </p:cNvCxnSpPr>
            <p:nvPr/>
          </p:nvCxnSpPr>
          <p:spPr>
            <a:xfrm>
              <a:off x="4583926" y="3767345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89">
              <a:extLst>
                <a:ext uri="{FF2B5EF4-FFF2-40B4-BE49-F238E27FC236}">
                  <a16:creationId xmlns:a16="http://schemas.microsoft.com/office/drawing/2014/main" xmlns="" id="{7ABEB7C1-BFFD-5E09-37D1-B3DDCD7649DE}"/>
                </a:ext>
              </a:extLst>
            </p:cNvPr>
            <p:cNvSpPr txBox="1">
              <a:spLocks/>
            </p:cNvSpPr>
            <p:nvPr/>
          </p:nvSpPr>
          <p:spPr>
            <a:xfrm>
              <a:off x="5140983" y="3785534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6" name="TextBox 80">
              <a:extLst>
                <a:ext uri="{FF2B5EF4-FFF2-40B4-BE49-F238E27FC236}">
                  <a16:creationId xmlns:a16="http://schemas.microsoft.com/office/drawing/2014/main" xmlns="" id="{BEE54D6E-FBE2-DFEF-F6C5-A75198A66A07}"/>
                </a:ext>
              </a:extLst>
            </p:cNvPr>
            <p:cNvSpPr txBox="1">
              <a:spLocks/>
            </p:cNvSpPr>
            <p:nvPr/>
          </p:nvSpPr>
          <p:spPr>
            <a:xfrm>
              <a:off x="6387246" y="2315445"/>
              <a:ext cx="36922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77" name="TextBox 89">
              <a:extLst>
                <a:ext uri="{FF2B5EF4-FFF2-40B4-BE49-F238E27FC236}">
                  <a16:creationId xmlns:a16="http://schemas.microsoft.com/office/drawing/2014/main" xmlns="" id="{98C2427E-83CD-3A2C-4D88-31301AFF71E8}"/>
                </a:ext>
              </a:extLst>
            </p:cNvPr>
            <p:cNvSpPr txBox="1">
              <a:spLocks/>
            </p:cNvSpPr>
            <p:nvPr/>
          </p:nvSpPr>
          <p:spPr>
            <a:xfrm>
              <a:off x="5185561" y="4662407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8" name="TextBox 89">
              <a:extLst>
                <a:ext uri="{FF2B5EF4-FFF2-40B4-BE49-F238E27FC236}">
                  <a16:creationId xmlns:a16="http://schemas.microsoft.com/office/drawing/2014/main" xmlns="" id="{D3F2F16B-14DB-ADD5-C440-390EB1EC2361}"/>
                </a:ext>
              </a:extLst>
            </p:cNvPr>
            <p:cNvSpPr txBox="1">
              <a:spLocks/>
            </p:cNvSpPr>
            <p:nvPr/>
          </p:nvSpPr>
          <p:spPr>
            <a:xfrm>
              <a:off x="5414526" y="4662407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79" name="TextBox 81">
              <a:extLst>
                <a:ext uri="{FF2B5EF4-FFF2-40B4-BE49-F238E27FC236}">
                  <a16:creationId xmlns:a16="http://schemas.microsoft.com/office/drawing/2014/main" xmlns="" id="{DE9BEEC5-6826-8072-BF1B-A61F1C731E8F}"/>
                </a:ext>
              </a:extLst>
            </p:cNvPr>
            <p:cNvSpPr txBox="1">
              <a:spLocks/>
            </p:cNvSpPr>
            <p:nvPr/>
          </p:nvSpPr>
          <p:spPr>
            <a:xfrm>
              <a:off x="4770113" y="4183310"/>
              <a:ext cx="79225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28</a:t>
              </a:r>
            </a:p>
          </p:txBody>
        </p:sp>
        <p:cxnSp>
          <p:nvCxnSpPr>
            <p:cNvPr id="80" name="Straight Connector 66">
              <a:extLst>
                <a:ext uri="{FF2B5EF4-FFF2-40B4-BE49-F238E27FC236}">
                  <a16:creationId xmlns:a16="http://schemas.microsoft.com/office/drawing/2014/main" xmlns="" id="{0D4A1FFC-87CC-37A6-33A6-5F78E18E68C2}"/>
                </a:ext>
              </a:extLst>
            </p:cNvPr>
            <p:cNvCxnSpPr>
              <a:cxnSpLocks/>
            </p:cNvCxnSpPr>
            <p:nvPr/>
          </p:nvCxnSpPr>
          <p:spPr>
            <a:xfrm>
              <a:off x="4888726" y="4681745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D9EB7286-9194-133A-FB77-C771056C16B0}"/>
                </a:ext>
              </a:extLst>
            </p:cNvPr>
            <p:cNvSpPr txBox="1">
              <a:spLocks/>
            </p:cNvSpPr>
            <p:nvPr/>
          </p:nvSpPr>
          <p:spPr>
            <a:xfrm>
              <a:off x="6622345" y="2315523"/>
              <a:ext cx="36922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0FA5BE13-ED25-6F0E-D7EB-4B5DE95EE351}"/>
                </a:ext>
              </a:extLst>
            </p:cNvPr>
            <p:cNvSpPr txBox="1">
              <a:spLocks/>
            </p:cNvSpPr>
            <p:nvPr/>
          </p:nvSpPr>
          <p:spPr>
            <a:xfrm>
              <a:off x="5035608" y="5107281"/>
              <a:ext cx="79225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36</a:t>
              </a:r>
            </a:p>
          </p:txBody>
        </p:sp>
        <p:cxnSp>
          <p:nvCxnSpPr>
            <p:cNvPr id="83" name="Straight Connector 66">
              <a:extLst>
                <a:ext uri="{FF2B5EF4-FFF2-40B4-BE49-F238E27FC236}">
                  <a16:creationId xmlns:a16="http://schemas.microsoft.com/office/drawing/2014/main" xmlns="" id="{6081F6A1-1ADB-5EB1-074B-31948F487FD2}"/>
                </a:ext>
              </a:extLst>
            </p:cNvPr>
            <p:cNvCxnSpPr>
              <a:cxnSpLocks/>
            </p:cNvCxnSpPr>
            <p:nvPr/>
          </p:nvCxnSpPr>
          <p:spPr>
            <a:xfrm>
              <a:off x="5131361" y="5605716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9">
              <a:extLst>
                <a:ext uri="{FF2B5EF4-FFF2-40B4-BE49-F238E27FC236}">
                  <a16:creationId xmlns:a16="http://schemas.microsoft.com/office/drawing/2014/main" xmlns="" id="{DE364729-C9B0-15CE-048F-9DA601315C81}"/>
                </a:ext>
              </a:extLst>
            </p:cNvPr>
            <p:cNvSpPr txBox="1">
              <a:spLocks/>
            </p:cNvSpPr>
            <p:nvPr/>
          </p:nvSpPr>
          <p:spPr>
            <a:xfrm>
              <a:off x="5497101" y="5550943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 dirty="0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7" name="TextBox 140">
            <a:extLst>
              <a:ext uri="{FF2B5EF4-FFF2-40B4-BE49-F238E27FC236}">
                <a16:creationId xmlns:a16="http://schemas.microsoft.com/office/drawing/2014/main" xmlns="" id="{36EF4874-B3B6-6ECB-BF82-65F3D880A4F2}"/>
              </a:ext>
            </a:extLst>
          </p:cNvPr>
          <p:cNvSpPr txBox="1">
            <a:spLocks/>
          </p:cNvSpPr>
          <p:nvPr/>
        </p:nvSpPr>
        <p:spPr>
          <a:xfrm>
            <a:off x="7702899" y="2147758"/>
            <a:ext cx="217514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45 307</a:t>
            </a:r>
          </a:p>
        </p:txBody>
      </p:sp>
      <p:grpSp>
        <p:nvGrpSpPr>
          <p:cNvPr id="88" name="Group 16">
            <a:extLst>
              <a:ext uri="{FF2B5EF4-FFF2-40B4-BE49-F238E27FC236}">
                <a16:creationId xmlns:a16="http://schemas.microsoft.com/office/drawing/2014/main" xmlns="" id="{00D6ED6C-A62D-5C9D-6342-031D247DACEA}"/>
              </a:ext>
            </a:extLst>
          </p:cNvPr>
          <p:cNvGrpSpPr/>
          <p:nvPr/>
        </p:nvGrpSpPr>
        <p:grpSpPr>
          <a:xfrm>
            <a:off x="9924696" y="2109402"/>
            <a:ext cx="1727200" cy="2618623"/>
            <a:chOff x="3333382" y="2531790"/>
            <a:chExt cx="1295400" cy="1963967"/>
          </a:xfrm>
        </p:grpSpPr>
        <p:sp>
          <p:nvSpPr>
            <p:cNvPr id="89" name="TextBox 141">
              <a:extLst>
                <a:ext uri="{FF2B5EF4-FFF2-40B4-BE49-F238E27FC236}">
                  <a16:creationId xmlns:a16="http://schemas.microsoft.com/office/drawing/2014/main" xmlns="" id="{FAD26F0D-7BE1-7520-E4FF-A922E8E48892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grpSp>
          <p:nvGrpSpPr>
            <p:cNvPr id="90" name="Group 14">
              <a:extLst>
                <a:ext uri="{FF2B5EF4-FFF2-40B4-BE49-F238E27FC236}">
                  <a16:creationId xmlns:a16="http://schemas.microsoft.com/office/drawing/2014/main" xmlns="" id="{DC738A85-BAD4-1AE5-F3A6-FB9D9FEE39F4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91" name="Straight Connector 142">
                <a:extLst>
                  <a:ext uri="{FF2B5EF4-FFF2-40B4-BE49-F238E27FC236}">
                    <a16:creationId xmlns:a16="http://schemas.microsoft.com/office/drawing/2014/main" xmlns="" id="{FE61061F-99E5-4287-6955-C35287F08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181">
                <a:extLst>
                  <a:ext uri="{FF2B5EF4-FFF2-40B4-BE49-F238E27FC236}">
                    <a16:creationId xmlns:a16="http://schemas.microsoft.com/office/drawing/2014/main" xmlns="" id="{9715355F-C418-4253-0165-044BD7214D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Nhóm 92">
            <a:extLst>
              <a:ext uri="{FF2B5EF4-FFF2-40B4-BE49-F238E27FC236}">
                <a16:creationId xmlns:a16="http://schemas.microsoft.com/office/drawing/2014/main" xmlns="" id="{745014BC-E0B6-C44C-4AE5-4B8620A15AAC}"/>
              </a:ext>
            </a:extLst>
          </p:cNvPr>
          <p:cNvGrpSpPr/>
          <p:nvPr/>
        </p:nvGrpSpPr>
        <p:grpSpPr>
          <a:xfrm>
            <a:off x="7621637" y="2832411"/>
            <a:ext cx="3951358" cy="6300184"/>
            <a:chOff x="4080496" y="2153075"/>
            <a:chExt cx="2963518" cy="4725139"/>
          </a:xfrm>
        </p:grpSpPr>
        <p:sp>
          <p:nvSpPr>
            <p:cNvPr id="94" name="TextBox 75">
              <a:extLst>
                <a:ext uri="{FF2B5EF4-FFF2-40B4-BE49-F238E27FC236}">
                  <a16:creationId xmlns:a16="http://schemas.microsoft.com/office/drawing/2014/main" xmlns="" id="{54E8A7F1-650C-7834-C905-B6A2AF828B1F}"/>
                </a:ext>
              </a:extLst>
            </p:cNvPr>
            <p:cNvSpPr txBox="1">
              <a:spLocks/>
            </p:cNvSpPr>
            <p:nvPr/>
          </p:nvSpPr>
          <p:spPr>
            <a:xfrm>
              <a:off x="4080496" y="2153075"/>
              <a:ext cx="67326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 dirty="0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5" name="TextBox 76">
              <a:extLst>
                <a:ext uri="{FF2B5EF4-FFF2-40B4-BE49-F238E27FC236}">
                  <a16:creationId xmlns:a16="http://schemas.microsoft.com/office/drawing/2014/main" xmlns="" id="{6B2E869A-5923-D64F-5159-F474D627CD16}"/>
                </a:ext>
              </a:extLst>
            </p:cNvPr>
            <p:cNvSpPr txBox="1">
              <a:spLocks/>
            </p:cNvSpPr>
            <p:nvPr/>
          </p:nvSpPr>
          <p:spPr>
            <a:xfrm>
              <a:off x="5793348" y="2292585"/>
              <a:ext cx="32048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TextBox 78">
              <a:extLst>
                <a:ext uri="{FF2B5EF4-FFF2-40B4-BE49-F238E27FC236}">
                  <a16:creationId xmlns:a16="http://schemas.microsoft.com/office/drawing/2014/main" xmlns="" id="{CA7B3C76-1310-437F-52F6-38447AF02961}"/>
                </a:ext>
              </a:extLst>
            </p:cNvPr>
            <p:cNvSpPr txBox="1">
              <a:spLocks/>
            </p:cNvSpPr>
            <p:nvPr/>
          </p:nvSpPr>
          <p:spPr>
            <a:xfrm>
              <a:off x="4362077" y="2657645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97" name="TextBox 79">
              <a:extLst>
                <a:ext uri="{FF2B5EF4-FFF2-40B4-BE49-F238E27FC236}">
                  <a16:creationId xmlns:a16="http://schemas.microsoft.com/office/drawing/2014/main" xmlns="" id="{E04BB9D2-4316-C0E4-DBF0-82EE3F55CCC1}"/>
                </a:ext>
              </a:extLst>
            </p:cNvPr>
            <p:cNvSpPr txBox="1">
              <a:spLocks/>
            </p:cNvSpPr>
            <p:nvPr/>
          </p:nvSpPr>
          <p:spPr>
            <a:xfrm>
              <a:off x="4590322" y="2657645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98" name="TextBox 80">
              <a:extLst>
                <a:ext uri="{FF2B5EF4-FFF2-40B4-BE49-F238E27FC236}">
                  <a16:creationId xmlns:a16="http://schemas.microsoft.com/office/drawing/2014/main" xmlns="" id="{4D46105B-CBE2-73B0-B816-3E830B17BCEE}"/>
                </a:ext>
              </a:extLst>
            </p:cNvPr>
            <p:cNvSpPr txBox="1">
              <a:spLocks/>
            </p:cNvSpPr>
            <p:nvPr/>
          </p:nvSpPr>
          <p:spPr>
            <a:xfrm>
              <a:off x="5976325" y="2292585"/>
              <a:ext cx="32048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 dirty="0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9" name="TextBox 81">
              <a:extLst>
                <a:ext uri="{FF2B5EF4-FFF2-40B4-BE49-F238E27FC236}">
                  <a16:creationId xmlns:a16="http://schemas.microsoft.com/office/drawing/2014/main" xmlns="" id="{678218EE-67BF-0862-5D1C-59C5287F562F}"/>
                </a:ext>
              </a:extLst>
            </p:cNvPr>
            <p:cNvSpPr txBox="1">
              <a:spLocks/>
            </p:cNvSpPr>
            <p:nvPr/>
          </p:nvSpPr>
          <p:spPr>
            <a:xfrm>
              <a:off x="4319040" y="3152842"/>
              <a:ext cx="68593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1" name="TextBox 89">
              <a:extLst>
                <a:ext uri="{FF2B5EF4-FFF2-40B4-BE49-F238E27FC236}">
                  <a16:creationId xmlns:a16="http://schemas.microsoft.com/office/drawing/2014/main" xmlns="" id="{625B01D3-91E7-2BFC-15CC-F986721F27AA}"/>
                </a:ext>
              </a:extLst>
            </p:cNvPr>
            <p:cNvSpPr txBox="1">
              <a:spLocks/>
            </p:cNvSpPr>
            <p:nvPr/>
          </p:nvSpPr>
          <p:spPr>
            <a:xfrm>
              <a:off x="4604678" y="3694094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102" name="Straight Connector 63">
              <a:extLst>
                <a:ext uri="{FF2B5EF4-FFF2-40B4-BE49-F238E27FC236}">
                  <a16:creationId xmlns:a16="http://schemas.microsoft.com/office/drawing/2014/main" xmlns="" id="{67D77937-501E-A320-776C-F796256152A3}"/>
                </a:ext>
              </a:extLst>
            </p:cNvPr>
            <p:cNvCxnSpPr>
              <a:cxnSpLocks/>
            </p:cNvCxnSpPr>
            <p:nvPr/>
          </p:nvCxnSpPr>
          <p:spPr>
            <a:xfrm>
              <a:off x="4423884" y="2658355"/>
              <a:ext cx="621629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66">
              <a:extLst>
                <a:ext uri="{FF2B5EF4-FFF2-40B4-BE49-F238E27FC236}">
                  <a16:creationId xmlns:a16="http://schemas.microsoft.com/office/drawing/2014/main" xmlns="" id="{B5783E02-D967-2D1A-142C-A6569C06FC68}"/>
                </a:ext>
              </a:extLst>
            </p:cNvPr>
            <p:cNvCxnSpPr>
              <a:cxnSpLocks/>
            </p:cNvCxnSpPr>
            <p:nvPr/>
          </p:nvCxnSpPr>
          <p:spPr>
            <a:xfrm>
              <a:off x="4378186" y="3675905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89">
              <a:extLst>
                <a:ext uri="{FF2B5EF4-FFF2-40B4-BE49-F238E27FC236}">
                  <a16:creationId xmlns:a16="http://schemas.microsoft.com/office/drawing/2014/main" xmlns="" id="{68F9B9C8-7FC1-41D7-BBA0-F2E566532BC1}"/>
                </a:ext>
              </a:extLst>
            </p:cNvPr>
            <p:cNvSpPr txBox="1">
              <a:spLocks/>
            </p:cNvSpPr>
            <p:nvPr/>
          </p:nvSpPr>
          <p:spPr>
            <a:xfrm>
              <a:off x="4935243" y="3694094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5" name="TextBox 80">
              <a:extLst>
                <a:ext uri="{FF2B5EF4-FFF2-40B4-BE49-F238E27FC236}">
                  <a16:creationId xmlns:a16="http://schemas.microsoft.com/office/drawing/2014/main" xmlns="" id="{BE338BEB-4839-FE89-B4D0-D2C309CB8F41}"/>
                </a:ext>
              </a:extLst>
            </p:cNvPr>
            <p:cNvSpPr txBox="1">
              <a:spLocks/>
            </p:cNvSpPr>
            <p:nvPr/>
          </p:nvSpPr>
          <p:spPr>
            <a:xfrm>
              <a:off x="6209446" y="2292585"/>
              <a:ext cx="36922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6" name="TextBox 89">
              <a:extLst>
                <a:ext uri="{FF2B5EF4-FFF2-40B4-BE49-F238E27FC236}">
                  <a16:creationId xmlns:a16="http://schemas.microsoft.com/office/drawing/2014/main" xmlns="" id="{D8A5D456-2D72-4F9D-7BD8-CA035DA2CCE2}"/>
                </a:ext>
              </a:extLst>
            </p:cNvPr>
            <p:cNvSpPr txBox="1">
              <a:spLocks/>
            </p:cNvSpPr>
            <p:nvPr/>
          </p:nvSpPr>
          <p:spPr>
            <a:xfrm>
              <a:off x="4979821" y="4570967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7" name="TextBox 89">
              <a:extLst>
                <a:ext uri="{FF2B5EF4-FFF2-40B4-BE49-F238E27FC236}">
                  <a16:creationId xmlns:a16="http://schemas.microsoft.com/office/drawing/2014/main" xmlns="" id="{D0F973A8-CB7B-4B44-5083-00851F56DC24}"/>
                </a:ext>
              </a:extLst>
            </p:cNvPr>
            <p:cNvSpPr txBox="1">
              <a:spLocks/>
            </p:cNvSpPr>
            <p:nvPr/>
          </p:nvSpPr>
          <p:spPr>
            <a:xfrm>
              <a:off x="5208786" y="4570967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8" name="TextBox 81">
              <a:extLst>
                <a:ext uri="{FF2B5EF4-FFF2-40B4-BE49-F238E27FC236}">
                  <a16:creationId xmlns:a16="http://schemas.microsoft.com/office/drawing/2014/main" xmlns="" id="{AFE7ECBC-2F02-B7B6-AAF4-69D889FBBCBE}"/>
                </a:ext>
              </a:extLst>
            </p:cNvPr>
            <p:cNvSpPr txBox="1">
              <a:spLocks/>
            </p:cNvSpPr>
            <p:nvPr/>
          </p:nvSpPr>
          <p:spPr>
            <a:xfrm>
              <a:off x="4564373" y="4091870"/>
              <a:ext cx="79225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1 2</a:t>
              </a:r>
            </a:p>
          </p:txBody>
        </p:sp>
        <p:cxnSp>
          <p:nvCxnSpPr>
            <p:cNvPr id="109" name="Straight Connector 66">
              <a:extLst>
                <a:ext uri="{FF2B5EF4-FFF2-40B4-BE49-F238E27FC236}">
                  <a16:creationId xmlns:a16="http://schemas.microsoft.com/office/drawing/2014/main" xmlns="" id="{D843324E-E980-156F-0B32-C20E13F30702}"/>
                </a:ext>
              </a:extLst>
            </p:cNvPr>
            <p:cNvCxnSpPr>
              <a:cxnSpLocks/>
            </p:cNvCxnSpPr>
            <p:nvPr/>
          </p:nvCxnSpPr>
          <p:spPr>
            <a:xfrm>
              <a:off x="4682986" y="4590305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80">
              <a:extLst>
                <a:ext uri="{FF2B5EF4-FFF2-40B4-BE49-F238E27FC236}">
                  <a16:creationId xmlns:a16="http://schemas.microsoft.com/office/drawing/2014/main" xmlns="" id="{F57B09F6-1E01-12A7-F4B8-D52F65776DEF}"/>
                </a:ext>
              </a:extLst>
            </p:cNvPr>
            <p:cNvSpPr txBox="1">
              <a:spLocks/>
            </p:cNvSpPr>
            <p:nvPr/>
          </p:nvSpPr>
          <p:spPr>
            <a:xfrm>
              <a:off x="6444545" y="2292585"/>
              <a:ext cx="36922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1" name="TextBox 81">
              <a:extLst>
                <a:ext uri="{FF2B5EF4-FFF2-40B4-BE49-F238E27FC236}">
                  <a16:creationId xmlns:a16="http://schemas.microsoft.com/office/drawing/2014/main" xmlns="" id="{D8F0B47A-AD11-9A14-A89E-18B32F76F032}"/>
                </a:ext>
              </a:extLst>
            </p:cNvPr>
            <p:cNvSpPr txBox="1">
              <a:spLocks/>
            </p:cNvSpPr>
            <p:nvPr/>
          </p:nvSpPr>
          <p:spPr>
            <a:xfrm>
              <a:off x="4829868" y="5015841"/>
              <a:ext cx="79225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12" name="Straight Connector 66">
              <a:extLst>
                <a:ext uri="{FF2B5EF4-FFF2-40B4-BE49-F238E27FC236}">
                  <a16:creationId xmlns:a16="http://schemas.microsoft.com/office/drawing/2014/main" xmlns="" id="{A1EBDA11-75A6-14A7-D1A6-04D06F156428}"/>
                </a:ext>
              </a:extLst>
            </p:cNvPr>
            <p:cNvCxnSpPr>
              <a:cxnSpLocks/>
            </p:cNvCxnSpPr>
            <p:nvPr/>
          </p:nvCxnSpPr>
          <p:spPr>
            <a:xfrm>
              <a:off x="4925621" y="5514276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89">
              <a:extLst>
                <a:ext uri="{FF2B5EF4-FFF2-40B4-BE49-F238E27FC236}">
                  <a16:creationId xmlns:a16="http://schemas.microsoft.com/office/drawing/2014/main" xmlns="" id="{BCEFB5F6-8794-E7A9-8E7F-81A7F4B83583}"/>
                </a:ext>
              </a:extLst>
            </p:cNvPr>
            <p:cNvSpPr txBox="1">
              <a:spLocks/>
            </p:cNvSpPr>
            <p:nvPr/>
          </p:nvSpPr>
          <p:spPr>
            <a:xfrm>
              <a:off x="5215327" y="5459503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2" name="TextBox 81">
              <a:extLst>
                <a:ext uri="{FF2B5EF4-FFF2-40B4-BE49-F238E27FC236}">
                  <a16:creationId xmlns:a16="http://schemas.microsoft.com/office/drawing/2014/main" xmlns="" id="{8089CF4B-C248-3F25-552C-60E3F9EC97D7}"/>
                </a:ext>
              </a:extLst>
            </p:cNvPr>
            <p:cNvSpPr txBox="1">
              <a:spLocks/>
            </p:cNvSpPr>
            <p:nvPr/>
          </p:nvSpPr>
          <p:spPr>
            <a:xfrm>
              <a:off x="4982359" y="5872811"/>
              <a:ext cx="79225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 dirty="0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24</a:t>
              </a:r>
            </a:p>
          </p:txBody>
        </p:sp>
        <p:cxnSp>
          <p:nvCxnSpPr>
            <p:cNvPr id="143" name="Straight Connector 66">
              <a:extLst>
                <a:ext uri="{FF2B5EF4-FFF2-40B4-BE49-F238E27FC236}">
                  <a16:creationId xmlns:a16="http://schemas.microsoft.com/office/drawing/2014/main" xmlns="" id="{31BF7630-F726-A575-4E3D-831525ED16A0}"/>
                </a:ext>
              </a:extLst>
            </p:cNvPr>
            <p:cNvCxnSpPr>
              <a:cxnSpLocks/>
            </p:cNvCxnSpPr>
            <p:nvPr/>
          </p:nvCxnSpPr>
          <p:spPr>
            <a:xfrm>
              <a:off x="5184956" y="6371246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TextBox 89">
              <a:extLst>
                <a:ext uri="{FF2B5EF4-FFF2-40B4-BE49-F238E27FC236}">
                  <a16:creationId xmlns:a16="http://schemas.microsoft.com/office/drawing/2014/main" xmlns="" id="{CF85DFD2-A9D9-FCA8-B9CF-87E284F3EED1}"/>
                </a:ext>
              </a:extLst>
            </p:cNvPr>
            <p:cNvSpPr txBox="1">
              <a:spLocks/>
            </p:cNvSpPr>
            <p:nvPr/>
          </p:nvSpPr>
          <p:spPr>
            <a:xfrm>
              <a:off x="5474662" y="6316473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5" name="TextBox 89">
              <a:extLst>
                <a:ext uri="{FF2B5EF4-FFF2-40B4-BE49-F238E27FC236}">
                  <a16:creationId xmlns:a16="http://schemas.microsoft.com/office/drawing/2014/main" xmlns="" id="{05303CD6-9620-7C86-B1CE-B5E1DC7C8F12}"/>
                </a:ext>
              </a:extLst>
            </p:cNvPr>
            <p:cNvSpPr txBox="1">
              <a:spLocks/>
            </p:cNvSpPr>
            <p:nvPr/>
          </p:nvSpPr>
          <p:spPr>
            <a:xfrm>
              <a:off x="5459135" y="5459503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46" name="TextBox 80">
              <a:extLst>
                <a:ext uri="{FF2B5EF4-FFF2-40B4-BE49-F238E27FC236}">
                  <a16:creationId xmlns:a16="http://schemas.microsoft.com/office/drawing/2014/main" xmlns="" id="{F973D78F-32EB-35EC-6B1D-AB5D464AB11B}"/>
                </a:ext>
              </a:extLst>
            </p:cNvPr>
            <p:cNvSpPr txBox="1">
              <a:spLocks/>
            </p:cNvSpPr>
            <p:nvPr/>
          </p:nvSpPr>
          <p:spPr>
            <a:xfrm>
              <a:off x="6674792" y="2292585"/>
              <a:ext cx="36922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14" name="TextBox 140">
            <a:extLst>
              <a:ext uri="{FF2B5EF4-FFF2-40B4-BE49-F238E27FC236}">
                <a16:creationId xmlns:a16="http://schemas.microsoft.com/office/drawing/2014/main" xmlns="" id="{4B0C03EF-EE80-6F7B-527B-09C307BFE982}"/>
              </a:ext>
            </a:extLst>
          </p:cNvPr>
          <p:cNvSpPr txBox="1">
            <a:spLocks/>
          </p:cNvSpPr>
          <p:nvPr/>
        </p:nvSpPr>
        <p:spPr>
          <a:xfrm>
            <a:off x="11850406" y="2147758"/>
            <a:ext cx="217514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12 187</a:t>
            </a:r>
          </a:p>
        </p:txBody>
      </p:sp>
      <p:grpSp>
        <p:nvGrpSpPr>
          <p:cNvPr id="115" name="Group 16">
            <a:extLst>
              <a:ext uri="{FF2B5EF4-FFF2-40B4-BE49-F238E27FC236}">
                <a16:creationId xmlns:a16="http://schemas.microsoft.com/office/drawing/2014/main" xmlns="" id="{DA361106-6E8F-BADA-7E5B-0CB9278D9988}"/>
              </a:ext>
            </a:extLst>
          </p:cNvPr>
          <p:cNvGrpSpPr/>
          <p:nvPr/>
        </p:nvGrpSpPr>
        <p:grpSpPr>
          <a:xfrm>
            <a:off x="14072203" y="2109402"/>
            <a:ext cx="1727200" cy="2618623"/>
            <a:chOff x="3333382" y="2531790"/>
            <a:chExt cx="1295400" cy="1963967"/>
          </a:xfrm>
        </p:grpSpPr>
        <p:sp>
          <p:nvSpPr>
            <p:cNvPr id="116" name="TextBox 141">
              <a:extLst>
                <a:ext uri="{FF2B5EF4-FFF2-40B4-BE49-F238E27FC236}">
                  <a16:creationId xmlns:a16="http://schemas.microsoft.com/office/drawing/2014/main" xmlns="" id="{2E38ABF3-6026-4C02-66C9-E891379240F1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117" name="Group 14">
              <a:extLst>
                <a:ext uri="{FF2B5EF4-FFF2-40B4-BE49-F238E27FC236}">
                  <a16:creationId xmlns:a16="http://schemas.microsoft.com/office/drawing/2014/main" xmlns="" id="{8BE10BA6-7A09-C180-09C8-830C71F9D001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118" name="Straight Connector 142">
                <a:extLst>
                  <a:ext uri="{FF2B5EF4-FFF2-40B4-BE49-F238E27FC236}">
                    <a16:creationId xmlns:a16="http://schemas.microsoft.com/office/drawing/2014/main" xmlns="" id="{3F5C2416-1AD0-5F77-BC0C-37DBEC8D4A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81">
                <a:extLst>
                  <a:ext uri="{FF2B5EF4-FFF2-40B4-BE49-F238E27FC236}">
                    <a16:creationId xmlns:a16="http://schemas.microsoft.com/office/drawing/2014/main" xmlns="" id="{6E00C4C5-3B89-4383-00E9-59F9E3866A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Nhóm 119">
            <a:extLst>
              <a:ext uri="{FF2B5EF4-FFF2-40B4-BE49-F238E27FC236}">
                <a16:creationId xmlns:a16="http://schemas.microsoft.com/office/drawing/2014/main" xmlns="" id="{482AC4F6-9344-AA76-FF98-C38EA28D655A}"/>
              </a:ext>
            </a:extLst>
          </p:cNvPr>
          <p:cNvGrpSpPr/>
          <p:nvPr/>
        </p:nvGrpSpPr>
        <p:grpSpPr>
          <a:xfrm>
            <a:off x="12052470" y="2848338"/>
            <a:ext cx="3598098" cy="5305063"/>
            <a:chOff x="4292993" y="2165020"/>
            <a:chExt cx="2698574" cy="3978797"/>
          </a:xfrm>
        </p:grpSpPr>
        <p:sp>
          <p:nvSpPr>
            <p:cNvPr id="121" name="TextBox 75">
              <a:extLst>
                <a:ext uri="{FF2B5EF4-FFF2-40B4-BE49-F238E27FC236}">
                  <a16:creationId xmlns:a16="http://schemas.microsoft.com/office/drawing/2014/main" xmlns="" id="{B58FFD52-B494-6DF9-2A65-AD16CC2D5E98}"/>
                </a:ext>
              </a:extLst>
            </p:cNvPr>
            <p:cNvSpPr txBox="1">
              <a:spLocks/>
            </p:cNvSpPr>
            <p:nvPr/>
          </p:nvSpPr>
          <p:spPr>
            <a:xfrm>
              <a:off x="4292993" y="2165020"/>
              <a:ext cx="67326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22" name="TextBox 76">
              <a:extLst>
                <a:ext uri="{FF2B5EF4-FFF2-40B4-BE49-F238E27FC236}">
                  <a16:creationId xmlns:a16="http://schemas.microsoft.com/office/drawing/2014/main" xmlns="" id="{6C9A8B4E-44D7-16AD-110D-6C66FA8343B8}"/>
                </a:ext>
              </a:extLst>
            </p:cNvPr>
            <p:cNvSpPr txBox="1">
              <a:spLocks/>
            </p:cNvSpPr>
            <p:nvPr/>
          </p:nvSpPr>
          <p:spPr>
            <a:xfrm>
              <a:off x="5872088" y="2315445"/>
              <a:ext cx="32048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23" name="TextBox 78">
              <a:extLst>
                <a:ext uri="{FF2B5EF4-FFF2-40B4-BE49-F238E27FC236}">
                  <a16:creationId xmlns:a16="http://schemas.microsoft.com/office/drawing/2014/main" xmlns="" id="{C7D87B64-3DCD-2707-B8A1-AF4D68BDD8D9}"/>
                </a:ext>
              </a:extLst>
            </p:cNvPr>
            <p:cNvSpPr txBox="1">
              <a:spLocks/>
            </p:cNvSpPr>
            <p:nvPr/>
          </p:nvSpPr>
          <p:spPr>
            <a:xfrm>
              <a:off x="4567817" y="2749085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24" name="TextBox 79">
              <a:extLst>
                <a:ext uri="{FF2B5EF4-FFF2-40B4-BE49-F238E27FC236}">
                  <a16:creationId xmlns:a16="http://schemas.microsoft.com/office/drawing/2014/main" xmlns="" id="{9D111E42-87EA-070F-1970-6B78596D6C5F}"/>
                </a:ext>
              </a:extLst>
            </p:cNvPr>
            <p:cNvSpPr txBox="1">
              <a:spLocks/>
            </p:cNvSpPr>
            <p:nvPr/>
          </p:nvSpPr>
          <p:spPr>
            <a:xfrm>
              <a:off x="4897662" y="2749085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5" name="TextBox 80">
              <a:extLst>
                <a:ext uri="{FF2B5EF4-FFF2-40B4-BE49-F238E27FC236}">
                  <a16:creationId xmlns:a16="http://schemas.microsoft.com/office/drawing/2014/main" xmlns="" id="{5BCA4B6E-EB2D-D62D-8DEB-41AD97B7947B}"/>
                </a:ext>
              </a:extLst>
            </p:cNvPr>
            <p:cNvSpPr txBox="1">
              <a:spLocks/>
            </p:cNvSpPr>
            <p:nvPr/>
          </p:nvSpPr>
          <p:spPr>
            <a:xfrm>
              <a:off x="6154036" y="2315445"/>
              <a:ext cx="32048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26" name="TextBox 81">
              <a:extLst>
                <a:ext uri="{FF2B5EF4-FFF2-40B4-BE49-F238E27FC236}">
                  <a16:creationId xmlns:a16="http://schemas.microsoft.com/office/drawing/2014/main" xmlns="" id="{E3729781-F38E-481C-6D7C-88CD4570B7F3}"/>
                </a:ext>
              </a:extLst>
            </p:cNvPr>
            <p:cNvSpPr txBox="1">
              <a:spLocks/>
            </p:cNvSpPr>
            <p:nvPr/>
          </p:nvSpPr>
          <p:spPr>
            <a:xfrm>
              <a:off x="4524780" y="3244282"/>
              <a:ext cx="79225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28" name="TextBox 89">
              <a:extLst>
                <a:ext uri="{FF2B5EF4-FFF2-40B4-BE49-F238E27FC236}">
                  <a16:creationId xmlns:a16="http://schemas.microsoft.com/office/drawing/2014/main" xmlns="" id="{11112F90-E145-B2F0-8A8E-C240AE02DABF}"/>
                </a:ext>
              </a:extLst>
            </p:cNvPr>
            <p:cNvSpPr txBox="1">
              <a:spLocks/>
            </p:cNvSpPr>
            <p:nvPr/>
          </p:nvSpPr>
          <p:spPr>
            <a:xfrm>
              <a:off x="4912018" y="3785534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129" name="Straight Connector 63">
              <a:extLst>
                <a:ext uri="{FF2B5EF4-FFF2-40B4-BE49-F238E27FC236}">
                  <a16:creationId xmlns:a16="http://schemas.microsoft.com/office/drawing/2014/main" xmlns="" id="{9C876A43-4907-7472-E9FE-7847FEDE41BF}"/>
                </a:ext>
              </a:extLst>
            </p:cNvPr>
            <p:cNvCxnSpPr>
              <a:cxnSpLocks/>
            </p:cNvCxnSpPr>
            <p:nvPr/>
          </p:nvCxnSpPr>
          <p:spPr>
            <a:xfrm>
              <a:off x="4629624" y="2749795"/>
              <a:ext cx="621629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66">
              <a:extLst>
                <a:ext uri="{FF2B5EF4-FFF2-40B4-BE49-F238E27FC236}">
                  <a16:creationId xmlns:a16="http://schemas.microsoft.com/office/drawing/2014/main" xmlns="" id="{1BE5351D-D350-CE0A-7FE6-95605ED0A9C6}"/>
                </a:ext>
              </a:extLst>
            </p:cNvPr>
            <p:cNvCxnSpPr>
              <a:cxnSpLocks/>
            </p:cNvCxnSpPr>
            <p:nvPr/>
          </p:nvCxnSpPr>
          <p:spPr>
            <a:xfrm>
              <a:off x="4583926" y="3767345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TextBox 89">
              <a:extLst>
                <a:ext uri="{FF2B5EF4-FFF2-40B4-BE49-F238E27FC236}">
                  <a16:creationId xmlns:a16="http://schemas.microsoft.com/office/drawing/2014/main" xmlns="" id="{1D1D2A55-9D01-5AD5-97F3-A836250D6438}"/>
                </a:ext>
              </a:extLst>
            </p:cNvPr>
            <p:cNvSpPr txBox="1">
              <a:spLocks/>
            </p:cNvSpPr>
            <p:nvPr/>
          </p:nvSpPr>
          <p:spPr>
            <a:xfrm>
              <a:off x="5140983" y="3785534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2" name="TextBox 80">
              <a:extLst>
                <a:ext uri="{FF2B5EF4-FFF2-40B4-BE49-F238E27FC236}">
                  <a16:creationId xmlns:a16="http://schemas.microsoft.com/office/drawing/2014/main" xmlns="" id="{A27E81FA-4093-9BAD-7B6A-32F0BB584BA2}"/>
                </a:ext>
              </a:extLst>
            </p:cNvPr>
            <p:cNvSpPr txBox="1">
              <a:spLocks/>
            </p:cNvSpPr>
            <p:nvPr/>
          </p:nvSpPr>
          <p:spPr>
            <a:xfrm>
              <a:off x="6387246" y="2315445"/>
              <a:ext cx="36922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33" name="TextBox 89">
              <a:extLst>
                <a:ext uri="{FF2B5EF4-FFF2-40B4-BE49-F238E27FC236}">
                  <a16:creationId xmlns:a16="http://schemas.microsoft.com/office/drawing/2014/main" xmlns="" id="{A75EE628-B273-461D-40F7-7D6AC8C058B7}"/>
                </a:ext>
              </a:extLst>
            </p:cNvPr>
            <p:cNvSpPr txBox="1">
              <a:spLocks/>
            </p:cNvSpPr>
            <p:nvPr/>
          </p:nvSpPr>
          <p:spPr>
            <a:xfrm>
              <a:off x="5185561" y="4662407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34" name="TextBox 89">
              <a:extLst>
                <a:ext uri="{FF2B5EF4-FFF2-40B4-BE49-F238E27FC236}">
                  <a16:creationId xmlns:a16="http://schemas.microsoft.com/office/drawing/2014/main" xmlns="" id="{555C4D8B-01CF-88C4-E595-9A7FCCF80FE6}"/>
                </a:ext>
              </a:extLst>
            </p:cNvPr>
            <p:cNvSpPr txBox="1">
              <a:spLocks/>
            </p:cNvSpPr>
            <p:nvPr/>
          </p:nvSpPr>
          <p:spPr>
            <a:xfrm>
              <a:off x="5414526" y="4662407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35" name="TextBox 81">
              <a:extLst>
                <a:ext uri="{FF2B5EF4-FFF2-40B4-BE49-F238E27FC236}">
                  <a16:creationId xmlns:a16="http://schemas.microsoft.com/office/drawing/2014/main" xmlns="" id="{36DE55C1-093F-7308-EED0-2E2A1121DC5B}"/>
                </a:ext>
              </a:extLst>
            </p:cNvPr>
            <p:cNvSpPr txBox="1">
              <a:spLocks/>
            </p:cNvSpPr>
            <p:nvPr/>
          </p:nvSpPr>
          <p:spPr>
            <a:xfrm>
              <a:off x="4770113" y="4183310"/>
              <a:ext cx="79225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18</a:t>
              </a:r>
            </a:p>
          </p:txBody>
        </p:sp>
        <p:cxnSp>
          <p:nvCxnSpPr>
            <p:cNvPr id="136" name="Straight Connector 66">
              <a:extLst>
                <a:ext uri="{FF2B5EF4-FFF2-40B4-BE49-F238E27FC236}">
                  <a16:creationId xmlns:a16="http://schemas.microsoft.com/office/drawing/2014/main" xmlns="" id="{FC375AD1-A01C-19B4-7A3A-78836100DCDD}"/>
                </a:ext>
              </a:extLst>
            </p:cNvPr>
            <p:cNvCxnSpPr>
              <a:cxnSpLocks/>
            </p:cNvCxnSpPr>
            <p:nvPr/>
          </p:nvCxnSpPr>
          <p:spPr>
            <a:xfrm>
              <a:off x="4888726" y="4681745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TextBox 80">
              <a:extLst>
                <a:ext uri="{FF2B5EF4-FFF2-40B4-BE49-F238E27FC236}">
                  <a16:creationId xmlns:a16="http://schemas.microsoft.com/office/drawing/2014/main" xmlns="" id="{78834DF6-3692-C8E8-80A3-66EE149F74BB}"/>
                </a:ext>
              </a:extLst>
            </p:cNvPr>
            <p:cNvSpPr txBox="1">
              <a:spLocks/>
            </p:cNvSpPr>
            <p:nvPr/>
          </p:nvSpPr>
          <p:spPr>
            <a:xfrm>
              <a:off x="6622345" y="2315523"/>
              <a:ext cx="36922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8" name="TextBox 81">
              <a:extLst>
                <a:ext uri="{FF2B5EF4-FFF2-40B4-BE49-F238E27FC236}">
                  <a16:creationId xmlns:a16="http://schemas.microsoft.com/office/drawing/2014/main" xmlns="" id="{BEFFC1A4-C950-C8FD-880A-27D43177B8FF}"/>
                </a:ext>
              </a:extLst>
            </p:cNvPr>
            <p:cNvSpPr txBox="1">
              <a:spLocks/>
            </p:cNvSpPr>
            <p:nvPr/>
          </p:nvSpPr>
          <p:spPr>
            <a:xfrm>
              <a:off x="5035608" y="5107281"/>
              <a:ext cx="79225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139" name="Straight Connector 66">
              <a:extLst>
                <a:ext uri="{FF2B5EF4-FFF2-40B4-BE49-F238E27FC236}">
                  <a16:creationId xmlns:a16="http://schemas.microsoft.com/office/drawing/2014/main" xmlns="" id="{930197D0-C35D-B90C-8C21-78DEFF0FCB86}"/>
                </a:ext>
              </a:extLst>
            </p:cNvPr>
            <p:cNvCxnSpPr>
              <a:cxnSpLocks/>
            </p:cNvCxnSpPr>
            <p:nvPr/>
          </p:nvCxnSpPr>
          <p:spPr>
            <a:xfrm>
              <a:off x="5131361" y="5605716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Box 89">
              <a:extLst>
                <a:ext uri="{FF2B5EF4-FFF2-40B4-BE49-F238E27FC236}">
                  <a16:creationId xmlns:a16="http://schemas.microsoft.com/office/drawing/2014/main" xmlns="" id="{1CB23F6D-2502-6785-8D81-C32C92EB58E2}"/>
                </a:ext>
              </a:extLst>
            </p:cNvPr>
            <p:cNvSpPr txBox="1">
              <a:spLocks/>
            </p:cNvSpPr>
            <p:nvPr/>
          </p:nvSpPr>
          <p:spPr>
            <a:xfrm>
              <a:off x="5472180" y="5582076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 dirty="0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650C72-E562-0B63-8A5B-99B5B54D3A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80" y="556304"/>
            <a:ext cx="6588564" cy="1077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9870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7" grpId="0"/>
      <p:bldP spid="87" grpId="0"/>
      <p:bldP spid="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" y="13"/>
            <a:ext cx="16266292" cy="914398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0307" y="176936"/>
            <a:ext cx="15873728" cy="8500324"/>
          </a:xfrm>
          <a:prstGeom prst="roundRect">
            <a:avLst>
              <a:gd name="adj" fmla="val 137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6" name="PA_图片 3">
            <a:extLst>
              <a:ext uri="{FF2B5EF4-FFF2-40B4-BE49-F238E27FC236}">
                <a16:creationId xmlns:a16="http://schemas.microsoft.com/office/drawing/2014/main" xmlns="" id="{220AA74B-5896-4B57-B375-EAC72AD533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1029" y="7454495"/>
            <a:ext cx="1781920" cy="1621547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xmlns="" id="{872DE459-3495-4717-8599-C145CA8240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71564"/>
            <a:ext cx="3087039" cy="30870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9B2FD1-1C5B-2E1E-1A4F-47F7BB1B9DE2}"/>
              </a:ext>
            </a:extLst>
          </p:cNvPr>
          <p:cNvSpPr txBox="1"/>
          <p:nvPr/>
        </p:nvSpPr>
        <p:spPr>
          <a:xfrm>
            <a:off x="7228642" y="3885522"/>
            <a:ext cx="181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DB9DAE-CDD9-A677-2E8C-3B97D2123916}"/>
              </a:ext>
            </a:extLst>
          </p:cNvPr>
          <p:cNvSpPr txBox="1"/>
          <p:nvPr/>
        </p:nvSpPr>
        <p:spPr>
          <a:xfrm>
            <a:off x="3642519" y="4676269"/>
            <a:ext cx="92964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chia:</a:t>
            </a:r>
          </a:p>
          <a:p>
            <a:pPr algn="ctr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192 : 5 = 38 (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38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38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00D0BC-633A-B496-ED21-1F553247ED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476"/>
          <a:stretch/>
        </p:blipFill>
        <p:spPr>
          <a:xfrm>
            <a:off x="11965123" y="611543"/>
            <a:ext cx="3688527" cy="1943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2C74126-A8CE-4390-B2A3-95C160FF03A3}"/>
              </a:ext>
            </a:extLst>
          </p:cNvPr>
          <p:cNvGrpSpPr/>
          <p:nvPr/>
        </p:nvGrpSpPr>
        <p:grpSpPr>
          <a:xfrm>
            <a:off x="661842" y="483928"/>
            <a:ext cx="10881747" cy="2554545"/>
            <a:chOff x="701281" y="1604968"/>
            <a:chExt cx="10590706" cy="2554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34193DA-CD95-6299-FE70-891836452CCA}"/>
                </a:ext>
              </a:extLst>
            </p:cNvPr>
            <p:cNvSpPr txBox="1"/>
            <p:nvPr/>
          </p:nvSpPr>
          <p:spPr>
            <a:xfrm>
              <a:off x="1470203" y="1604968"/>
              <a:ext cx="982178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Cuộn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thép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192 m,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cuộn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5 m.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thừa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BC87D884-9881-5859-C3E3-2C49095D2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93260" b="69515"/>
            <a:stretch/>
          </p:blipFill>
          <p:spPr>
            <a:xfrm>
              <a:off x="701281" y="1604968"/>
              <a:ext cx="768922" cy="779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7825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图片包含 事情&#10;&#10;已生成极高可信度的说明">
            <a:extLst>
              <a:ext uri="{FF2B5EF4-FFF2-40B4-BE49-F238E27FC236}">
                <a16:creationId xmlns:a16="http://schemas.microsoft.com/office/drawing/2014/main" xmlns="" id="{7D96699C-B989-7F81-9367-AC176F3997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" y="13"/>
            <a:ext cx="16255973" cy="9143987"/>
          </a:xfrm>
          <a:prstGeom prst="rect">
            <a:avLst/>
          </a:prstGeom>
        </p:spPr>
      </p:pic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xmlns="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425" y="620257"/>
            <a:ext cx="9605591" cy="2342827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13" y="920146"/>
            <a:ext cx="11214100" cy="7226300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49503" y="3657758"/>
            <a:ext cx="5895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 DỤNG</a:t>
            </a:r>
            <a:endParaRPr lang="zh-CN" altLang="en-US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xmlns="" id="{CAE2B351-5F96-EFE6-5AF0-CB9427F00A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31" y="3657758"/>
            <a:ext cx="5079731" cy="4396492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4C26FB9-721E-0692-5EDB-EA224E98F4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22145" y="3657758"/>
            <a:ext cx="5895433" cy="610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28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2160</TotalTime>
  <Words>291</Words>
  <Application>Microsoft Office PowerPoint</Application>
  <PresentationFormat>Custom</PresentationFormat>
  <Paragraphs>127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228</cp:revision>
  <dcterms:created xsi:type="dcterms:W3CDTF">2022-07-10T01:37:20Z</dcterms:created>
  <dcterms:modified xsi:type="dcterms:W3CDTF">2023-03-27T05:44:52Z</dcterms:modified>
</cp:coreProperties>
</file>