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3" r:id="rId2"/>
    <p:sldId id="277" r:id="rId3"/>
    <p:sldId id="308" r:id="rId4"/>
    <p:sldId id="297" r:id="rId5"/>
    <p:sldId id="305" r:id="rId6"/>
    <p:sldId id="310" r:id="rId7"/>
    <p:sldId id="307" r:id="rId8"/>
    <p:sldId id="287" r:id="rId9"/>
    <p:sldId id="306" r:id="rId10"/>
    <p:sldId id="26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359D3-4CB2-4CF0-AF3E-750BCEC329D9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6DC89-4B32-4422-936C-7E6DE3ECB3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86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D7F0F-683E-C724-D6A5-75FCDCF57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6715A8-6C8E-0805-FD26-9041F7D7F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5645-617C-362F-DA16-1A85A636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12DF56-8123-0EFB-F3B4-6A0B9657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4ADEA-A83A-9093-72B6-56A05D3D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21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11DEA-9D01-3265-E5B2-FB7DB352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F563FB-1A0D-5BE4-7F48-5B70B1C7F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CB3A7-6AD3-704F-7CAD-BA7835AF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AF7642-5207-DB2D-E2BA-9640386E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1BEA5-C525-B7CE-FE1F-880D9CB9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232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0ACC17-D260-00E8-A5BF-622088504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88E1D5-175D-D8FE-98CD-EF33DD1A9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2702C7-25FD-194B-7903-3D3CEC57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DEC772-514E-ECE0-BA44-DF75C350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9B4AF9-84AA-BAD2-46BE-63BC238D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428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1630679" y="-2156460"/>
            <a:ext cx="5318760" cy="531876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3808070" y="2560320"/>
            <a:ext cx="7597889" cy="1356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3925074" y="2560320"/>
            <a:ext cx="7367765" cy="1238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198119" y="-26236"/>
            <a:ext cx="12390120" cy="254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198119" y="-26236"/>
            <a:ext cx="12390120" cy="2236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198119" y="-26236"/>
            <a:ext cx="12390120" cy="1931236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96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2" y="4067344"/>
            <a:ext cx="7597889" cy="2590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6" y="2407536"/>
            <a:ext cx="3119285" cy="39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57" y="70263"/>
            <a:ext cx="1304053" cy="1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6603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FAEE6-D637-9A86-D3E3-0E28B4DD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A4EA0-DDB7-E3FA-F2AA-02716F09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8B9065-FCFA-A33F-DD43-353BCD1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87F09E-5146-4C0B-4297-CBFEF72B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F0C59-2669-0C35-A09B-E8CF22B1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467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06585-0E20-7260-274B-7410F316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17392A-50A9-E85A-2C9C-25DFEBED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FD3D01-5B2D-A8EB-59AD-36B5E0C6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DB7204-0443-306E-8DCE-96B84263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E12955-F603-E7BD-3937-9B9C0948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4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FB134-BDA1-FD9C-A144-8A0BA5FE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8F874-605E-DBE6-14C5-79C88891A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B51930-0BEB-0332-C31B-037E0C9A3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F7CC27-FE87-539E-544C-5E881782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B4CB56-325A-EE76-7842-E68429A2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7FC020-7BB5-19BA-C4D7-5F71E017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47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4DAC9-51E0-689B-57CF-2FDE4794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B0B080-3873-F3FB-F4EE-263E441DE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37594-CF31-5573-103F-D17579B3A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29CBFB-2FE1-915C-21E3-29D24C1B4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4977F5-D647-056A-A9B9-06120C9D5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30B6A8-F517-5A9C-E23F-69BA90B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16FE6A-2C31-0203-8875-AEEFF168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05EC5E-A1F9-9B01-6AD5-3A5EF68D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97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F0E79-784F-F8A3-F375-E9F44762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82FFD4-E24A-880A-4402-45990B3F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64E681-1C7C-FE46-3FE3-60DF9ADD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AD3199-7152-D9EA-F3FF-C979C3D4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27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9F4D96-5047-893A-BCD7-9283E130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A98A27-EF2E-5350-84EE-5EBE8891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33FA56-C02A-4CD2-54A7-496EB2AE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42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34E1D-8ABB-0557-2C74-9ACFC85D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E215BD-E4DC-2162-B752-71088DAA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ACD787-9640-7063-BA0E-17D04FF33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5B4F4A-0E4D-B895-22C6-80EB35B4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F8ED89-6A69-93CF-0AB2-A592F494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86EE88-F9EC-8916-5B85-B4BFA357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1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6A33B-3B5C-B477-B069-A3B3EF40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6B934D-ABA1-3C47-FC7D-663B2409B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881802-06E4-44FF-677C-A6A3EFCAC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CF552-7E7B-8C3D-3E35-FF90595D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A0694E-674F-6C7B-7FE6-3580D818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2DCA3F-F827-5B76-A522-9FC88D3C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6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F7D7C1-5FC7-C0C7-29E2-65919EF6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2F3BFA-8B06-EA9F-0224-005D17B16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CF1E2-B0C9-8326-329B-313D94A10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95DD-9665-41C1-AF9B-0A4C0AD8409A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B473D6-2D27-9A7F-65E1-E74F14E70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4FC0D2-0E5C-43C8-C856-58679C4B3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AFA5-1F3D-44E1-962E-8982416601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3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7"/>
            <a:ext cx="9752224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65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"/>
            <a:ext cx="12192000" cy="6858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1" y="566621"/>
            <a:ext cx="8487052" cy="2785123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972380"/>
            <a:ext cx="4830861" cy="358925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12" y="2497909"/>
            <a:ext cx="5080341" cy="309387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14" y="4240324"/>
            <a:ext cx="1446948" cy="1614337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0034" y="4196368"/>
            <a:ext cx="1064334" cy="1003404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206" y="4125177"/>
            <a:ext cx="2063828" cy="18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09" y="803433"/>
            <a:ext cx="4680764" cy="32468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3" y="3137040"/>
            <a:ext cx="3650303" cy="338983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4150" y="2744070"/>
            <a:ext cx="3938350" cy="39277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648135CB-F3E8-E58D-2593-13B5A7B0C069}"/>
              </a:ext>
            </a:extLst>
          </p:cNvPr>
          <p:cNvGrpSpPr/>
          <p:nvPr/>
        </p:nvGrpSpPr>
        <p:grpSpPr>
          <a:xfrm>
            <a:off x="7601757" y="1088822"/>
            <a:ext cx="4252455" cy="4256139"/>
            <a:chOff x="10058614" y="1730971"/>
            <a:chExt cx="5677138" cy="5682057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91CFA300-81A4-E6A5-EBB0-FFB7EB46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3644FDCD-73C2-0899-DDBF-A4AEE7C44AB5}"/>
                </a:ext>
              </a:extLst>
            </p:cNvPr>
            <p:cNvSpPr txBox="1"/>
            <p:nvPr/>
          </p:nvSpPr>
          <p:spPr>
            <a:xfrm rot="3004700">
              <a:off x="11102913" y="2842279"/>
              <a:ext cx="121920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6882CBED-B5A3-E5C0-F457-F17F4BC4EECC}"/>
                </a:ext>
              </a:extLst>
            </p:cNvPr>
            <p:cNvSpPr txBox="1"/>
            <p:nvPr/>
          </p:nvSpPr>
          <p:spPr>
            <a:xfrm rot="8166486">
              <a:off x="13508548" y="2896763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6735B85E-929B-B6FB-A879-30CF6E383CFE}"/>
                </a:ext>
              </a:extLst>
            </p:cNvPr>
            <p:cNvSpPr txBox="1"/>
            <p:nvPr/>
          </p:nvSpPr>
          <p:spPr>
            <a:xfrm rot="8166486">
              <a:off x="13352124" y="5163342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44A6C867-10ED-D926-354C-0E0B5F530189}"/>
                </a:ext>
              </a:extLst>
            </p:cNvPr>
            <p:cNvSpPr txBox="1"/>
            <p:nvPr/>
          </p:nvSpPr>
          <p:spPr>
            <a:xfrm rot="9021537">
              <a:off x="11102911" y="5108905"/>
              <a:ext cx="121920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A77E592F-8BAE-6980-61A1-A9150F357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62" y="2043683"/>
            <a:ext cx="3749285" cy="3959640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93EAD1F4-9557-17CF-01E1-9A7782A16B24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779308D5-AA9E-31C6-17B7-C4E82E8532E2}"/>
              </a:ext>
            </a:extLst>
          </p:cNvPr>
          <p:cNvGrpSpPr/>
          <p:nvPr/>
        </p:nvGrpSpPr>
        <p:grpSpPr>
          <a:xfrm rot="10800000">
            <a:off x="8248444" y="2929720"/>
            <a:ext cx="2959082" cy="574343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7678D1E8-AD87-7852-06FA-5AAB9FE3AF93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xmlns="" id="{2C7C2E15-4FF3-D2B5-831E-E10D881A7210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822BB863-A91D-1142-6662-31C2CF6AD2EE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1175124E-52FD-E02F-A53D-13EC83BFA0CC}"/>
              </a:ext>
            </a:extLst>
          </p:cNvPr>
          <p:cNvSpPr/>
          <p:nvPr/>
        </p:nvSpPr>
        <p:spPr>
          <a:xfrm>
            <a:off x="3877683" y="3656896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612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C56CFA13-4A10-A888-EF14-03A86B8B3DDC}"/>
              </a:ext>
            </a:extLst>
          </p:cNvPr>
          <p:cNvSpPr/>
          <p:nvPr/>
        </p:nvSpPr>
        <p:spPr>
          <a:xfrm>
            <a:off x="5798563" y="3650545"/>
            <a:ext cx="1454969" cy="742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9 214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9339515-C16E-AF76-98D7-9EF229A9D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15" y="-22819"/>
            <a:ext cx="4638197" cy="27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2" y="1260054"/>
            <a:ext cx="4680404" cy="32503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24" y="3156972"/>
            <a:ext cx="4280793" cy="3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0914330" y="0"/>
            <a:ext cx="1042823" cy="906803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097483" y="265580"/>
            <a:ext cx="117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701CB9F-FBF6-5B0C-FBBF-56896D9B5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t="24778" r="14696" b="6395"/>
          <a:stretch/>
        </p:blipFill>
        <p:spPr>
          <a:xfrm>
            <a:off x="1293167" y="957596"/>
            <a:ext cx="9605667" cy="4653182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0418116" y="5315041"/>
            <a:ext cx="1769404" cy="153861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F006387-C0FC-09B7-4037-8A45EFD7B359}"/>
              </a:ext>
            </a:extLst>
          </p:cNvPr>
          <p:cNvSpPr txBox="1"/>
          <p:nvPr/>
        </p:nvSpPr>
        <p:spPr>
          <a:xfrm>
            <a:off x="6552620" y="2515759"/>
            <a:ext cx="1244251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2 531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724F47A2-377B-0C7F-589E-24B679D17EA7}"/>
              </a:ext>
            </a:extLst>
          </p:cNvPr>
          <p:cNvSpPr txBox="1"/>
          <p:nvPr/>
        </p:nvSpPr>
        <p:spPr>
          <a:xfrm>
            <a:off x="9064032" y="2515759"/>
            <a:ext cx="1101584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 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13FEB28-5ECC-A233-2D1E-14DF2DF3CFAE}"/>
              </a:ext>
            </a:extLst>
          </p:cNvPr>
          <p:cNvSpPr txBox="1"/>
          <p:nvPr/>
        </p:nvSpPr>
        <p:spPr>
          <a:xfrm>
            <a:off x="6552620" y="3268380"/>
            <a:ext cx="1244251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1 214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DC15EB68-9FE4-08D2-12AB-29924EF62317}"/>
              </a:ext>
            </a:extLst>
          </p:cNvPr>
          <p:cNvSpPr txBox="1"/>
          <p:nvPr/>
        </p:nvSpPr>
        <p:spPr>
          <a:xfrm>
            <a:off x="9064032" y="3268380"/>
            <a:ext cx="1101584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 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D48CA160-95F2-E012-8E2D-53297FF7C81C}"/>
              </a:ext>
            </a:extLst>
          </p:cNvPr>
          <p:cNvSpPr txBox="1"/>
          <p:nvPr/>
        </p:nvSpPr>
        <p:spPr>
          <a:xfrm>
            <a:off x="6552620" y="4051669"/>
            <a:ext cx="1456553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14 118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DE0B4FC2-08A1-92E4-80A9-A22DE034B45C}"/>
              </a:ext>
            </a:extLst>
          </p:cNvPr>
          <p:cNvSpPr txBox="1"/>
          <p:nvPr/>
        </p:nvSpPr>
        <p:spPr>
          <a:xfrm>
            <a:off x="9064032" y="4051669"/>
            <a:ext cx="1101584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 0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F9DF47B4-A421-554F-C247-BCDCD67C569C}"/>
              </a:ext>
            </a:extLst>
          </p:cNvPr>
          <p:cNvSpPr txBox="1"/>
          <p:nvPr/>
        </p:nvSpPr>
        <p:spPr>
          <a:xfrm>
            <a:off x="6552620" y="4804290"/>
            <a:ext cx="1479892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12 171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AAA8C641-9EF1-2613-2864-F81272AEBE70}"/>
              </a:ext>
            </a:extLst>
          </p:cNvPr>
          <p:cNvSpPr txBox="1"/>
          <p:nvPr/>
        </p:nvSpPr>
        <p:spPr>
          <a:xfrm>
            <a:off x="9064032" y="4804290"/>
            <a:ext cx="1101584" cy="59952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dư 4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20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234847" y="152222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1039060" y="5379812"/>
            <a:ext cx="1169349" cy="1016825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289099" y="5039764"/>
            <a:ext cx="1042823" cy="906803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110053" y="244028"/>
            <a:ext cx="1044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thử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15">
            <a:extLst>
              <a:ext uri="{FF2B5EF4-FFF2-40B4-BE49-F238E27FC236}">
                <a16:creationId xmlns:a16="http://schemas.microsoft.com/office/drawing/2014/main" xmlns="" id="{E8A97868-DD00-7D69-B344-0602DBCB6776}"/>
              </a:ext>
            </a:extLst>
          </p:cNvPr>
          <p:cNvSpPr txBox="1">
            <a:spLocks/>
          </p:cNvSpPr>
          <p:nvPr/>
        </p:nvSpPr>
        <p:spPr>
          <a:xfrm>
            <a:off x="933871" y="1597987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116">
            <a:extLst>
              <a:ext uri="{FF2B5EF4-FFF2-40B4-BE49-F238E27FC236}">
                <a16:creationId xmlns:a16="http://schemas.microsoft.com/office/drawing/2014/main" xmlns="" id="{ADF1AF53-B668-CBAD-CD6D-0753467552E3}"/>
              </a:ext>
            </a:extLst>
          </p:cNvPr>
          <p:cNvSpPr txBox="1">
            <a:spLocks/>
          </p:cNvSpPr>
          <p:nvPr/>
        </p:nvSpPr>
        <p:spPr>
          <a:xfrm>
            <a:off x="2263717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Straight Connector 117">
            <a:extLst>
              <a:ext uri="{FF2B5EF4-FFF2-40B4-BE49-F238E27FC236}">
                <a16:creationId xmlns:a16="http://schemas.microsoft.com/office/drawing/2014/main" xmlns="" id="{20BC8446-DF7B-7080-5008-0A97DD955B87}"/>
              </a:ext>
            </a:extLst>
          </p:cNvPr>
          <p:cNvCxnSpPr>
            <a:cxnSpLocks/>
          </p:cNvCxnSpPr>
          <p:nvPr/>
        </p:nvCxnSpPr>
        <p:spPr>
          <a:xfrm>
            <a:off x="1352977" y="3909503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18">
            <a:extLst>
              <a:ext uri="{FF2B5EF4-FFF2-40B4-BE49-F238E27FC236}">
                <a16:creationId xmlns:a16="http://schemas.microsoft.com/office/drawing/2014/main" xmlns="" id="{1EDDD1DD-CEDA-257F-405D-736B1C538438}"/>
              </a:ext>
            </a:extLst>
          </p:cNvPr>
          <p:cNvSpPr txBox="1">
            <a:spLocks/>
          </p:cNvSpPr>
          <p:nvPr/>
        </p:nvSpPr>
        <p:spPr>
          <a:xfrm>
            <a:off x="960375" y="209244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TextBox 119">
            <a:extLst>
              <a:ext uri="{FF2B5EF4-FFF2-40B4-BE49-F238E27FC236}">
                <a16:creationId xmlns:a16="http://schemas.microsoft.com/office/drawing/2014/main" xmlns="" id="{58C4A84C-B7A0-1D0C-D95C-70D3861F31E2}"/>
              </a:ext>
            </a:extLst>
          </p:cNvPr>
          <p:cNvSpPr txBox="1">
            <a:spLocks/>
          </p:cNvSpPr>
          <p:nvPr/>
        </p:nvSpPr>
        <p:spPr>
          <a:xfrm>
            <a:off x="1187332" y="209244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120">
            <a:extLst>
              <a:ext uri="{FF2B5EF4-FFF2-40B4-BE49-F238E27FC236}">
                <a16:creationId xmlns:a16="http://schemas.microsoft.com/office/drawing/2014/main" xmlns="" id="{C20F0CEF-823F-2C37-BCB4-45C96138D06F}"/>
              </a:ext>
            </a:extLst>
          </p:cNvPr>
          <p:cNvSpPr txBox="1">
            <a:spLocks/>
          </p:cNvSpPr>
          <p:nvPr/>
        </p:nvSpPr>
        <p:spPr>
          <a:xfrm>
            <a:off x="2487208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121">
            <a:extLst>
              <a:ext uri="{FF2B5EF4-FFF2-40B4-BE49-F238E27FC236}">
                <a16:creationId xmlns:a16="http://schemas.microsoft.com/office/drawing/2014/main" xmlns="" id="{3026A8F9-4B13-2DD7-BC8E-374BF42E65C7}"/>
              </a:ext>
            </a:extLst>
          </p:cNvPr>
          <p:cNvSpPr txBox="1">
            <a:spLocks/>
          </p:cNvSpPr>
          <p:nvPr/>
        </p:nvSpPr>
        <p:spPr>
          <a:xfrm>
            <a:off x="936190" y="2534416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TextBox 122">
            <a:extLst>
              <a:ext uri="{FF2B5EF4-FFF2-40B4-BE49-F238E27FC236}">
                <a16:creationId xmlns:a16="http://schemas.microsoft.com/office/drawing/2014/main" xmlns="" id="{6F5EE875-1B60-93B4-85DB-0331AD72AE8A}"/>
              </a:ext>
            </a:extLst>
          </p:cNvPr>
          <p:cNvSpPr txBox="1">
            <a:spLocks/>
          </p:cNvSpPr>
          <p:nvPr/>
        </p:nvSpPr>
        <p:spPr>
          <a:xfrm>
            <a:off x="1183292" y="3033303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123">
            <a:extLst>
              <a:ext uri="{FF2B5EF4-FFF2-40B4-BE49-F238E27FC236}">
                <a16:creationId xmlns:a16="http://schemas.microsoft.com/office/drawing/2014/main" xmlns="" id="{C0ED19ED-9110-13C3-2A40-6D93FD3E4343}"/>
              </a:ext>
            </a:extLst>
          </p:cNvPr>
          <p:cNvSpPr txBox="1">
            <a:spLocks/>
          </p:cNvSpPr>
          <p:nvPr/>
        </p:nvSpPr>
        <p:spPr>
          <a:xfrm>
            <a:off x="2710700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124">
            <a:extLst>
              <a:ext uri="{FF2B5EF4-FFF2-40B4-BE49-F238E27FC236}">
                <a16:creationId xmlns:a16="http://schemas.microsoft.com/office/drawing/2014/main" xmlns="" id="{78920B0C-7A0C-58F0-2622-0DAB3CBA3E30}"/>
              </a:ext>
            </a:extLst>
          </p:cNvPr>
          <p:cNvSpPr txBox="1">
            <a:spLocks/>
          </p:cNvSpPr>
          <p:nvPr/>
        </p:nvSpPr>
        <p:spPr>
          <a:xfrm>
            <a:off x="1525579" y="3443453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Box 125">
            <a:extLst>
              <a:ext uri="{FF2B5EF4-FFF2-40B4-BE49-F238E27FC236}">
                <a16:creationId xmlns:a16="http://schemas.microsoft.com/office/drawing/2014/main" xmlns="" id="{F0017B6C-AB65-3B90-39BC-10C4337D045E}"/>
              </a:ext>
            </a:extLst>
          </p:cNvPr>
          <p:cNvSpPr txBox="1">
            <a:spLocks/>
          </p:cNvSpPr>
          <p:nvPr/>
        </p:nvSpPr>
        <p:spPr>
          <a:xfrm>
            <a:off x="1525579" y="385453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126">
            <a:extLst>
              <a:ext uri="{FF2B5EF4-FFF2-40B4-BE49-F238E27FC236}">
                <a16:creationId xmlns:a16="http://schemas.microsoft.com/office/drawing/2014/main" xmlns="" id="{12506972-C765-8A42-D1E4-207BE7C16052}"/>
              </a:ext>
            </a:extLst>
          </p:cNvPr>
          <p:cNvSpPr txBox="1">
            <a:spLocks/>
          </p:cNvSpPr>
          <p:nvPr/>
        </p:nvSpPr>
        <p:spPr>
          <a:xfrm>
            <a:off x="1490659" y="3033303"/>
            <a:ext cx="481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127">
            <a:extLst>
              <a:ext uri="{FF2B5EF4-FFF2-40B4-BE49-F238E27FC236}">
                <a16:creationId xmlns:a16="http://schemas.microsoft.com/office/drawing/2014/main" xmlns="" id="{4C324617-FC9E-51CE-5F13-BA66A04B304E}"/>
              </a:ext>
            </a:extLst>
          </p:cNvPr>
          <p:cNvSpPr txBox="1">
            <a:spLocks/>
          </p:cNvSpPr>
          <p:nvPr/>
        </p:nvSpPr>
        <p:spPr>
          <a:xfrm>
            <a:off x="546376" y="1167397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latin typeface="Arial" panose="020B0604020202020204" pitchFamily="34" charset="0"/>
                <a:cs typeface="Arial" panose="020B0604020202020204" pitchFamily="34" charset="0"/>
              </a:rPr>
              <a:t>79 184</a:t>
            </a:r>
          </a:p>
        </p:txBody>
      </p:sp>
      <p:grpSp>
        <p:nvGrpSpPr>
          <p:cNvPr id="40" name="Group 128">
            <a:extLst>
              <a:ext uri="{FF2B5EF4-FFF2-40B4-BE49-F238E27FC236}">
                <a16:creationId xmlns:a16="http://schemas.microsoft.com/office/drawing/2014/main" xmlns="" id="{CBBCC425-E121-3591-FABA-F4DF123464E8}"/>
              </a:ext>
            </a:extLst>
          </p:cNvPr>
          <p:cNvGrpSpPr/>
          <p:nvPr/>
        </p:nvGrpSpPr>
        <p:grpSpPr>
          <a:xfrm>
            <a:off x="2280136" y="1169604"/>
            <a:ext cx="970318" cy="1471108"/>
            <a:chOff x="3333382" y="2531790"/>
            <a:chExt cx="1295400" cy="1963967"/>
          </a:xfrm>
        </p:grpSpPr>
        <p:sp>
          <p:nvSpPr>
            <p:cNvPr id="41" name="TextBox 129">
              <a:extLst>
                <a:ext uri="{FF2B5EF4-FFF2-40B4-BE49-F238E27FC236}">
                  <a16:creationId xmlns:a16="http://schemas.microsoft.com/office/drawing/2014/main" xmlns="" id="{262D59F8-6A23-40D9-4253-335E188A2153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42" name="Group 130">
              <a:extLst>
                <a:ext uri="{FF2B5EF4-FFF2-40B4-BE49-F238E27FC236}">
                  <a16:creationId xmlns:a16="http://schemas.microsoft.com/office/drawing/2014/main" xmlns="" id="{6EE0832A-A7A8-7E77-E1E7-F7EAC72EA73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43" name="Straight Connector 131">
                <a:extLst>
                  <a:ext uri="{FF2B5EF4-FFF2-40B4-BE49-F238E27FC236}">
                    <a16:creationId xmlns:a16="http://schemas.microsoft.com/office/drawing/2014/main" xmlns="" id="{92665865-412A-76DA-05B1-2C311E949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32">
                <a:extLst>
                  <a:ext uri="{FF2B5EF4-FFF2-40B4-BE49-F238E27FC236}">
                    <a16:creationId xmlns:a16="http://schemas.microsoft.com/office/drawing/2014/main" xmlns="" id="{A882938B-1523-D7FD-9665-25376B97E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Connector 133">
            <a:extLst>
              <a:ext uri="{FF2B5EF4-FFF2-40B4-BE49-F238E27FC236}">
                <a16:creationId xmlns:a16="http://schemas.microsoft.com/office/drawing/2014/main" xmlns="" id="{92065551-B065-1763-6F7B-232BED212832}"/>
              </a:ext>
            </a:extLst>
          </p:cNvPr>
          <p:cNvCxnSpPr>
            <a:cxnSpLocks/>
          </p:cNvCxnSpPr>
          <p:nvPr/>
        </p:nvCxnSpPr>
        <p:spPr>
          <a:xfrm>
            <a:off x="1017967" y="2095562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134">
            <a:extLst>
              <a:ext uri="{FF2B5EF4-FFF2-40B4-BE49-F238E27FC236}">
                <a16:creationId xmlns:a16="http://schemas.microsoft.com/office/drawing/2014/main" xmlns="" id="{BD3C50B3-1D3F-244A-386E-BC7C7C3A0095}"/>
              </a:ext>
            </a:extLst>
          </p:cNvPr>
          <p:cNvCxnSpPr>
            <a:cxnSpLocks/>
          </p:cNvCxnSpPr>
          <p:nvPr/>
        </p:nvCxnSpPr>
        <p:spPr>
          <a:xfrm>
            <a:off x="1003608" y="3006627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135">
            <a:extLst>
              <a:ext uri="{FF2B5EF4-FFF2-40B4-BE49-F238E27FC236}">
                <a16:creationId xmlns:a16="http://schemas.microsoft.com/office/drawing/2014/main" xmlns="" id="{39A8DB70-73ED-2B06-AE23-660623F5ABC8}"/>
              </a:ext>
            </a:extLst>
          </p:cNvPr>
          <p:cNvSpPr txBox="1">
            <a:spLocks/>
          </p:cNvSpPr>
          <p:nvPr/>
        </p:nvSpPr>
        <p:spPr>
          <a:xfrm>
            <a:off x="1761528" y="385453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137">
            <a:extLst>
              <a:ext uri="{FF2B5EF4-FFF2-40B4-BE49-F238E27FC236}">
                <a16:creationId xmlns:a16="http://schemas.microsoft.com/office/drawing/2014/main" xmlns="" id="{9FF0843A-EEDC-D11E-08A1-16487ED97471}"/>
              </a:ext>
            </a:extLst>
          </p:cNvPr>
          <p:cNvSpPr txBox="1">
            <a:spLocks/>
          </p:cNvSpPr>
          <p:nvPr/>
        </p:nvSpPr>
        <p:spPr>
          <a:xfrm>
            <a:off x="2934191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TextBox 138">
            <a:extLst>
              <a:ext uri="{FF2B5EF4-FFF2-40B4-BE49-F238E27FC236}">
                <a16:creationId xmlns:a16="http://schemas.microsoft.com/office/drawing/2014/main" xmlns="" id="{3C9B3E80-224F-1CAB-7D83-9C4704D2D4C1}"/>
              </a:ext>
            </a:extLst>
          </p:cNvPr>
          <p:cNvSpPr txBox="1">
            <a:spLocks/>
          </p:cNvSpPr>
          <p:nvPr/>
        </p:nvSpPr>
        <p:spPr>
          <a:xfrm>
            <a:off x="1528721" y="4225393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51" name="Straight Connector 139">
            <a:extLst>
              <a:ext uri="{FF2B5EF4-FFF2-40B4-BE49-F238E27FC236}">
                <a16:creationId xmlns:a16="http://schemas.microsoft.com/office/drawing/2014/main" xmlns="" id="{2210A592-2A31-85A6-E822-03E8D6B4E3A9}"/>
              </a:ext>
            </a:extLst>
          </p:cNvPr>
          <p:cNvCxnSpPr>
            <a:cxnSpLocks/>
          </p:cNvCxnSpPr>
          <p:nvPr/>
        </p:nvCxnSpPr>
        <p:spPr>
          <a:xfrm>
            <a:off x="1509941" y="4689828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140">
            <a:extLst>
              <a:ext uri="{FF2B5EF4-FFF2-40B4-BE49-F238E27FC236}">
                <a16:creationId xmlns:a16="http://schemas.microsoft.com/office/drawing/2014/main" xmlns="" id="{AC92EC78-ED54-3B31-9288-E16B08CEACDB}"/>
              </a:ext>
            </a:extLst>
          </p:cNvPr>
          <p:cNvSpPr txBox="1">
            <a:spLocks/>
          </p:cNvSpPr>
          <p:nvPr/>
        </p:nvSpPr>
        <p:spPr>
          <a:xfrm>
            <a:off x="1796323" y="46280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TextBox 141">
            <a:extLst>
              <a:ext uri="{FF2B5EF4-FFF2-40B4-BE49-F238E27FC236}">
                <a16:creationId xmlns:a16="http://schemas.microsoft.com/office/drawing/2014/main" xmlns="" id="{B8B42C70-A1B9-0798-CD30-CF7CC621DBAC}"/>
              </a:ext>
            </a:extLst>
          </p:cNvPr>
          <p:cNvSpPr txBox="1">
            <a:spLocks/>
          </p:cNvSpPr>
          <p:nvPr/>
        </p:nvSpPr>
        <p:spPr>
          <a:xfrm>
            <a:off x="1998831" y="4628084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TextBox 142">
            <a:extLst>
              <a:ext uri="{FF2B5EF4-FFF2-40B4-BE49-F238E27FC236}">
                <a16:creationId xmlns:a16="http://schemas.microsoft.com/office/drawing/2014/main" xmlns="" id="{55009016-F693-874F-C048-70515BB7C9D6}"/>
              </a:ext>
            </a:extLst>
          </p:cNvPr>
          <p:cNvSpPr txBox="1">
            <a:spLocks/>
          </p:cNvSpPr>
          <p:nvPr/>
        </p:nvSpPr>
        <p:spPr>
          <a:xfrm>
            <a:off x="3157681" y="1661802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TextBox 143">
            <a:extLst>
              <a:ext uri="{FF2B5EF4-FFF2-40B4-BE49-F238E27FC236}">
                <a16:creationId xmlns:a16="http://schemas.microsoft.com/office/drawing/2014/main" xmlns="" id="{B39CC114-46B7-C53E-EFCE-C0F33CE1A4C5}"/>
              </a:ext>
            </a:extLst>
          </p:cNvPr>
          <p:cNvSpPr txBox="1">
            <a:spLocks/>
          </p:cNvSpPr>
          <p:nvPr/>
        </p:nvSpPr>
        <p:spPr>
          <a:xfrm>
            <a:off x="1790335" y="4962758"/>
            <a:ext cx="81312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56" name="TextBox 144">
            <a:extLst>
              <a:ext uri="{FF2B5EF4-FFF2-40B4-BE49-F238E27FC236}">
                <a16:creationId xmlns:a16="http://schemas.microsoft.com/office/drawing/2014/main" xmlns="" id="{AA20EABC-2086-40AE-0A36-1B90A112B9CE}"/>
              </a:ext>
            </a:extLst>
          </p:cNvPr>
          <p:cNvSpPr txBox="1">
            <a:spLocks/>
          </p:cNvSpPr>
          <p:nvPr/>
        </p:nvSpPr>
        <p:spPr>
          <a:xfrm>
            <a:off x="2002232" y="5360027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7" name="Straight Connector 145">
            <a:extLst>
              <a:ext uri="{FF2B5EF4-FFF2-40B4-BE49-F238E27FC236}">
                <a16:creationId xmlns:a16="http://schemas.microsoft.com/office/drawing/2014/main" xmlns="" id="{D682BA1D-2CDA-4C05-C85F-A5BBF7ABBFB6}"/>
              </a:ext>
            </a:extLst>
          </p:cNvPr>
          <p:cNvCxnSpPr>
            <a:cxnSpLocks/>
          </p:cNvCxnSpPr>
          <p:nvPr/>
        </p:nvCxnSpPr>
        <p:spPr>
          <a:xfrm>
            <a:off x="1832598" y="5434110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142">
            <a:extLst>
              <a:ext uri="{FF2B5EF4-FFF2-40B4-BE49-F238E27FC236}">
                <a16:creationId xmlns:a16="http://schemas.microsoft.com/office/drawing/2014/main" xmlns="" id="{7502436F-188A-74F5-0182-683F6E649509}"/>
              </a:ext>
            </a:extLst>
          </p:cNvPr>
          <p:cNvSpPr txBox="1">
            <a:spLocks/>
          </p:cNvSpPr>
          <p:nvPr/>
        </p:nvSpPr>
        <p:spPr>
          <a:xfrm>
            <a:off x="3309415" y="2491810"/>
            <a:ext cx="14756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6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142">
            <a:extLst>
              <a:ext uri="{FF2B5EF4-FFF2-40B4-BE49-F238E27FC236}">
                <a16:creationId xmlns:a16="http://schemas.microsoft.com/office/drawing/2014/main" xmlns="" id="{82265764-2175-51D3-C2B3-7E4DE0E1B7CA}"/>
              </a:ext>
            </a:extLst>
          </p:cNvPr>
          <p:cNvSpPr txBox="1">
            <a:spLocks/>
          </p:cNvSpPr>
          <p:nvPr/>
        </p:nvSpPr>
        <p:spPr>
          <a:xfrm>
            <a:off x="3352896" y="3282340"/>
            <a:ext cx="1475684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7000"/>
              </a:lnSpc>
            </a:pPr>
            <a:r>
              <a:rPr lang="en-US" sz="2996" dirty="0">
                <a:latin typeface="Arial" panose="020B0604020202020204" pitchFamily="34" charset="0"/>
                <a:cs typeface="Arial" panose="020B0604020202020204" pitchFamily="34" charset="0"/>
              </a:rPr>
              <a:t>11 026 </a:t>
            </a:r>
          </a:p>
          <a:p>
            <a:pPr>
              <a:lnSpc>
                <a:spcPct val="67000"/>
              </a:lnSpc>
            </a:pPr>
            <a:r>
              <a:rPr lang="en-US" sz="2996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67000"/>
              </a:lnSpc>
            </a:pPr>
            <a:r>
              <a:rPr lang="en-US" sz="2996" u="sng" dirty="0">
                <a:latin typeface="Arial" panose="020B0604020202020204" pitchFamily="34" charset="0"/>
                <a:cs typeface="Arial" panose="020B0604020202020204" pitchFamily="34" charset="0"/>
              </a:rPr>
              <a:t>          7</a:t>
            </a:r>
          </a:p>
        </p:txBody>
      </p:sp>
      <p:sp>
        <p:nvSpPr>
          <p:cNvPr id="9" name="TextBox 142">
            <a:extLst>
              <a:ext uri="{FF2B5EF4-FFF2-40B4-BE49-F238E27FC236}">
                <a16:creationId xmlns:a16="http://schemas.microsoft.com/office/drawing/2014/main" xmlns="" id="{0DC72171-27A8-8298-314D-C094A07C5F8C}"/>
              </a:ext>
            </a:extLst>
          </p:cNvPr>
          <p:cNvSpPr txBox="1">
            <a:spLocks/>
          </p:cNvSpPr>
          <p:nvPr/>
        </p:nvSpPr>
        <p:spPr>
          <a:xfrm>
            <a:off x="3192459" y="4446342"/>
            <a:ext cx="1636121" cy="11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8000"/>
              </a:lnSpc>
            </a:pP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79 182</a:t>
            </a:r>
          </a:p>
          <a:p>
            <a:pPr>
              <a:lnSpc>
                <a:spcPct val="58000"/>
              </a:lnSpc>
            </a:pP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8000"/>
              </a:lnSpc>
            </a:pPr>
            <a:r>
              <a:rPr lang="en-US" sz="2996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42">
            <a:extLst>
              <a:ext uri="{FF2B5EF4-FFF2-40B4-BE49-F238E27FC236}">
                <a16:creationId xmlns:a16="http://schemas.microsoft.com/office/drawing/2014/main" xmlns="" id="{6D7D7258-F871-7386-7D21-E8BA16A13B4D}"/>
              </a:ext>
            </a:extLst>
          </p:cNvPr>
          <p:cNvSpPr txBox="1">
            <a:spLocks/>
          </p:cNvSpPr>
          <p:nvPr/>
        </p:nvSpPr>
        <p:spPr>
          <a:xfrm>
            <a:off x="3250454" y="5528106"/>
            <a:ext cx="1636121" cy="50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79 184</a:t>
            </a:r>
          </a:p>
        </p:txBody>
      </p:sp>
      <p:sp>
        <p:nvSpPr>
          <p:cNvPr id="15" name="TextBox 115">
            <a:extLst>
              <a:ext uri="{FF2B5EF4-FFF2-40B4-BE49-F238E27FC236}">
                <a16:creationId xmlns:a16="http://schemas.microsoft.com/office/drawing/2014/main" xmlns="" id="{2AF44576-8C6B-6600-4BD6-D70C1DEE449C}"/>
              </a:ext>
            </a:extLst>
          </p:cNvPr>
          <p:cNvSpPr txBox="1">
            <a:spLocks/>
          </p:cNvSpPr>
          <p:nvPr/>
        </p:nvSpPr>
        <p:spPr>
          <a:xfrm>
            <a:off x="6159434" y="1616549"/>
            <a:ext cx="31555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16">
            <a:extLst>
              <a:ext uri="{FF2B5EF4-FFF2-40B4-BE49-F238E27FC236}">
                <a16:creationId xmlns:a16="http://schemas.microsoft.com/office/drawing/2014/main" xmlns="" id="{F32D4AD3-4EC7-CAF1-3F68-5D75ABA2D81C}"/>
              </a:ext>
            </a:extLst>
          </p:cNvPr>
          <p:cNvSpPr txBox="1">
            <a:spLocks/>
          </p:cNvSpPr>
          <p:nvPr/>
        </p:nvSpPr>
        <p:spPr>
          <a:xfrm>
            <a:off x="7476028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8" name="Straight Connector 117">
            <a:extLst>
              <a:ext uri="{FF2B5EF4-FFF2-40B4-BE49-F238E27FC236}">
                <a16:creationId xmlns:a16="http://schemas.microsoft.com/office/drawing/2014/main" xmlns="" id="{B60FE959-7BE6-42BC-CA32-28DFA0326D89}"/>
              </a:ext>
            </a:extLst>
          </p:cNvPr>
          <p:cNvCxnSpPr>
            <a:cxnSpLocks/>
          </p:cNvCxnSpPr>
          <p:nvPr/>
        </p:nvCxnSpPr>
        <p:spPr>
          <a:xfrm>
            <a:off x="6565288" y="3954569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18">
            <a:extLst>
              <a:ext uri="{FF2B5EF4-FFF2-40B4-BE49-F238E27FC236}">
                <a16:creationId xmlns:a16="http://schemas.microsoft.com/office/drawing/2014/main" xmlns="" id="{064FC277-BB60-21E7-DD7B-F31FF3927260}"/>
              </a:ext>
            </a:extLst>
          </p:cNvPr>
          <p:cNvSpPr txBox="1">
            <a:spLocks/>
          </p:cNvSpPr>
          <p:nvPr/>
        </p:nvSpPr>
        <p:spPr>
          <a:xfrm>
            <a:off x="6172686" y="213750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119">
            <a:extLst>
              <a:ext uri="{FF2B5EF4-FFF2-40B4-BE49-F238E27FC236}">
                <a16:creationId xmlns:a16="http://schemas.microsoft.com/office/drawing/2014/main" xmlns="" id="{E631C749-964E-CAF7-8570-A607584FED99}"/>
              </a:ext>
            </a:extLst>
          </p:cNvPr>
          <p:cNvSpPr txBox="1">
            <a:spLocks/>
          </p:cNvSpPr>
          <p:nvPr/>
        </p:nvSpPr>
        <p:spPr>
          <a:xfrm>
            <a:off x="6399643" y="213750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Box 120">
            <a:extLst>
              <a:ext uri="{FF2B5EF4-FFF2-40B4-BE49-F238E27FC236}">
                <a16:creationId xmlns:a16="http://schemas.microsoft.com/office/drawing/2014/main" xmlns="" id="{17D86E82-3BB5-2BCD-43EF-44D14A0DD3A4}"/>
              </a:ext>
            </a:extLst>
          </p:cNvPr>
          <p:cNvSpPr txBox="1">
            <a:spLocks/>
          </p:cNvSpPr>
          <p:nvPr/>
        </p:nvSpPr>
        <p:spPr>
          <a:xfrm>
            <a:off x="7699519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121">
            <a:extLst>
              <a:ext uri="{FF2B5EF4-FFF2-40B4-BE49-F238E27FC236}">
                <a16:creationId xmlns:a16="http://schemas.microsoft.com/office/drawing/2014/main" xmlns="" id="{22E00CF8-EB3B-3330-E43A-1944F7C3708A}"/>
              </a:ext>
            </a:extLst>
          </p:cNvPr>
          <p:cNvSpPr txBox="1">
            <a:spLocks/>
          </p:cNvSpPr>
          <p:nvPr/>
        </p:nvSpPr>
        <p:spPr>
          <a:xfrm>
            <a:off x="6175005" y="2579481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TextBox 122">
            <a:extLst>
              <a:ext uri="{FF2B5EF4-FFF2-40B4-BE49-F238E27FC236}">
                <a16:creationId xmlns:a16="http://schemas.microsoft.com/office/drawing/2014/main" xmlns="" id="{F33513B7-0E74-2551-FDCF-95A077438D4D}"/>
              </a:ext>
            </a:extLst>
          </p:cNvPr>
          <p:cNvSpPr txBox="1">
            <a:spLocks/>
          </p:cNvSpPr>
          <p:nvPr/>
        </p:nvSpPr>
        <p:spPr>
          <a:xfrm>
            <a:off x="6435359" y="3078368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123">
            <a:extLst>
              <a:ext uri="{FF2B5EF4-FFF2-40B4-BE49-F238E27FC236}">
                <a16:creationId xmlns:a16="http://schemas.microsoft.com/office/drawing/2014/main" xmlns="" id="{9B056ED9-EF1E-A475-76A3-5B71E6D5BC21}"/>
              </a:ext>
            </a:extLst>
          </p:cNvPr>
          <p:cNvSpPr txBox="1">
            <a:spLocks/>
          </p:cNvSpPr>
          <p:nvPr/>
        </p:nvSpPr>
        <p:spPr>
          <a:xfrm>
            <a:off x="7923011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124">
            <a:extLst>
              <a:ext uri="{FF2B5EF4-FFF2-40B4-BE49-F238E27FC236}">
                <a16:creationId xmlns:a16="http://schemas.microsoft.com/office/drawing/2014/main" xmlns="" id="{AF61F03D-932F-9601-E98A-A568BA8BD9CC}"/>
              </a:ext>
            </a:extLst>
          </p:cNvPr>
          <p:cNvSpPr txBox="1">
            <a:spLocks/>
          </p:cNvSpPr>
          <p:nvPr/>
        </p:nvSpPr>
        <p:spPr>
          <a:xfrm>
            <a:off x="6737890" y="3488518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125">
            <a:extLst>
              <a:ext uri="{FF2B5EF4-FFF2-40B4-BE49-F238E27FC236}">
                <a16:creationId xmlns:a16="http://schemas.microsoft.com/office/drawing/2014/main" xmlns="" id="{42984C25-FA59-BE16-7421-DE74B1BEB564}"/>
              </a:ext>
            </a:extLst>
          </p:cNvPr>
          <p:cNvSpPr txBox="1">
            <a:spLocks/>
          </p:cNvSpPr>
          <p:nvPr/>
        </p:nvSpPr>
        <p:spPr>
          <a:xfrm>
            <a:off x="6737890" y="389959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TextBox 126">
            <a:extLst>
              <a:ext uri="{FF2B5EF4-FFF2-40B4-BE49-F238E27FC236}">
                <a16:creationId xmlns:a16="http://schemas.microsoft.com/office/drawing/2014/main" xmlns="" id="{0E871F7D-58ED-5572-270C-5A515C8E0B24}"/>
              </a:ext>
            </a:extLst>
          </p:cNvPr>
          <p:cNvSpPr txBox="1">
            <a:spLocks/>
          </p:cNvSpPr>
          <p:nvPr/>
        </p:nvSpPr>
        <p:spPr>
          <a:xfrm>
            <a:off x="6729474" y="3078368"/>
            <a:ext cx="481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TextBox 127">
            <a:extLst>
              <a:ext uri="{FF2B5EF4-FFF2-40B4-BE49-F238E27FC236}">
                <a16:creationId xmlns:a16="http://schemas.microsoft.com/office/drawing/2014/main" xmlns="" id="{895DACBB-A73B-7170-AE56-FC1E0AB824B9}"/>
              </a:ext>
            </a:extLst>
          </p:cNvPr>
          <p:cNvSpPr txBox="1">
            <a:spLocks/>
          </p:cNvSpPr>
          <p:nvPr/>
        </p:nvSpPr>
        <p:spPr>
          <a:xfrm>
            <a:off x="5758686" y="1212462"/>
            <a:ext cx="172412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>
                <a:latin typeface="Arial" panose="020B0604020202020204" pitchFamily="34" charset="0"/>
                <a:cs typeface="Arial" panose="020B0604020202020204" pitchFamily="34" charset="0"/>
              </a:rPr>
              <a:t>57 647</a:t>
            </a:r>
          </a:p>
        </p:txBody>
      </p:sp>
      <p:grpSp>
        <p:nvGrpSpPr>
          <p:cNvPr id="37" name="Group 128">
            <a:extLst>
              <a:ext uri="{FF2B5EF4-FFF2-40B4-BE49-F238E27FC236}">
                <a16:creationId xmlns:a16="http://schemas.microsoft.com/office/drawing/2014/main" xmlns="" id="{966B6A65-F8C9-40A9-F7BB-E5D1F95DFB2D}"/>
              </a:ext>
            </a:extLst>
          </p:cNvPr>
          <p:cNvGrpSpPr/>
          <p:nvPr/>
        </p:nvGrpSpPr>
        <p:grpSpPr>
          <a:xfrm>
            <a:off x="7492447" y="1214670"/>
            <a:ext cx="970318" cy="1471108"/>
            <a:chOff x="3333382" y="2531790"/>
            <a:chExt cx="1295400" cy="1963967"/>
          </a:xfrm>
        </p:grpSpPr>
        <p:sp>
          <p:nvSpPr>
            <p:cNvPr id="48" name="TextBox 129">
              <a:extLst>
                <a:ext uri="{FF2B5EF4-FFF2-40B4-BE49-F238E27FC236}">
                  <a16:creationId xmlns:a16="http://schemas.microsoft.com/office/drawing/2014/main" xmlns="" id="{94F03D41-7B15-0C32-3D2E-6179B69DCF7A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59" name="Group 130">
              <a:extLst>
                <a:ext uri="{FF2B5EF4-FFF2-40B4-BE49-F238E27FC236}">
                  <a16:creationId xmlns:a16="http://schemas.microsoft.com/office/drawing/2014/main" xmlns="" id="{898B9AEB-1227-E99E-1D00-8C07005172F3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60" name="Straight Connector 131">
                <a:extLst>
                  <a:ext uri="{FF2B5EF4-FFF2-40B4-BE49-F238E27FC236}">
                    <a16:creationId xmlns:a16="http://schemas.microsoft.com/office/drawing/2014/main" xmlns="" id="{C71EE866-7AA3-AF25-EFE0-C03447A93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32">
                <a:extLst>
                  <a:ext uri="{FF2B5EF4-FFF2-40B4-BE49-F238E27FC236}">
                    <a16:creationId xmlns:a16="http://schemas.microsoft.com/office/drawing/2014/main" xmlns="" id="{915EC406-683D-5354-9FB8-FAE4EB045B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133">
            <a:extLst>
              <a:ext uri="{FF2B5EF4-FFF2-40B4-BE49-F238E27FC236}">
                <a16:creationId xmlns:a16="http://schemas.microsoft.com/office/drawing/2014/main" xmlns="" id="{218E3D5A-3765-0AA2-638E-F704F914617B}"/>
              </a:ext>
            </a:extLst>
          </p:cNvPr>
          <p:cNvCxnSpPr>
            <a:cxnSpLocks/>
          </p:cNvCxnSpPr>
          <p:nvPr/>
        </p:nvCxnSpPr>
        <p:spPr>
          <a:xfrm>
            <a:off x="6230278" y="2140627"/>
            <a:ext cx="46563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134">
            <a:extLst>
              <a:ext uri="{FF2B5EF4-FFF2-40B4-BE49-F238E27FC236}">
                <a16:creationId xmlns:a16="http://schemas.microsoft.com/office/drawing/2014/main" xmlns="" id="{BA8D4601-5E91-F01E-570E-2E21E9FE32B2}"/>
              </a:ext>
            </a:extLst>
          </p:cNvPr>
          <p:cNvCxnSpPr>
            <a:cxnSpLocks/>
          </p:cNvCxnSpPr>
          <p:nvPr/>
        </p:nvCxnSpPr>
        <p:spPr>
          <a:xfrm>
            <a:off x="6215919" y="3051692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135">
            <a:extLst>
              <a:ext uri="{FF2B5EF4-FFF2-40B4-BE49-F238E27FC236}">
                <a16:creationId xmlns:a16="http://schemas.microsoft.com/office/drawing/2014/main" xmlns="" id="{666BCA48-F742-259D-3F26-F3A379084977}"/>
              </a:ext>
            </a:extLst>
          </p:cNvPr>
          <p:cNvSpPr txBox="1">
            <a:spLocks/>
          </p:cNvSpPr>
          <p:nvPr/>
        </p:nvSpPr>
        <p:spPr>
          <a:xfrm>
            <a:off x="6973839" y="389959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137">
            <a:extLst>
              <a:ext uri="{FF2B5EF4-FFF2-40B4-BE49-F238E27FC236}">
                <a16:creationId xmlns:a16="http://schemas.microsoft.com/office/drawing/2014/main" xmlns="" id="{6F204DA9-019A-EEA7-FEAB-2F2F1C3926FE}"/>
              </a:ext>
            </a:extLst>
          </p:cNvPr>
          <p:cNvSpPr txBox="1">
            <a:spLocks/>
          </p:cNvSpPr>
          <p:nvPr/>
        </p:nvSpPr>
        <p:spPr>
          <a:xfrm>
            <a:off x="8146502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138">
            <a:extLst>
              <a:ext uri="{FF2B5EF4-FFF2-40B4-BE49-F238E27FC236}">
                <a16:creationId xmlns:a16="http://schemas.microsoft.com/office/drawing/2014/main" xmlns="" id="{608F2357-E49B-B212-573C-48962C6F5C3D}"/>
              </a:ext>
            </a:extLst>
          </p:cNvPr>
          <p:cNvSpPr txBox="1">
            <a:spLocks/>
          </p:cNvSpPr>
          <p:nvPr/>
        </p:nvSpPr>
        <p:spPr>
          <a:xfrm>
            <a:off x="6762191" y="4270458"/>
            <a:ext cx="60766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7" name="Straight Connector 139">
            <a:extLst>
              <a:ext uri="{FF2B5EF4-FFF2-40B4-BE49-F238E27FC236}">
                <a16:creationId xmlns:a16="http://schemas.microsoft.com/office/drawing/2014/main" xmlns="" id="{DFEDD295-94E4-68AD-4EBF-8487CB65669F}"/>
              </a:ext>
            </a:extLst>
          </p:cNvPr>
          <p:cNvCxnSpPr>
            <a:cxnSpLocks/>
          </p:cNvCxnSpPr>
          <p:nvPr/>
        </p:nvCxnSpPr>
        <p:spPr>
          <a:xfrm>
            <a:off x="6722252" y="4734893"/>
            <a:ext cx="82537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140">
            <a:extLst>
              <a:ext uri="{FF2B5EF4-FFF2-40B4-BE49-F238E27FC236}">
                <a16:creationId xmlns:a16="http://schemas.microsoft.com/office/drawing/2014/main" xmlns="" id="{91C49779-99D1-A3B2-E8C8-6770B6457ECC}"/>
              </a:ext>
            </a:extLst>
          </p:cNvPr>
          <p:cNvSpPr txBox="1">
            <a:spLocks/>
          </p:cNvSpPr>
          <p:nvPr/>
        </p:nvSpPr>
        <p:spPr>
          <a:xfrm>
            <a:off x="7008634" y="467314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Box 141">
            <a:extLst>
              <a:ext uri="{FF2B5EF4-FFF2-40B4-BE49-F238E27FC236}">
                <a16:creationId xmlns:a16="http://schemas.microsoft.com/office/drawing/2014/main" xmlns="" id="{86A267C6-E82C-EF17-A106-DCD804A86EB0}"/>
              </a:ext>
            </a:extLst>
          </p:cNvPr>
          <p:cNvSpPr txBox="1">
            <a:spLocks/>
          </p:cNvSpPr>
          <p:nvPr/>
        </p:nvSpPr>
        <p:spPr>
          <a:xfrm>
            <a:off x="7211142" y="4673149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142">
            <a:extLst>
              <a:ext uri="{FF2B5EF4-FFF2-40B4-BE49-F238E27FC236}">
                <a16:creationId xmlns:a16="http://schemas.microsoft.com/office/drawing/2014/main" xmlns="" id="{656F7A55-5433-EE75-C209-E3C84ACC8535}"/>
              </a:ext>
            </a:extLst>
          </p:cNvPr>
          <p:cNvSpPr txBox="1">
            <a:spLocks/>
          </p:cNvSpPr>
          <p:nvPr/>
        </p:nvSpPr>
        <p:spPr>
          <a:xfrm>
            <a:off x="8369992" y="1706867"/>
            <a:ext cx="24005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143">
            <a:extLst>
              <a:ext uri="{FF2B5EF4-FFF2-40B4-BE49-F238E27FC236}">
                <a16:creationId xmlns:a16="http://schemas.microsoft.com/office/drawing/2014/main" xmlns="" id="{97B68917-9F67-AE4D-3C59-8E57BDC16D42}"/>
              </a:ext>
            </a:extLst>
          </p:cNvPr>
          <p:cNvSpPr txBox="1">
            <a:spLocks/>
          </p:cNvSpPr>
          <p:nvPr/>
        </p:nvSpPr>
        <p:spPr>
          <a:xfrm>
            <a:off x="7002646" y="5007823"/>
            <a:ext cx="82537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2" name="TextBox 144">
            <a:extLst>
              <a:ext uri="{FF2B5EF4-FFF2-40B4-BE49-F238E27FC236}">
                <a16:creationId xmlns:a16="http://schemas.microsoft.com/office/drawing/2014/main" xmlns="" id="{590F4E8D-7BFC-FF6C-8F8A-6BEC9C2A4CE2}"/>
              </a:ext>
            </a:extLst>
          </p:cNvPr>
          <p:cNvSpPr txBox="1">
            <a:spLocks/>
          </p:cNvSpPr>
          <p:nvPr/>
        </p:nvSpPr>
        <p:spPr>
          <a:xfrm>
            <a:off x="7214543" y="5405092"/>
            <a:ext cx="3430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3" name="Straight Connector 145">
            <a:extLst>
              <a:ext uri="{FF2B5EF4-FFF2-40B4-BE49-F238E27FC236}">
                <a16:creationId xmlns:a16="http://schemas.microsoft.com/office/drawing/2014/main" xmlns="" id="{986A9682-708B-A26B-C3F1-BAA34DCE4BDA}"/>
              </a:ext>
            </a:extLst>
          </p:cNvPr>
          <p:cNvCxnSpPr>
            <a:cxnSpLocks/>
          </p:cNvCxnSpPr>
          <p:nvPr/>
        </p:nvCxnSpPr>
        <p:spPr>
          <a:xfrm>
            <a:off x="7044909" y="5479175"/>
            <a:ext cx="57276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142">
            <a:extLst>
              <a:ext uri="{FF2B5EF4-FFF2-40B4-BE49-F238E27FC236}">
                <a16:creationId xmlns:a16="http://schemas.microsoft.com/office/drawing/2014/main" xmlns="" id="{E96958DB-DD12-8B3D-60DA-1F0524DA1D34}"/>
              </a:ext>
            </a:extLst>
          </p:cNvPr>
          <p:cNvSpPr txBox="1">
            <a:spLocks/>
          </p:cNvSpPr>
          <p:nvPr/>
        </p:nvSpPr>
        <p:spPr>
          <a:xfrm>
            <a:off x="8870673" y="2455574"/>
            <a:ext cx="14756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6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6" name="TextBox 142">
            <a:extLst>
              <a:ext uri="{FF2B5EF4-FFF2-40B4-BE49-F238E27FC236}">
                <a16:creationId xmlns:a16="http://schemas.microsoft.com/office/drawing/2014/main" xmlns="" id="{2EE24785-00EA-4001-2348-1501B7054A3A}"/>
              </a:ext>
            </a:extLst>
          </p:cNvPr>
          <p:cNvSpPr txBox="1">
            <a:spLocks/>
          </p:cNvSpPr>
          <p:nvPr/>
        </p:nvSpPr>
        <p:spPr>
          <a:xfrm>
            <a:off x="9400093" y="2969600"/>
            <a:ext cx="1475684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67000"/>
              </a:lnSpc>
            </a:pPr>
            <a:r>
              <a:rPr lang="en-US" sz="2996">
                <a:latin typeface="Arial" panose="020B0604020202020204" pitchFamily="34" charset="0"/>
                <a:cs typeface="Arial" panose="020B0604020202020204" pitchFamily="34" charset="0"/>
              </a:rPr>
              <a:t>19 215 </a:t>
            </a:r>
          </a:p>
          <a:p>
            <a:pPr>
              <a:lnSpc>
                <a:spcPct val="67000"/>
              </a:lnSpc>
            </a:pPr>
            <a:r>
              <a:rPr lang="en-US" sz="2996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</a:p>
          <a:p>
            <a:pPr algn="r">
              <a:lnSpc>
                <a:spcPct val="67000"/>
              </a:lnSpc>
            </a:pPr>
            <a:r>
              <a:rPr lang="en-US" sz="2996" u="sng">
                <a:latin typeface="Arial" panose="020B0604020202020204" pitchFamily="34" charset="0"/>
                <a:cs typeface="Arial" panose="020B0604020202020204" pitchFamily="34" charset="0"/>
              </a:rPr>
              <a:t>          3</a:t>
            </a:r>
          </a:p>
        </p:txBody>
      </p:sp>
      <p:sp>
        <p:nvSpPr>
          <p:cNvPr id="77" name="TextBox 142">
            <a:extLst>
              <a:ext uri="{FF2B5EF4-FFF2-40B4-BE49-F238E27FC236}">
                <a16:creationId xmlns:a16="http://schemas.microsoft.com/office/drawing/2014/main" xmlns="" id="{9B9366F2-28F6-A19A-9A53-40DE3473B12C}"/>
              </a:ext>
            </a:extLst>
          </p:cNvPr>
          <p:cNvSpPr txBox="1">
            <a:spLocks/>
          </p:cNvSpPr>
          <p:nvPr/>
        </p:nvSpPr>
        <p:spPr>
          <a:xfrm>
            <a:off x="9239656" y="4003845"/>
            <a:ext cx="1636121" cy="11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8000"/>
              </a:lnSpc>
            </a:pP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57 645</a:t>
            </a:r>
          </a:p>
          <a:p>
            <a:pPr>
              <a:lnSpc>
                <a:spcPct val="58000"/>
              </a:lnSpc>
            </a:pP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r">
              <a:lnSpc>
                <a:spcPct val="58000"/>
              </a:lnSpc>
            </a:pPr>
            <a:r>
              <a:rPr lang="en-US" sz="2996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996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4" name="TextBox 142">
            <a:extLst>
              <a:ext uri="{FF2B5EF4-FFF2-40B4-BE49-F238E27FC236}">
                <a16:creationId xmlns:a16="http://schemas.microsoft.com/office/drawing/2014/main" xmlns="" id="{8E0F9DFA-0C21-DFA0-9061-6217D15C4D03}"/>
              </a:ext>
            </a:extLst>
          </p:cNvPr>
          <p:cNvSpPr txBox="1">
            <a:spLocks/>
          </p:cNvSpPr>
          <p:nvPr/>
        </p:nvSpPr>
        <p:spPr>
          <a:xfrm>
            <a:off x="9239656" y="5151464"/>
            <a:ext cx="1636121" cy="50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99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57 647</a:t>
            </a:r>
          </a:p>
        </p:txBody>
      </p:sp>
      <p:cxnSp>
        <p:nvCxnSpPr>
          <p:cNvPr id="58" name="Straight Connector 145">
            <a:extLst>
              <a:ext uri="{FF2B5EF4-FFF2-40B4-BE49-F238E27FC236}">
                <a16:creationId xmlns:a16="http://schemas.microsoft.com/office/drawing/2014/main" xmlns="" id="{0ED3D1A7-4307-0281-856B-9E57288F4993}"/>
              </a:ext>
            </a:extLst>
          </p:cNvPr>
          <p:cNvCxnSpPr>
            <a:cxnSpLocks/>
          </p:cNvCxnSpPr>
          <p:nvPr/>
        </p:nvCxnSpPr>
        <p:spPr>
          <a:xfrm>
            <a:off x="3437753" y="5528106"/>
            <a:ext cx="139082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145">
            <a:extLst>
              <a:ext uri="{FF2B5EF4-FFF2-40B4-BE49-F238E27FC236}">
                <a16:creationId xmlns:a16="http://schemas.microsoft.com/office/drawing/2014/main" xmlns="" id="{5189872F-1008-7BC9-950E-D360D77B3E8D}"/>
              </a:ext>
            </a:extLst>
          </p:cNvPr>
          <p:cNvCxnSpPr>
            <a:cxnSpLocks/>
          </p:cNvCxnSpPr>
          <p:nvPr/>
        </p:nvCxnSpPr>
        <p:spPr>
          <a:xfrm>
            <a:off x="9484950" y="5181441"/>
            <a:ext cx="139082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0" grpId="0"/>
      <p:bldP spid="27" grpId="0"/>
      <p:bldP spid="28" grpId="0"/>
      <p:bldP spid="31" grpId="0"/>
      <p:bldP spid="32" grpId="0"/>
      <p:bldP spid="35" grpId="0"/>
      <p:bldP spid="36" grpId="0"/>
      <p:bldP spid="38" grpId="0"/>
      <p:bldP spid="39" grpId="0"/>
      <p:bldP spid="47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7" grpId="0"/>
      <p:bldP spid="8" grpId="0"/>
      <p:bldP spid="9" grpId="0"/>
      <p:bldP spid="13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5" grpId="0"/>
      <p:bldP spid="76" grpId="0"/>
      <p:bldP spid="77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234847" y="169809"/>
            <a:ext cx="787789" cy="78778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9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F36A15"/>
            </a:solidFill>
            <a:ln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94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8AA8E85-5A64-89F9-1597-ACBC977807A1}"/>
              </a:ext>
            </a:extLst>
          </p:cNvPr>
          <p:cNvSpPr txBox="1"/>
          <p:nvPr/>
        </p:nvSpPr>
        <p:spPr>
          <a:xfrm>
            <a:off x="1130255" y="175580"/>
            <a:ext cx="10144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trang trại nông nghiệp áp dụng công nghệ cao, anh Thịnh trồng 8 660 cây ớt chuông trong 4 nhà kính, các nhà kính có số cây như nhau. Hỏi mỗi nhà kính có bao nhiêu cây ớt chuông?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5302288-0A89-51B3-07D5-0BCA1C996E34}"/>
              </a:ext>
            </a:extLst>
          </p:cNvPr>
          <p:cNvSpPr txBox="1"/>
          <p:nvPr/>
        </p:nvSpPr>
        <p:spPr>
          <a:xfrm>
            <a:off x="5021705" y="2556541"/>
            <a:ext cx="7305207" cy="253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36000"/>
              </a:lnSpc>
            </a:pP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kính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ớt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chuông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6000"/>
              </a:lnSpc>
            </a:pP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8 660 : 4 = 2 165 (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6000"/>
              </a:lnSpc>
            </a:pP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2 165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cây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ớt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chuông</a:t>
            </a:r>
            <a:r>
              <a:rPr lang="en-US" sz="29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B2F979C2-45F0-7883-247C-6F3E345DE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24886" r="7253" b="5743"/>
          <a:stretch/>
        </p:blipFill>
        <p:spPr>
          <a:xfrm>
            <a:off x="111703" y="2632224"/>
            <a:ext cx="4550238" cy="261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1D7D7C4-6AC7-95FD-55F5-326AA3528E6C}"/>
              </a:ext>
            </a:extLst>
          </p:cNvPr>
          <p:cNvSpPr txBox="1"/>
          <p:nvPr/>
        </p:nvSpPr>
        <p:spPr>
          <a:xfrm>
            <a:off x="4383674" y="1743256"/>
            <a:ext cx="39773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8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88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74" y="3668194"/>
            <a:ext cx="3689089" cy="31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48" y="21761"/>
            <a:ext cx="12328748" cy="616437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86" y="1466325"/>
            <a:ext cx="4680404" cy="166045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95" y="3314846"/>
            <a:ext cx="2816467" cy="3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217</Words>
  <Application>Microsoft Office PowerPoint</Application>
  <PresentationFormat>Custom</PresentationFormat>
  <Paragraphs>88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4</cp:revision>
  <dcterms:created xsi:type="dcterms:W3CDTF">2023-03-24T02:58:59Z</dcterms:created>
  <dcterms:modified xsi:type="dcterms:W3CDTF">2023-03-27T05:38:58Z</dcterms:modified>
</cp:coreProperties>
</file>