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9" r:id="rId2"/>
    <p:sldId id="257" r:id="rId3"/>
    <p:sldId id="285" r:id="rId4"/>
    <p:sldId id="260" r:id="rId5"/>
    <p:sldId id="286" r:id="rId6"/>
    <p:sldId id="287" r:id="rId7"/>
    <p:sldId id="276" r:id="rId8"/>
    <p:sldId id="2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00FF"/>
    <a:srgbClr val="FF6600"/>
    <a:srgbClr val="FFFFFF"/>
    <a:srgbClr val="30BC8B"/>
    <a:srgbClr val="CFE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8859" autoAdjust="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Bầm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ngón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68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Bầm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ngón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46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Hình ảnh 65">
            <a:extLst>
              <a:ext uri="{FF2B5EF4-FFF2-40B4-BE49-F238E27FC236}">
                <a16:creationId xmlns:a16="http://schemas.microsoft.com/office/drawing/2014/main" xmlns="" id="{6F8C822F-B70E-C33E-06C3-54C286FDB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95" t="1" r="3958" b="-10348"/>
          <a:stretch/>
        </p:blipFill>
        <p:spPr>
          <a:xfrm>
            <a:off x="0" y="5876132"/>
            <a:ext cx="12192000" cy="108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5C19116E-7EAF-1DF3-63E0-DC205A333B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403" y="829151"/>
            <a:ext cx="11891716" cy="597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625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Hình ảnh 65">
            <a:extLst>
              <a:ext uri="{FF2B5EF4-FFF2-40B4-BE49-F238E27FC236}">
                <a16:creationId xmlns:a16="http://schemas.microsoft.com/office/drawing/2014/main" xmlns="" id="{6F8C822F-B70E-C33E-06C3-54C286FDB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95" t="1" r="3958" b="-10348"/>
          <a:stretch/>
        </p:blipFill>
        <p:spPr>
          <a:xfrm>
            <a:off x="0" y="5876132"/>
            <a:ext cx="12192000" cy="108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8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Hình ảnh 65">
            <a:extLst>
              <a:ext uri="{FF2B5EF4-FFF2-40B4-BE49-F238E27FC236}">
                <a16:creationId xmlns:a16="http://schemas.microsoft.com/office/drawing/2014/main" xmlns="" id="{6F8C822F-B70E-C33E-06C3-54C286FDB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95" t="1" r="3958" b="-10348"/>
          <a:stretch/>
        </p:blipFill>
        <p:spPr>
          <a:xfrm>
            <a:off x="0" y="5876132"/>
            <a:ext cx="12192000" cy="1083468"/>
          </a:xfrm>
          <a:prstGeom prst="rect">
            <a:avLst/>
          </a:prstGeom>
        </p:spPr>
      </p:pic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5668E983-7DEE-B03C-745A-0DB5FF751E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" y="83230"/>
            <a:ext cx="12070104" cy="603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4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80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60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6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1" r:id="rId3"/>
    <p:sldLayoutId id="2147483652" r:id="rId4"/>
    <p:sldLayoutId id="2147483650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image" Target="../media/image15.tmp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476518" y="2281645"/>
            <a:ext cx="10870615" cy="1388834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682" y="4816699"/>
            <a:ext cx="5547467" cy="220247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1" y="4365937"/>
            <a:ext cx="1940068" cy="248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746972" y="2593108"/>
            <a:ext cx="10676587" cy="815580"/>
          </a:xfrm>
          <a:prstGeom prst="rect">
            <a:avLst/>
          </a:prstGeom>
          <a:noFill/>
        </p:spPr>
        <p:txBody>
          <a:bodyPr wrap="square" lIns="121893" tIns="60946" rIns="121893" bIns="60946" rtlCol="0">
            <a:spAutoFit/>
          </a:bodyPr>
          <a:lstStyle/>
          <a:p>
            <a:pPr algn="ctr"/>
            <a:r>
              <a:rPr lang="en-US" sz="4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45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3"/>
            <a:ext cx="12032064" cy="1620932"/>
          </a:xfrm>
          <a:prstGeom prst="rect">
            <a:avLst/>
          </a:prstGeom>
          <a:noFill/>
        </p:spPr>
        <p:txBody>
          <a:bodyPr wrap="square" lIns="121893" tIns="60946" rIns="121893" bIns="60946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928">
              <a:spcBef>
                <a:spcPts val="800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1218928">
              <a:spcBef>
                <a:spcPts val="800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90399"/>
            <a:ext cx="1276656" cy="16949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5032" y="1142042"/>
            <a:ext cx="1278091" cy="11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30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xmlns="" id="{B3AB6FB8-98F5-06CF-C8CD-1BE31C11F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Hình ảnh 4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xmlns="" id="{FE06CCD8-8A6B-4E98-1103-120E30CD8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01" y="3672627"/>
            <a:ext cx="2886478" cy="3048425"/>
          </a:xfrm>
          <a:prstGeom prst="rect">
            <a:avLst/>
          </a:prstGeom>
        </p:spPr>
      </p:pic>
      <p:pic>
        <p:nvPicPr>
          <p:cNvPr id="7" name="Hình ảnh 6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xmlns="" id="{00ACF51B-31A6-9A6F-9AA1-C625A70B8F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3349">
            <a:off x="3677247" y="1136004"/>
            <a:ext cx="5172787" cy="140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5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4">
            <a:extLst>
              <a:ext uri="{FF2B5EF4-FFF2-40B4-BE49-F238E27FC236}">
                <a16:creationId xmlns:a16="http://schemas.microsoft.com/office/drawing/2014/main" xmlns="" id="{A72B8D11-503A-DE46-788C-D1572329011C}"/>
              </a:ext>
            </a:extLst>
          </p:cNvPr>
          <p:cNvGrpSpPr/>
          <p:nvPr/>
        </p:nvGrpSpPr>
        <p:grpSpPr>
          <a:xfrm>
            <a:off x="7024390" y="385407"/>
            <a:ext cx="4432876" cy="4436716"/>
            <a:chOff x="10058614" y="1730971"/>
            <a:chExt cx="5677138" cy="5682057"/>
          </a:xfrm>
        </p:grpSpPr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xmlns="" id="{AF0503ED-39BE-D833-DFB9-1B7058D8C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58614" y="1730971"/>
              <a:ext cx="5677138" cy="5682057"/>
            </a:xfrm>
            <a:prstGeom prst="rect">
              <a:avLst/>
            </a:prstGeom>
          </p:spPr>
        </p:pic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xmlns="" id="{7226E234-FF89-06D9-06C0-7AA98CA49E31}"/>
                </a:ext>
              </a:extLst>
            </p:cNvPr>
            <p:cNvSpPr txBox="1"/>
            <p:nvPr/>
          </p:nvSpPr>
          <p:spPr>
            <a:xfrm rot="3004700">
              <a:off x="11102912" y="2702160"/>
              <a:ext cx="1219200" cy="1418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ln w="34925">
                    <a:solidFill>
                      <a:srgbClr val="FFFFFF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xmlns="" id="{08BB4226-1BBC-89E0-8753-396F8FAA9C82}"/>
                </a:ext>
              </a:extLst>
            </p:cNvPr>
            <p:cNvSpPr txBox="1"/>
            <p:nvPr/>
          </p:nvSpPr>
          <p:spPr>
            <a:xfrm rot="8166486">
              <a:off x="13508548" y="2756645"/>
              <a:ext cx="1219200" cy="1418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xmlns="" id="{A108CD15-49F6-64E1-BD3F-38018A1104A6}"/>
                </a:ext>
              </a:extLst>
            </p:cNvPr>
            <p:cNvSpPr txBox="1"/>
            <p:nvPr/>
          </p:nvSpPr>
          <p:spPr>
            <a:xfrm rot="8166486">
              <a:off x="13352125" y="5023225"/>
              <a:ext cx="1219200" cy="1418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xmlns="" id="{41D02ED2-447C-E45A-2122-C1AB0CA7E04C}"/>
                </a:ext>
              </a:extLst>
            </p:cNvPr>
            <p:cNvSpPr txBox="1"/>
            <p:nvPr/>
          </p:nvSpPr>
          <p:spPr>
            <a:xfrm rot="9021537">
              <a:off x="11102911" y="4968787"/>
              <a:ext cx="1219200" cy="1418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pic>
        <p:nvPicPr>
          <p:cNvPr id="11" name="Hình ảnh 10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xmlns="" id="{F635F25F-4253-0D47-082F-D58489658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70339"/>
            <a:ext cx="3908356" cy="4127636"/>
          </a:xfrm>
          <a:prstGeom prst="rect">
            <a:avLst/>
          </a:prstGeom>
        </p:spPr>
      </p:pic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xmlns="" id="{1FE76582-1596-D583-7A9D-7279DDDB5736}"/>
              </a:ext>
            </a:extLst>
          </p:cNvPr>
          <p:cNvSpPr/>
          <p:nvPr/>
        </p:nvSpPr>
        <p:spPr>
          <a:xfrm>
            <a:off x="8227122" y="5303837"/>
            <a:ext cx="2105598" cy="686052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Quay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dừng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6C527DF1-FF18-6F30-2D0C-614780AECCF9}"/>
              </a:ext>
            </a:extLst>
          </p:cNvPr>
          <p:cNvGrpSpPr/>
          <p:nvPr/>
        </p:nvGrpSpPr>
        <p:grpSpPr>
          <a:xfrm rot="10800000">
            <a:off x="7698515" y="2304409"/>
            <a:ext cx="3084626" cy="598712"/>
            <a:chOff x="311325" y="3962400"/>
            <a:chExt cx="3950451" cy="766763"/>
          </a:xfrm>
        </p:grpSpPr>
        <p:sp>
          <p:nvSpPr>
            <p:cNvPr id="14" name="Mũi tên: Hình ngũ giác 13">
              <a:extLst>
                <a:ext uri="{FF2B5EF4-FFF2-40B4-BE49-F238E27FC236}">
                  <a16:creationId xmlns:a16="http://schemas.microsoft.com/office/drawing/2014/main" xmlns="" id="{F56ED9F1-F0FB-998A-5BCE-7D30E9B115E6}"/>
                </a:ext>
              </a:extLst>
            </p:cNvPr>
            <p:cNvSpPr/>
            <p:nvPr/>
          </p:nvSpPr>
          <p:spPr>
            <a:xfrm>
              <a:off x="2616042" y="4180519"/>
              <a:ext cx="1645734" cy="330524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xmlns="" id="{75DEB776-3699-AFAC-2DA9-CDDA91AC79E9}"/>
                </a:ext>
              </a:extLst>
            </p:cNvPr>
            <p:cNvSpPr/>
            <p:nvPr/>
          </p:nvSpPr>
          <p:spPr>
            <a:xfrm flipH="1">
              <a:off x="311325" y="4180520"/>
              <a:ext cx="1645734" cy="330524"/>
            </a:xfrm>
            <a:prstGeom prst="homePlate">
              <a:avLst>
                <a:gd name="adj" fmla="val 497917"/>
              </a:avLst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xmlns="" id="{6E87D671-B581-7E23-3E43-EEB278BE70F5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xmlns="" id="{8D6C3BBF-89B9-EACF-9638-9B5119A52F1B}"/>
              </a:ext>
            </a:extLst>
          </p:cNvPr>
          <p:cNvSpPr/>
          <p:nvPr/>
        </p:nvSpPr>
        <p:spPr>
          <a:xfrm>
            <a:off x="4266198" y="3083174"/>
            <a:ext cx="1870160" cy="7734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8 000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xmlns="" id="{DDDA5173-5F06-3453-FF3C-ABBADC11D30E}"/>
              </a:ext>
            </a:extLst>
          </p:cNvPr>
          <p:cNvSpPr/>
          <p:nvPr/>
        </p:nvSpPr>
        <p:spPr>
          <a:xfrm>
            <a:off x="4125191" y="4246196"/>
            <a:ext cx="2187897" cy="7734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54 000</a:t>
            </a:r>
          </a:p>
        </p:txBody>
      </p:sp>
      <p:pic>
        <p:nvPicPr>
          <p:cNvPr id="19" name="Hình ảnh 18">
            <a:extLst>
              <a:ext uri="{FF2B5EF4-FFF2-40B4-BE49-F238E27FC236}">
                <a16:creationId xmlns:a16="http://schemas.microsoft.com/office/drawing/2014/main" xmlns="" id="{8331822A-BB25-BB6D-14CF-CB27B160F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73" y="-107825"/>
            <a:ext cx="4834984" cy="289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2D721E9-7275-89F8-ACFC-053624838C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412" y="1074162"/>
            <a:ext cx="6248461" cy="4339286"/>
          </a:xfrm>
          <a:prstGeom prst="rect">
            <a:avLst/>
          </a:prstGeom>
        </p:spPr>
      </p:pic>
      <p:pic>
        <p:nvPicPr>
          <p:cNvPr id="5" name="Hình ảnh 4" descr="Ảnh có chứa mẫu họa, đồ họa véc-tơ&#10;&#10;Mô tả được tạo tự động">
            <a:extLst>
              <a:ext uri="{FF2B5EF4-FFF2-40B4-BE49-F238E27FC236}">
                <a16:creationId xmlns:a16="http://schemas.microsoft.com/office/drawing/2014/main" xmlns="" id="{15636215-3F9E-970C-BCA5-6D4F3E3E5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8" y="2639027"/>
            <a:ext cx="5982552" cy="478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1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1578D151-32FC-086D-63F3-27129E8B6947}"/>
              </a:ext>
            </a:extLst>
          </p:cNvPr>
          <p:cNvSpPr txBox="1"/>
          <p:nvPr/>
        </p:nvSpPr>
        <p:spPr>
          <a:xfrm>
            <a:off x="110189" y="4333208"/>
            <a:ext cx="11703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a)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Mua 6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hồng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phải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tiền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buFontTx/>
              <a:buChar char="-"/>
            </a:pPr>
            <a:endParaRPr lang="en-US" sz="2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Mua 4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ly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5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phăng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phải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tiền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xmlns="" id="{FC58019E-0F0C-424C-8B90-7348ACE753E1}"/>
              </a:ext>
            </a:extLst>
          </p:cNvPr>
          <p:cNvSpPr txBox="1"/>
          <p:nvPr/>
        </p:nvSpPr>
        <p:spPr>
          <a:xfrm>
            <a:off x="3089018" y="5126167"/>
            <a:ext cx="5074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4 500 x 6 = 27 000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</a:t>
            </a:r>
            <a:endParaRPr lang="en-US" sz="28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12C429F5-5F2E-2115-5EC2-B3DB71325A77}"/>
              </a:ext>
            </a:extLst>
          </p:cNvPr>
          <p:cNvSpPr txBox="1"/>
          <p:nvPr/>
        </p:nvSpPr>
        <p:spPr>
          <a:xfrm>
            <a:off x="729397" y="5919126"/>
            <a:ext cx="85603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(15 000 x 4)+(6 000 x 5) = 60 000 + 30 000 = 90 000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đồng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C6A42D0-0FBE-4BDF-2E2A-5674AFFD3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0"/>
            <a:ext cx="10535478" cy="415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270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1578D151-32FC-086D-63F3-27129E8B6947}"/>
              </a:ext>
            </a:extLst>
          </p:cNvPr>
          <p:cNvSpPr txBox="1"/>
          <p:nvPr/>
        </p:nvSpPr>
        <p:spPr>
          <a:xfrm>
            <a:off x="201613" y="3649210"/>
            <a:ext cx="82561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b)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muốn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tiền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phải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E1233B5-08F6-76BF-1FD5-C3D7C59BA4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53" y="0"/>
            <a:ext cx="8913708" cy="3518286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26" name="TextBox1" r:id="rId2" imgW="11791800" imgH="1486080"/>
        </mc:Choice>
        <mc:Fallback>
          <p:control name="TextBox1" r:id="rId2" imgW="11791800" imgH="148608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613" y="4241800"/>
                  <a:ext cx="11788775" cy="1482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078191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6E6C674F-FDD4-ACD2-C10B-A320F77DF271}"/>
              </a:ext>
            </a:extLst>
          </p:cNvPr>
          <p:cNvSpPr txBox="1"/>
          <p:nvPr/>
        </p:nvSpPr>
        <p:spPr>
          <a:xfrm>
            <a:off x="2731605" y="2024435"/>
            <a:ext cx="78038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n w="1905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ctr"/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vi-VN" sz="7200" dirty="0">
              <a:ln w="19050">
                <a:solidFill>
                  <a:sysClr val="windowText" lastClr="000000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51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4DFCB3F7-A640-9346-A337-B677F5713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8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Chủ đề Offic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466</TotalTime>
  <Words>154</Words>
  <Application>Microsoft Office PowerPoint</Application>
  <PresentationFormat>Custom</PresentationFormat>
  <Paragraphs>23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subject>9Slide.vn</dc:subject>
  <dc:creator>MY PC</dc:creator>
  <dc:description>9Slide.vn</dc:description>
  <cp:lastModifiedBy>Minhthangpc.VN</cp:lastModifiedBy>
  <cp:revision>30</cp:revision>
  <dcterms:created xsi:type="dcterms:W3CDTF">2022-09-11T11:33:03Z</dcterms:created>
  <dcterms:modified xsi:type="dcterms:W3CDTF">2023-04-02T14:38:31Z</dcterms:modified>
  <cp:category>9Slide.vn</cp:category>
</cp:coreProperties>
</file>