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86" r:id="rId2"/>
    <p:sldId id="257" r:id="rId3"/>
    <p:sldId id="467" r:id="rId4"/>
    <p:sldId id="259" r:id="rId5"/>
    <p:sldId id="260" r:id="rId6"/>
    <p:sldId id="264" r:id="rId7"/>
    <p:sldId id="462" r:id="rId8"/>
    <p:sldId id="475" r:id="rId9"/>
    <p:sldId id="476" r:id="rId10"/>
    <p:sldId id="474" r:id="rId11"/>
    <p:sldId id="468" r:id="rId12"/>
    <p:sldId id="464" r:id="rId13"/>
    <p:sldId id="477" r:id="rId14"/>
    <p:sldId id="479" r:id="rId15"/>
    <p:sldId id="482" r:id="rId16"/>
    <p:sldId id="480" r:id="rId17"/>
    <p:sldId id="481" r:id="rId18"/>
    <p:sldId id="484" r:id="rId19"/>
    <p:sldId id="438" r:id="rId20"/>
    <p:sldId id="431" r:id="rId21"/>
  </p:sldIdLst>
  <p:sldSz cx="16276638" cy="9144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FBC6"/>
    <a:srgbClr val="FF0066"/>
    <a:srgbClr val="0000CC"/>
    <a:srgbClr val="FFE1FF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>
        <p:scale>
          <a:sx n="41" d="100"/>
          <a:sy n="41" d="100"/>
        </p:scale>
        <p:origin x="-1260" y="-51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xmlns="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08DE37-A60F-4BC2-B7B4-7B9946761AC6}"/>
              </a:ext>
            </a:extLst>
          </p:cNvPr>
          <p:cNvSpPr/>
          <p:nvPr userDrawn="1"/>
        </p:nvSpPr>
        <p:spPr>
          <a:xfrm>
            <a:off x="13690919" y="2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1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7AF168-150A-672B-0A78-B7D4276D1801}"/>
              </a:ext>
            </a:extLst>
          </p:cNvPr>
          <p:cNvSpPr/>
          <p:nvPr userDrawn="1"/>
        </p:nvSpPr>
        <p:spPr>
          <a:xfrm>
            <a:off x="2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7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4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4" y="1654630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208685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" y="381000"/>
            <a:ext cx="16276356" cy="81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7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63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03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4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7514" rtl="0" eaLnBrk="1" latinLnBrk="0" hangingPunct="1">
        <a:lnSpc>
          <a:spcPct val="90000"/>
        </a:lnSpc>
        <a:spcBef>
          <a:spcPct val="0"/>
        </a:spcBef>
        <a:buNone/>
        <a:defRPr sz="5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378" indent="-304378" algn="l" defTabSz="1217514" rtl="0" eaLnBrk="1" latinLnBrk="0" hangingPunct="1">
        <a:lnSpc>
          <a:spcPct val="90000"/>
        </a:lnSpc>
        <a:spcBef>
          <a:spcPts val="1331"/>
        </a:spcBef>
        <a:buFont typeface="Arial" panose="020B0604020202020204" pitchFamily="34" charset="0"/>
        <a:buChar char="•"/>
        <a:defRPr sz="3728" kern="1200">
          <a:solidFill>
            <a:schemeClr val="tx1"/>
          </a:solidFill>
          <a:latin typeface="+mn-lt"/>
          <a:ea typeface="+mn-ea"/>
          <a:cs typeface="+mn-cs"/>
        </a:defRPr>
      </a:lvl1pPr>
      <a:lvl2pPr marL="91313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521893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0649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39405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816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6918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5677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4432" indent="-304378" algn="l" defTabSz="121751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75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51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270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02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378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2541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297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0054" algn="l" defTabSz="1217514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4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280319" y="3042193"/>
            <a:ext cx="13944599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4" y="5638803"/>
            <a:ext cx="12602306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" y="4782609"/>
            <a:ext cx="3521911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907891" y="3531369"/>
            <a:ext cx="13019473" cy="977639"/>
          </a:xfrm>
          <a:prstGeom prst="rect">
            <a:avLst/>
          </a:prstGeom>
          <a:noFill/>
        </p:spPr>
        <p:txBody>
          <a:bodyPr wrap="square" lIns="145224" tIns="72612" rIns="145224" bIns="72612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194" y="85569"/>
            <a:ext cx="16063119" cy="2029209"/>
          </a:xfrm>
          <a:prstGeom prst="rect">
            <a:avLst/>
          </a:prstGeom>
          <a:noFill/>
        </p:spPr>
        <p:txBody>
          <a:bodyPr wrap="square" lIns="145224" tIns="72612" rIns="145224" bIns="726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2237">
              <a:spcBef>
                <a:spcPts val="953"/>
              </a:spcBef>
              <a:defRPr/>
            </a:pPr>
            <a:r>
              <a:rPr lang="vi-VN" altLang="en-US" sz="57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452237">
              <a:spcBef>
                <a:spcPts val="953"/>
              </a:spcBef>
              <a:defRPr/>
            </a:pPr>
            <a:r>
              <a:rPr lang="vi-VN" altLang="en-US" sz="57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5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5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5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5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5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5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57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2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B9BB94B0-E419-6A96-A405-3FE15362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62" y="502920"/>
            <a:ext cx="12650083" cy="665327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39D91E0C-FF2F-09A3-FA7A-82C6180C6101}"/>
              </a:ext>
            </a:extLst>
          </p:cNvPr>
          <p:cNvSpPr/>
          <p:nvPr/>
        </p:nvSpPr>
        <p:spPr>
          <a:xfrm>
            <a:off x="5395119" y="2667000"/>
            <a:ext cx="10000324" cy="356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Trái Đất chuyển động quanh Mặt Trời theo một đường gần tròn. Thời gian để Trái Đất chuyển động một vòng quanh Mặt Trời là một năm.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0652388-178B-7B66-DFE3-7D541A7AA62D}"/>
              </a:ext>
            </a:extLst>
          </p:cNvPr>
          <p:cNvSpPr txBox="1"/>
          <p:nvPr/>
        </p:nvSpPr>
        <p:spPr>
          <a:xfrm>
            <a:off x="6157119" y="8382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C061DD47-63BF-BC4A-267E-54EF45C1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5298" l="9783" r="89946">
                        <a14:foregroundMark x1="47147" y1="93666" x2="50951" y2="87044"/>
                        <a14:foregroundMark x1="58560" y1="93954" x2="57065" y2="85988"/>
                        <a14:foregroundMark x1="50951" y1="95298" x2="44293" y2="87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23" y="0"/>
            <a:ext cx="6081959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2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18533AA-6D21-BD4F-A10F-2C04D6D807D2}"/>
              </a:ext>
            </a:extLst>
          </p:cNvPr>
          <p:cNvSpPr txBox="1"/>
          <p:nvPr/>
        </p:nvSpPr>
        <p:spPr>
          <a:xfrm>
            <a:off x="4480719" y="2573365"/>
            <a:ext cx="8026400" cy="15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9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8F58CE3E-C924-CD06-6CE6-A4C3C8BA0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25235" r="11168" b="6580"/>
          <a:stretch/>
        </p:blipFill>
        <p:spPr>
          <a:xfrm>
            <a:off x="1661319" y="1524000"/>
            <a:ext cx="13558726" cy="6946193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ED200830-49F1-12B4-E37E-6F59E9002E30}"/>
              </a:ext>
            </a:extLst>
          </p:cNvPr>
          <p:cNvSpPr/>
          <p:nvPr/>
        </p:nvSpPr>
        <p:spPr>
          <a:xfrm>
            <a:off x="86936" y="877669"/>
            <a:ext cx="935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 thông tin và trả lời câu hỏi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7348BFD-DAC0-89AE-4B38-ACE2F5D312E8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28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xmlns="" id="{D80521FE-A3BE-E0DE-D2CA-CA1AE9AF6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5343"/>
              </p:ext>
            </p:extLst>
          </p:nvPr>
        </p:nvGraphicFramePr>
        <p:xfrm>
          <a:off x="518320" y="3124200"/>
          <a:ext cx="15239999" cy="4495800"/>
        </p:xfrm>
        <a:graphic>
          <a:graphicData uri="http://schemas.openxmlformats.org/drawingml/2006/table">
            <a:tbl>
              <a:tblPr firstRow="1" firstCol="1" bandRow="1"/>
              <a:tblGrid>
                <a:gridCol w="4208240">
                  <a:extLst>
                    <a:ext uri="{9D8B030D-6E8A-4147-A177-3AD203B41FA5}">
                      <a16:colId xmlns:a16="http://schemas.microsoft.com/office/drawing/2014/main" xmlns="" val="1676887287"/>
                    </a:ext>
                  </a:extLst>
                </a:gridCol>
                <a:gridCol w="11031759">
                  <a:extLst>
                    <a:ext uri="{9D8B030D-6E8A-4147-A177-3AD203B41FA5}">
                      <a16:colId xmlns:a16="http://schemas.microsoft.com/office/drawing/2014/main" xmlns="" val="2130273690"/>
                    </a:ext>
                  </a:extLst>
                </a:gridCol>
              </a:tblGrid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Hành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Thời gian chuyển động một vòng quanh Mặt Trời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5022379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436888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Thủy Tinh</a:t>
                      </a:r>
                      <a:endParaRPr lang="en-US" sz="3600" b="1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7880863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Kim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071520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Trái Đất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690298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Hỏa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1372474"/>
                  </a:ext>
                </a:extLst>
              </a:tr>
              <a:tr h="749300"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b="1" dirty="0">
                          <a:solidFill>
                            <a:schemeClr val="tx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Hải Vương Tinh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875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751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6270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502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378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2541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1297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0054" algn="l" defTabSz="1217514" rtl="0" eaLnBrk="1" latinLnBrk="0" hangingPunct="1">
                        <a:defRPr sz="239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015059"/>
                  </a:ext>
                </a:extLst>
              </a:tr>
            </a:tbl>
          </a:graphicData>
        </a:graphic>
      </p:graphicFrame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1F88E514-99EE-68CC-A282-EB8364DB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3886200"/>
            <a:ext cx="2168621" cy="7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88 ngày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79B0EACE-F01D-3431-5ED6-C1F0E1B1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4663635"/>
            <a:ext cx="2168621" cy="7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225 ngày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xmlns="" id="{0FCF7E3E-5C2E-4F60-2E00-707F48AA148A}"/>
              </a:ext>
            </a:extLst>
          </p:cNvPr>
          <p:cNvSpPr txBox="1"/>
          <p:nvPr/>
        </p:nvSpPr>
        <p:spPr>
          <a:xfrm>
            <a:off x="8418513" y="5441070"/>
            <a:ext cx="5334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năm ( khoảng 365 ngày)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xmlns="" id="{855D9AD3-6EAB-D54E-0E0F-41FD3954151C}"/>
              </a:ext>
            </a:extLst>
          </p:cNvPr>
          <p:cNvSpPr txBox="1"/>
          <p:nvPr/>
        </p:nvSpPr>
        <p:spPr>
          <a:xfrm>
            <a:off x="8418513" y="6165747"/>
            <a:ext cx="498802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 2 năm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xmlns="" id="{89A65212-619C-2E9A-120C-5167683A42B9}"/>
              </a:ext>
            </a:extLst>
          </p:cNvPr>
          <p:cNvSpPr txBox="1"/>
          <p:nvPr/>
        </p:nvSpPr>
        <p:spPr>
          <a:xfrm>
            <a:off x="8418513" y="6890424"/>
            <a:ext cx="498802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3688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165 năm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9EDAE46-4DF0-385B-8CFE-750FA7FAAC22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hiểu chuyển động của Trái Đất quanh mình nó.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8806BAF-43E0-F08D-41AA-DB288A0665BF}"/>
              </a:ext>
            </a:extLst>
          </p:cNvPr>
          <p:cNvSpPr txBox="1"/>
          <p:nvPr/>
        </p:nvSpPr>
        <p:spPr>
          <a:xfrm>
            <a:off x="518320" y="1372850"/>
            <a:ext cx="15239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THỜI GIAN CHUYỂN ĐỘNG MỘT VÒNG QUANH MẶT TRỜI CỦA MỘT SỐ HÀNH TINH</a:t>
            </a:r>
          </a:p>
        </p:txBody>
      </p:sp>
    </p:spTree>
    <p:extLst>
      <p:ext uri="{BB962C8B-B14F-4D97-AF65-F5344CB8AC3E}">
        <p14:creationId xmlns:p14="http://schemas.microsoft.com/office/powerpoint/2010/main" val="2622346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8F97C6CF-4D96-5E6F-2158-26FCF405B9EB}"/>
              </a:ext>
            </a:extLst>
          </p:cNvPr>
          <p:cNvSpPr txBox="1"/>
          <p:nvPr/>
        </p:nvSpPr>
        <p:spPr>
          <a:xfrm>
            <a:off x="4556919" y="2514600"/>
            <a:ext cx="8026400" cy="15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12800" b="0" i="0" u="none" strike="noStrike" kern="1200" cap="none" spc="0" normalizeH="0" noProof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12800" b="0" i="0" u="none" strike="noStrike" kern="1200" cap="none" spc="0" normalizeH="0" baseline="0" noProof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F2F047F-977B-CB1D-011C-1F8F9943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58" y="3124359"/>
            <a:ext cx="6050121" cy="60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72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C4F2E3C-8C18-28BA-CB46-F6EAFDC6B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8" t="25312" r="30178" b="9236"/>
          <a:stretch/>
        </p:blipFill>
        <p:spPr>
          <a:xfrm>
            <a:off x="4633119" y="1978689"/>
            <a:ext cx="7924641" cy="598284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0845ED1-E844-7E38-C4D8-747B5879D942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hiểu chuyển động của Trái Đất quanh mình nó.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98A09BE8-1F20-BE51-2705-82CB98121BC1}"/>
              </a:ext>
            </a:extLst>
          </p:cNvPr>
          <p:cNvSpPr/>
          <p:nvPr/>
        </p:nvSpPr>
        <p:spPr>
          <a:xfrm>
            <a:off x="86935" y="1182469"/>
            <a:ext cx="1608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Xoay quả địa cầu theo chiều Trái Đất chuyển động quanh mình nó.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27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4A181B5-B7C7-D3A0-38AE-CDB6E18DC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7" t="25517" r="21269" b="4696"/>
          <a:stretch/>
        </p:blipFill>
        <p:spPr>
          <a:xfrm>
            <a:off x="2796779" y="2240622"/>
            <a:ext cx="10683081" cy="611089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D0F94B4-7571-CD68-30EC-5BE03FE3C398}"/>
              </a:ext>
            </a:extLst>
          </p:cNvPr>
          <p:cNvSpPr txBox="1"/>
          <p:nvPr/>
        </p:nvSpPr>
        <p:spPr>
          <a:xfrm>
            <a:off x="7129738" y="152400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16C81D91-C256-BA5D-4064-AD7AD4AD104C}"/>
              </a:ext>
            </a:extLst>
          </p:cNvPr>
          <p:cNvSpPr/>
          <p:nvPr/>
        </p:nvSpPr>
        <p:spPr>
          <a:xfrm>
            <a:off x="86935" y="1182469"/>
            <a:ext cx="16087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 và nói chiều chuyển động của Trái Đất quanh Mặt Trời và chiều chuyển động của Trái Đất quanh mình nó trên sơ đồ.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02376FAB-8A02-F180-4CDF-DBACD51ED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5989771"/>
            <a:ext cx="6019641" cy="20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63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2634A96-FB64-D129-9D93-FE2FCD157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0" t="41007" r="28480" b="4240"/>
          <a:stretch/>
        </p:blipFill>
        <p:spPr>
          <a:xfrm>
            <a:off x="7924800" y="1262843"/>
            <a:ext cx="8366919" cy="7576357"/>
          </a:xfrm>
          <a:prstGeom prst="round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81A250BA-6183-5514-2A32-471CCDBA4E10}"/>
              </a:ext>
            </a:extLst>
          </p:cNvPr>
          <p:cNvGrpSpPr/>
          <p:nvPr/>
        </p:nvGrpSpPr>
        <p:grpSpPr>
          <a:xfrm>
            <a:off x="0" y="537270"/>
            <a:ext cx="7894637" cy="7216973"/>
            <a:chOff x="365918" y="1123521"/>
            <a:chExt cx="7894637" cy="7216973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xmlns="" id="{42A232CC-6BFD-727C-C364-8C7B7247D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035" b="65698" l="22412" r="29529">
                          <a14:foregroundMark x1="24214" y1="27907" x2="24214" y2="27907"/>
                          <a14:foregroundMark x1="23891" y1="40698" x2="23891" y2="40698"/>
                          <a14:foregroundMark x1="23706" y1="40116" x2="24168" y2="43895"/>
                          <a14:foregroundMark x1="24723" y1="41860" x2="25323" y2="43895"/>
                          <a14:foregroundMark x1="28558" y1="27035" x2="28558" y2="27035"/>
                          <a14:foregroundMark x1="27542" y1="42442" x2="28004" y2="47674"/>
                          <a14:foregroundMark x1="28420" y1="45640" x2="28974" y2="50872"/>
                          <a14:foregroundMark x1="22412" y1="49128" x2="22412" y2="49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5" t="22673" r="69547" b="28928"/>
            <a:stretch/>
          </p:blipFill>
          <p:spPr>
            <a:xfrm>
              <a:off x="365918" y="1123521"/>
              <a:ext cx="1752601" cy="1527440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ACD51BE5-AD13-56DC-5327-E4E8196A7DEB}"/>
                </a:ext>
              </a:extLst>
            </p:cNvPr>
            <p:cNvSpPr txBox="1"/>
            <p:nvPr/>
          </p:nvSpPr>
          <p:spPr>
            <a:xfrm>
              <a:off x="579437" y="2338851"/>
              <a:ext cx="7681118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		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bạn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vai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bạn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cầm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địa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cầu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vừa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di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chuyển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“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”,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vừa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quay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địa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cầu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để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thể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hiện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chuyển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Trái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Trời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chuyển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Trái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quanh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mình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nó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02F6C13-CBF1-8640-C665-72CBA3F71EFA}"/>
              </a:ext>
            </a:extLst>
          </p:cNvPr>
          <p:cNvSpPr txBox="1"/>
          <p:nvPr/>
        </p:nvSpPr>
        <p:spPr>
          <a:xfrm>
            <a:off x="7129738" y="65782"/>
            <a:ext cx="9044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31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F82422F-8D0C-295F-885C-1B9AA43FE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919" y="2434591"/>
            <a:ext cx="5039194" cy="670940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693ABEB-2500-7C7D-62AC-35B742C72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1219200"/>
            <a:ext cx="11202963" cy="626832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A116DA30-4113-13FB-F7C5-54D95F5E5792}"/>
              </a:ext>
            </a:extLst>
          </p:cNvPr>
          <p:cNvSpPr txBox="1"/>
          <p:nvPr/>
        </p:nvSpPr>
        <p:spPr>
          <a:xfrm>
            <a:off x="1673558" y="2032278"/>
            <a:ext cx="9044883" cy="464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36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0AB90913-9C3C-0013-7516-3CABA610E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8" y="3454400"/>
            <a:ext cx="4695803" cy="70104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0424CF9-502A-714D-622A-48A66E16BF63}"/>
              </a:ext>
            </a:extLst>
          </p:cNvPr>
          <p:cNvSpPr txBox="1"/>
          <p:nvPr/>
        </p:nvSpPr>
        <p:spPr>
          <a:xfrm>
            <a:off x="6004719" y="2209800"/>
            <a:ext cx="49728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280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280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15E88B7-8654-440B-C16B-8D7A0F52C06E}"/>
              </a:ext>
            </a:extLst>
          </p:cNvPr>
          <p:cNvSpPr txBox="1"/>
          <p:nvPr/>
        </p:nvSpPr>
        <p:spPr>
          <a:xfrm>
            <a:off x="4887119" y="2641601"/>
            <a:ext cx="73164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12800" b="0" i="0" u="none" strike="noStrike" kern="1200" cap="none" spc="0" normalizeH="0" baseline="0" noProof="0" dirty="0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34925">
                  <a:solidFill>
                    <a:srgbClr val="ED7D31">
                      <a:lumMod val="60000"/>
                      <a:lumOff val="40000"/>
                    </a:srgbClr>
                  </a:solidFill>
                  <a:prstDash val="sysDash"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12800" b="0" i="0" u="none" strike="noStrike" kern="1200" cap="none" spc="0" normalizeH="0" baseline="0" noProof="0" dirty="0">
              <a:ln w="34925">
                <a:solidFill>
                  <a:srgbClr val="ED7D31">
                    <a:lumMod val="60000"/>
                    <a:lumOff val="40000"/>
                  </a:srgbClr>
                </a:solidFill>
                <a:prstDash val="sysDash"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08" y="3499293"/>
            <a:ext cx="5689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BCF2CF3-F6B1-4445-E289-B355E677B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675DAF9A-5DCD-F243-6337-CD6766155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19" y="3616960"/>
            <a:ext cx="5486400" cy="54864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5E2A748C-4219-D441-E517-AEFCDF909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19" y="3132749"/>
            <a:ext cx="6011251" cy="60112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67F0578-CD80-379A-6D9E-3C6D1381F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869" y="198952"/>
            <a:ext cx="13729381" cy="21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911058A9-69D2-0724-A59F-B5AB187C9DEC}"/>
              </a:ext>
            </a:extLst>
          </p:cNvPr>
          <p:cNvGrpSpPr/>
          <p:nvPr/>
        </p:nvGrpSpPr>
        <p:grpSpPr>
          <a:xfrm>
            <a:off x="1585119" y="2438400"/>
            <a:ext cx="13700919" cy="1527440"/>
            <a:chOff x="365918" y="1123521"/>
            <a:chExt cx="13700919" cy="152744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2B289C3E-E5B9-812D-493A-E95E97FB9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035" b="65698" l="22412" r="29529">
                          <a14:foregroundMark x1="24214" y1="27907" x2="24214" y2="27907"/>
                          <a14:foregroundMark x1="23891" y1="40698" x2="23891" y2="40698"/>
                          <a14:foregroundMark x1="23706" y1="40116" x2="24168" y2="43895"/>
                          <a14:foregroundMark x1="24723" y1="41860" x2="25323" y2="43895"/>
                          <a14:foregroundMark x1="28558" y1="27035" x2="28558" y2="27035"/>
                          <a14:foregroundMark x1="27542" y1="42442" x2="28004" y2="47674"/>
                          <a14:foregroundMark x1="28420" y1="45640" x2="28974" y2="50872"/>
                          <a14:foregroundMark x1="22412" y1="49128" x2="22412" y2="49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5" t="22673" r="69547" b="28928"/>
            <a:stretch/>
          </p:blipFill>
          <p:spPr>
            <a:xfrm>
              <a:off x="365918" y="1123521"/>
              <a:ext cx="1752601" cy="1527440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592F6AEC-782C-D8D8-E583-965C0AEBFE4B}"/>
                </a:ext>
              </a:extLst>
            </p:cNvPr>
            <p:cNvSpPr txBox="1"/>
            <p:nvPr/>
          </p:nvSpPr>
          <p:spPr>
            <a:xfrm>
              <a:off x="2270919" y="1564075"/>
              <a:ext cx="117959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Trái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ngày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đêm</a:t>
              </a:r>
              <a:r>
                <a:rPr lang="en-US" sz="4800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022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B3C500C-5195-42C2-CE75-E8242F2C5F41}"/>
              </a:ext>
            </a:extLst>
          </p:cNvPr>
          <p:cNvSpPr txBox="1"/>
          <p:nvPr/>
        </p:nvSpPr>
        <p:spPr>
          <a:xfrm>
            <a:off x="4937919" y="2362200"/>
            <a:ext cx="69797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12800" b="0" i="0" u="none" strike="noStrike" kern="1200" cap="none" spc="0" normalizeH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20" y="3711668"/>
            <a:ext cx="4056807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15977CF-90B4-0818-4A12-6766088E44C6}"/>
              </a:ext>
            </a:extLst>
          </p:cNvPr>
          <p:cNvSpPr txBox="1"/>
          <p:nvPr/>
        </p:nvSpPr>
        <p:spPr>
          <a:xfrm>
            <a:off x="92244" y="921419"/>
            <a:ext cx="5531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400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 và nói tên các hành tinh trong hệ Mặt Trời ở sơ đồ dưới đây.</a:t>
            </a:r>
          </a:p>
          <a:p>
            <a:pPr marL="742950" marR="0" lvl="0" indent="-742950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 mặt Trời ra xa dần, Trái Đất là hành tinh thứ mấy?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F89546C3-4B47-D65E-93E6-6D1385971D65}"/>
              </a:ext>
            </a:extLst>
          </p:cNvPr>
          <p:cNvSpPr txBox="1"/>
          <p:nvPr/>
        </p:nvSpPr>
        <p:spPr>
          <a:xfrm>
            <a:off x="7129738" y="1524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1A0787AC-09E3-115F-3D35-C22B4DD9B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5989770"/>
            <a:ext cx="8010057" cy="276052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0C362FCB-A223-9C70-DF6B-D9253DFA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119" y="982379"/>
            <a:ext cx="9827604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18533AA-6D21-BD4F-A10F-2C04D6D807D2}"/>
              </a:ext>
            </a:extLst>
          </p:cNvPr>
          <p:cNvSpPr txBox="1"/>
          <p:nvPr/>
        </p:nvSpPr>
        <p:spPr>
          <a:xfrm>
            <a:off x="4887119" y="1727201"/>
            <a:ext cx="8026400" cy="313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12800" b="0" i="0" u="none" strike="noStrike" kern="1200" cap="none" spc="0" normalizeH="0" baseline="0" noProof="0" dirty="0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 w="22225">
                  <a:solidFill>
                    <a:srgbClr val="70AD47">
                      <a:lumMod val="75000"/>
                    </a:srgbClr>
                  </a:solidFill>
                  <a:prstDash val="sysDash"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en-US" sz="12800" b="0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ysDash"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7427120" y="4251325"/>
            <a:ext cx="2846647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2E44864A-997A-73A5-5BD2-765971753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17" y="798135"/>
            <a:ext cx="12799404" cy="783685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AF2DB8C-140A-24AA-BA08-E20B65FCA47F}"/>
              </a:ext>
            </a:extLst>
          </p:cNvPr>
          <p:cNvSpPr txBox="1"/>
          <p:nvPr/>
        </p:nvSpPr>
        <p:spPr>
          <a:xfrm>
            <a:off x="7129738" y="1524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 trí của Trái Đất trong hệ Mặt Trời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2580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EA9C6C8-EC1B-5142-60AD-F7658C850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16" y="30480"/>
            <a:ext cx="8443119" cy="86064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F24048F-62D9-AFBC-A44D-FD42DAE99564}"/>
              </a:ext>
            </a:extLst>
          </p:cNvPr>
          <p:cNvSpPr txBox="1"/>
          <p:nvPr/>
        </p:nvSpPr>
        <p:spPr>
          <a:xfrm>
            <a:off x="8443119" y="1066800"/>
            <a:ext cx="5943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6F3DAC3-A49E-A2B0-02C2-F62D5EDE2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1916" l="9929" r="89894">
                        <a14:foregroundMark x1="39716" y1="89920" x2="39716" y2="89920"/>
                        <a14:foregroundMark x1="50355" y1="91916" x2="50355" y2="91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719" y="-685800"/>
            <a:ext cx="5696084" cy="1011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731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6B0851B-22E7-1AEA-B3F1-E2EF20BAA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27753" r="12023" b="4994"/>
          <a:stretch/>
        </p:blipFill>
        <p:spPr>
          <a:xfrm>
            <a:off x="3256632" y="1676399"/>
            <a:ext cx="11495688" cy="682556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15977CF-90B4-0818-4A12-6766088E44C6}"/>
              </a:ext>
            </a:extLst>
          </p:cNvPr>
          <p:cNvSpPr txBox="1"/>
          <p:nvPr/>
        </p:nvSpPr>
        <p:spPr>
          <a:xfrm>
            <a:off x="823119" y="914400"/>
            <a:ext cx="1608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F89546C3-4B47-D65E-93E6-6D1385971D65}"/>
              </a:ext>
            </a:extLst>
          </p:cNvPr>
          <p:cNvSpPr txBox="1"/>
          <p:nvPr/>
        </p:nvSpPr>
        <p:spPr>
          <a:xfrm>
            <a:off x="7129738" y="152400"/>
            <a:ext cx="90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1A0787AC-09E3-115F-3D35-C22B4DD9B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5989771"/>
            <a:ext cx="6019641" cy="20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10350</TotalTime>
  <Words>334</Words>
  <Application>Microsoft Office PowerPoint</Application>
  <PresentationFormat>Custom</PresentationFormat>
  <Paragraphs>43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Minhthangpc.VN</cp:lastModifiedBy>
  <cp:revision>1358</cp:revision>
  <dcterms:created xsi:type="dcterms:W3CDTF">2008-09-09T22:52:10Z</dcterms:created>
  <dcterms:modified xsi:type="dcterms:W3CDTF">2023-05-14T10:12:31Z</dcterms:modified>
  <cp:category>9Slide.vn</cp:category>
</cp:coreProperties>
</file>